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_rels/slide1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4BD0D0C4-EBA3-489A-B195-4DBCD9B746F8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jyggkjkjb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LibreOffice/7.1.2.2$Windows_X86_64 LibreOffice_project/8a45595d069ef5570103caea1b71cc9d82b2aae4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91943</dc:creator>
  <dc:description/>
  <dc:language>en-US</dc:language>
  <cp:lastModifiedBy/>
  <dcterms:modified xsi:type="dcterms:W3CDTF">2021-04-19T10:37:49Z</dcterms:modified>
  <cp:revision>2</cp:revision>
  <dc:subject/>
  <dc:title/>
</cp:coreProperties>
</file>