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61" r:id="rId6"/>
    <p:sldId id="276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30" autoAdjust="0"/>
  </p:normalViewPr>
  <p:slideViewPr>
    <p:cSldViewPr>
      <p:cViewPr varScale="1">
        <p:scale>
          <a:sx n="57" d="100"/>
          <a:sy n="57" d="100"/>
        </p:scale>
        <p:origin x="177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00800-A406-42F4-92F8-71DA571B8C6E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BFC8C-94DC-40EE-A056-09D6C936E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BFC8C-94DC-40EE-A056-09D6C936EE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08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BFC8C-94DC-40EE-A056-09D6C936EE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7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73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539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7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3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44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2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2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7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7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8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0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6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90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ipe-system-cal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exec-family-of-functions-in-c/" TargetMode="External"/><Relationship Id="rId4" Type="http://schemas.openxmlformats.org/officeDocument/2006/relationships/hyperlink" Target="https://www.geeksforgeeks.org/fork-system-cal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skarth.com/unix01/" TargetMode="External"/><Relationship Id="rId2" Type="http://schemas.openxmlformats.org/officeDocument/2006/relationships/hyperlink" Target="https://www.gnu.org/software/libc/manual/html_node/Implementing-a-Shel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nu.org/software/bash/manual/bash.pdf" TargetMode="External"/><Relationship Id="rId4" Type="http://schemas.openxmlformats.org/officeDocument/2006/relationships/hyperlink" Target="http://www.tldp.org/LDP/Bash-Beginners-Guide/html/Bash-Beginners-Guid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Nikhil Gautam</a:t>
            </a:r>
          </a:p>
        </p:txBody>
      </p:sp>
    </p:spTree>
    <p:extLst>
      <p:ext uri="{BB962C8B-B14F-4D97-AF65-F5344CB8AC3E}">
        <p14:creationId xmlns:p14="http://schemas.microsoft.com/office/powerpoint/2010/main" val="86993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shell is just another computer program. It is the main user interface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tooperating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 that are similar to Unix. An operating system is responsible for having several programs run on one computer, and also to tries to abstract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awaythe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specific hardware the computer is running on, so the same program can run on many different types of computers. Unix is a special type of operating system that was developed at Bell Labs by programmers like Ken Thompson, Dennis Ritchie, and Brian Kernighan. A kernel is the part of the operating system that we will be concerned with.</a:t>
            </a:r>
          </a:p>
        </p:txBody>
      </p:sp>
    </p:spTree>
    <p:extLst>
      <p:ext uri="{BB962C8B-B14F-4D97-AF65-F5344CB8AC3E}">
        <p14:creationId xmlns:p14="http://schemas.microsoft.com/office/powerpoint/2010/main" val="79488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is entered and if length is non-null, keep it in history.</a:t>
            </a: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: Parsing is the breaking up of commands into individual words and strings</a:t>
            </a: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special characters like pipes,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done</a:t>
            </a: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if built-in commands are asked for.</a:t>
            </a: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pipes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present, handling pipes.</a:t>
            </a: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system commands and libraries by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forking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child and calling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execvp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current directory name and asking for next input.</a:t>
            </a:r>
          </a:p>
        </p:txBody>
      </p:sp>
    </p:spTree>
    <p:extLst>
      <p:ext uri="{BB962C8B-B14F-4D97-AF65-F5344CB8AC3E}">
        <p14:creationId xmlns:p14="http://schemas.microsoft.com/office/powerpoint/2010/main" val="365184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91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Job Control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the bash pipe “|” for provide output from a command to input of another command infinite times.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14400" y="1295400"/>
            <a:ext cx="72390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Shell is a good proposal for Implementing Custom Shell For Custom Linux. It is useful for Interaction with the OS as a Command line Interface.</a:t>
            </a:r>
          </a:p>
        </p:txBody>
      </p:sp>
    </p:spTree>
    <p:extLst>
      <p:ext uri="{BB962C8B-B14F-4D97-AF65-F5344CB8AC3E}">
        <p14:creationId xmlns:p14="http://schemas.microsoft.com/office/powerpoint/2010/main" val="209735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https://www.gnu.org/software/libc/manual/html_node/Implementing-a-Shell.html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https://oskarth.com/unix01/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http://www.tldp.org/LDP/Bash-Beginners-Guide/html/Bash-Beginners-Guide.html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https://www.gnu.org/software/bash/manual/bash.pdf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16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400</TotalTime>
  <Words>181</Words>
  <Application>Microsoft Office PowerPoint</Application>
  <PresentationFormat>On-screen Show (4:3)</PresentationFormat>
  <Paragraphs>33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Ion</vt:lpstr>
      <vt:lpstr>Mini Shell</vt:lpstr>
      <vt:lpstr>Abstract</vt:lpstr>
      <vt:lpstr>Introduction</vt:lpstr>
      <vt:lpstr>Algorithm</vt:lpstr>
      <vt:lpstr>Challenges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LSB Steganography</dc:title>
  <dc:creator>NANDITHA</dc:creator>
  <cp:lastModifiedBy>Nikhil Gautam</cp:lastModifiedBy>
  <cp:revision>140</cp:revision>
  <dcterms:created xsi:type="dcterms:W3CDTF">2006-08-16T00:00:00Z</dcterms:created>
  <dcterms:modified xsi:type="dcterms:W3CDTF">2018-03-28T10:58:31Z</dcterms:modified>
</cp:coreProperties>
</file>