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2832D-3CE5-4507-B754-0B53DA1621A4}" v="252" dt="2019-04-25T07:56:50.847"/>
    <p1510:client id="{1E7A9465-0515-4EBA-B0D1-D14544E751AB}" v="242" dt="2019-04-24T11:50:29.185"/>
    <p1510:client id="{DB275061-28AD-4C5C-8FC1-30026E8C1985}" v="94" dt="2019-04-24T12:01:01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21"/>
        <p:guide pos="67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tu Kyllönen" userId="2722945e-7201-45b9-aaeb-306cf8bb84da" providerId="ADAL" clId="{1E7A9465-0515-4EBA-B0D1-D14544E751AB}"/>
    <pc:docChg chg="custSel modSld">
      <pc:chgData name="Veetu Kyllönen" userId="2722945e-7201-45b9-aaeb-306cf8bb84da" providerId="ADAL" clId="{1E7A9465-0515-4EBA-B0D1-D14544E751AB}" dt="2019-04-24T11:50:29.185" v="241" actId="14100"/>
      <pc:docMkLst>
        <pc:docMk/>
      </pc:docMkLst>
      <pc:sldChg chg="addSp delSp modSp">
        <pc:chgData name="Veetu Kyllönen" userId="2722945e-7201-45b9-aaeb-306cf8bb84da" providerId="ADAL" clId="{1E7A9465-0515-4EBA-B0D1-D14544E751AB}" dt="2019-04-24T11:50:29.185" v="241" actId="14100"/>
        <pc:sldMkLst>
          <pc:docMk/>
          <pc:sldMk cId="0" sldId="265"/>
        </pc:sldMkLst>
        <pc:spChg chg="mod">
          <ac:chgData name="Veetu Kyllönen" userId="2722945e-7201-45b9-aaeb-306cf8bb84da" providerId="ADAL" clId="{1E7A9465-0515-4EBA-B0D1-D14544E751AB}" dt="2019-04-24T11:49:56.782" v="240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Veetu Kyllönen" userId="2722945e-7201-45b9-aaeb-306cf8bb84da" providerId="ADAL" clId="{1E7A9465-0515-4EBA-B0D1-D14544E751AB}" dt="2019-04-24T11:48:16.739" v="223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Veetu Kyllönen" userId="2722945e-7201-45b9-aaeb-306cf8bb84da" providerId="ADAL" clId="{1E7A9465-0515-4EBA-B0D1-D14544E751AB}" dt="2019-04-24T11:48:39.002" v="228" actId="20577"/>
          <ac:spMkLst>
            <pc:docMk/>
            <pc:sldMk cId="0" sldId="265"/>
            <ac:spMk id="10" creationId="{00000000-0000-0000-0000-000000000000}"/>
          </ac:spMkLst>
        </pc:spChg>
        <pc:picChg chg="add mod">
          <ac:chgData name="Veetu Kyllönen" userId="2722945e-7201-45b9-aaeb-306cf8bb84da" providerId="ADAL" clId="{1E7A9465-0515-4EBA-B0D1-D14544E751AB}" dt="2019-04-24T11:49:49.590" v="239" actId="1076"/>
          <ac:picMkLst>
            <pc:docMk/>
            <pc:sldMk cId="0" sldId="265"/>
            <ac:picMk id="2" creationId="{FF83E003-FDF1-48F3-9EFE-D6C285D513C7}"/>
          </ac:picMkLst>
        </pc:picChg>
        <pc:picChg chg="add mod">
          <ac:chgData name="Veetu Kyllönen" userId="2722945e-7201-45b9-aaeb-306cf8bb84da" providerId="ADAL" clId="{1E7A9465-0515-4EBA-B0D1-D14544E751AB}" dt="2019-04-24T11:48:26.130" v="225" actId="14100"/>
          <ac:picMkLst>
            <pc:docMk/>
            <pc:sldMk cId="0" sldId="265"/>
            <ac:picMk id="3" creationId="{23A7D9A1-3E71-4E9C-AA9F-D6C9CE458193}"/>
          </ac:picMkLst>
        </pc:picChg>
        <pc:picChg chg="add mod">
          <ac:chgData name="Veetu Kyllönen" userId="2722945e-7201-45b9-aaeb-306cf8bb84da" providerId="ADAL" clId="{1E7A9465-0515-4EBA-B0D1-D14544E751AB}" dt="2019-04-24T11:47:40.506" v="219" actId="1076"/>
          <ac:picMkLst>
            <pc:docMk/>
            <pc:sldMk cId="0" sldId="265"/>
            <ac:picMk id="11" creationId="{EBC51D70-6BF3-4A41-A848-5FF37C03E56E}"/>
          </ac:picMkLst>
        </pc:picChg>
        <pc:picChg chg="add mod">
          <ac:chgData name="Veetu Kyllönen" userId="2722945e-7201-45b9-aaeb-306cf8bb84da" providerId="ADAL" clId="{1E7A9465-0515-4EBA-B0D1-D14544E751AB}" dt="2019-04-24T11:50:29.185" v="241" actId="14100"/>
          <ac:picMkLst>
            <pc:docMk/>
            <pc:sldMk cId="0" sldId="265"/>
            <ac:picMk id="12" creationId="{068438E9-82DB-45FA-8A39-4B9079625CC4}"/>
          </ac:picMkLst>
        </pc:picChg>
        <pc:picChg chg="del">
          <ac:chgData name="Veetu Kyllönen" userId="2722945e-7201-45b9-aaeb-306cf8bb84da" providerId="ADAL" clId="{1E7A9465-0515-4EBA-B0D1-D14544E751AB}" dt="2019-04-24T11:40:12.164" v="156" actId="478"/>
          <ac:picMkLst>
            <pc:docMk/>
            <pc:sldMk cId="0" sldId="265"/>
            <ac:picMk id="1026" creationId="{00000000-0000-0000-0000-000000000000}"/>
          </ac:picMkLst>
        </pc:picChg>
        <pc:picChg chg="del">
          <ac:chgData name="Veetu Kyllönen" userId="2722945e-7201-45b9-aaeb-306cf8bb84da" providerId="ADAL" clId="{1E7A9465-0515-4EBA-B0D1-D14544E751AB}" dt="2019-04-24T11:43:55.485" v="188" actId="478"/>
          <ac:picMkLst>
            <pc:docMk/>
            <pc:sldMk cId="0" sldId="265"/>
            <ac:picMk id="1027" creationId="{00000000-0000-0000-0000-000000000000}"/>
          </ac:picMkLst>
        </pc:picChg>
        <pc:picChg chg="del mod">
          <ac:chgData name="Veetu Kyllönen" userId="2722945e-7201-45b9-aaeb-306cf8bb84da" providerId="ADAL" clId="{1E7A9465-0515-4EBA-B0D1-D14544E751AB}" dt="2019-04-24T11:44:54.336" v="194" actId="478"/>
          <ac:picMkLst>
            <pc:docMk/>
            <pc:sldMk cId="0" sldId="265"/>
            <ac:picMk id="1029" creationId="{00000000-0000-0000-0000-000000000000}"/>
          </ac:picMkLst>
        </pc:picChg>
      </pc:sldChg>
    </pc:docChg>
  </pc:docChgLst>
  <pc:docChgLst>
    <pc:chgData name="Tuomas Leipivaara" userId="0d15cdef-cfd9-44f3-8d6a-b86256b103fd" providerId="ADAL" clId="{DD12832D-3CE5-4507-B754-0B53DA1621A4}"/>
    <pc:docChg chg="undo custSel modSld">
      <pc:chgData name="Tuomas Leipivaara" userId="0d15cdef-cfd9-44f3-8d6a-b86256b103fd" providerId="ADAL" clId="{DD12832D-3CE5-4507-B754-0B53DA1621A4}" dt="2019-04-25T07:56:50.847" v="2494" actId="20577"/>
      <pc:docMkLst>
        <pc:docMk/>
      </pc:docMkLst>
      <pc:sldChg chg="modSp">
        <pc:chgData name="Tuomas Leipivaara" userId="0d15cdef-cfd9-44f3-8d6a-b86256b103fd" providerId="ADAL" clId="{DD12832D-3CE5-4507-B754-0B53DA1621A4}" dt="2019-04-25T07:56:50.847" v="2494" actId="20577"/>
        <pc:sldMkLst>
          <pc:docMk/>
          <pc:sldMk cId="0" sldId="265"/>
        </pc:sldMkLst>
        <pc:spChg chg="mod">
          <ac:chgData name="Tuomas Leipivaara" userId="0d15cdef-cfd9-44f3-8d6a-b86256b103fd" providerId="ADAL" clId="{DD12832D-3CE5-4507-B754-0B53DA1621A4}" dt="2019-04-25T07:54:20.450" v="2480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Tuomas Leipivaara" userId="0d15cdef-cfd9-44f3-8d6a-b86256b103fd" providerId="ADAL" clId="{DD12832D-3CE5-4507-B754-0B53DA1621A4}" dt="2019-04-24T06:20:47.923" v="423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Tuomas Leipivaara" userId="0d15cdef-cfd9-44f3-8d6a-b86256b103fd" providerId="ADAL" clId="{DD12832D-3CE5-4507-B754-0B53DA1621A4}" dt="2019-04-24T06:20:23.313" v="377" actId="20577"/>
          <ac:spMkLst>
            <pc:docMk/>
            <pc:sldMk cId="0" sldId="265"/>
            <ac:spMk id="6" creationId="{00000000-0000-0000-0000-000000000000}"/>
          </ac:spMkLst>
        </pc:spChg>
        <pc:spChg chg="mod">
          <ac:chgData name="Tuomas Leipivaara" userId="0d15cdef-cfd9-44f3-8d6a-b86256b103fd" providerId="ADAL" clId="{DD12832D-3CE5-4507-B754-0B53DA1621A4}" dt="2019-04-24T05:56:13.451" v="19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Tuomas Leipivaara" userId="0d15cdef-cfd9-44f3-8d6a-b86256b103fd" providerId="ADAL" clId="{DD12832D-3CE5-4507-B754-0B53DA1621A4}" dt="2019-04-24T05:56:28.625" v="36" actId="20577"/>
          <ac:spMkLst>
            <pc:docMk/>
            <pc:sldMk cId="0" sldId="265"/>
            <ac:spMk id="8" creationId="{00000000-0000-0000-0000-000000000000}"/>
          </ac:spMkLst>
        </pc:spChg>
        <pc:spChg chg="mod">
          <ac:chgData name="Tuomas Leipivaara" userId="0d15cdef-cfd9-44f3-8d6a-b86256b103fd" providerId="ADAL" clId="{DD12832D-3CE5-4507-B754-0B53DA1621A4}" dt="2019-04-25T07:56:06.808" v="2481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Tuomas Leipivaara" userId="0d15cdef-cfd9-44f3-8d6a-b86256b103fd" providerId="ADAL" clId="{DD12832D-3CE5-4507-B754-0B53DA1621A4}" dt="2019-04-25T07:56:50.847" v="2494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Tuomas Leipivaara" userId="0d15cdef-cfd9-44f3-8d6a-b86256b103fd" providerId="ADAL" clId="{DD12832D-3CE5-4507-B754-0B53DA1621A4}" dt="2019-04-24T06:16:28.786" v="321" actId="20577"/>
          <ac:spMkLst>
            <pc:docMk/>
            <pc:sldMk cId="0" sldId="265"/>
            <ac:spMk id="31" creationId="{00000000-0000-0000-0000-000000000000}"/>
          </ac:spMkLst>
        </pc:spChg>
        <pc:spChg chg="mod">
          <ac:chgData name="Tuomas Leipivaara" userId="0d15cdef-cfd9-44f3-8d6a-b86256b103fd" providerId="ADAL" clId="{DD12832D-3CE5-4507-B754-0B53DA1621A4}" dt="2019-04-24T06:15:59.597" v="307" actId="20577"/>
          <ac:spMkLst>
            <pc:docMk/>
            <pc:sldMk cId="0" sldId="265"/>
            <ac:spMk id="32" creationId="{00000000-0000-0000-0000-000000000000}"/>
          </ac:spMkLst>
        </pc:spChg>
        <pc:picChg chg="mod">
          <ac:chgData name="Tuomas Leipivaara" userId="0d15cdef-cfd9-44f3-8d6a-b86256b103fd" providerId="ADAL" clId="{DD12832D-3CE5-4507-B754-0B53DA1621A4}" dt="2019-04-24T11:52:47.758" v="2270" actId="1076"/>
          <ac:picMkLst>
            <pc:docMk/>
            <pc:sldMk cId="0" sldId="265"/>
            <ac:picMk id="2" creationId="{FF83E003-FDF1-48F3-9EFE-D6C285D513C7}"/>
          </ac:picMkLst>
        </pc:picChg>
        <pc:picChg chg="mod">
          <ac:chgData name="Tuomas Leipivaara" userId="0d15cdef-cfd9-44f3-8d6a-b86256b103fd" providerId="ADAL" clId="{DD12832D-3CE5-4507-B754-0B53DA1621A4}" dt="2019-04-24T11:51:30.307" v="2267" actId="14100"/>
          <ac:picMkLst>
            <pc:docMk/>
            <pc:sldMk cId="0" sldId="265"/>
            <ac:picMk id="3" creationId="{23A7D9A1-3E71-4E9C-AA9F-D6C9CE458193}"/>
          </ac:picMkLst>
        </pc:picChg>
        <pc:picChg chg="mod">
          <ac:chgData name="Tuomas Leipivaara" userId="0d15cdef-cfd9-44f3-8d6a-b86256b103fd" providerId="ADAL" clId="{DD12832D-3CE5-4507-B754-0B53DA1621A4}" dt="2019-04-25T07:06:47.103" v="2439" actId="1076"/>
          <ac:picMkLst>
            <pc:docMk/>
            <pc:sldMk cId="0" sldId="265"/>
            <ac:picMk id="11" creationId="{EBC51D70-6BF3-4A41-A848-5FF37C03E56E}"/>
          </ac:picMkLst>
        </pc:picChg>
        <pc:picChg chg="mod">
          <ac:chgData name="Tuomas Leipivaara" userId="0d15cdef-cfd9-44f3-8d6a-b86256b103fd" providerId="ADAL" clId="{DD12832D-3CE5-4507-B754-0B53DA1621A4}" dt="2019-04-25T07:06:32.062" v="2438" actId="1076"/>
          <ac:picMkLst>
            <pc:docMk/>
            <pc:sldMk cId="0" sldId="265"/>
            <ac:picMk id="12" creationId="{068438E9-82DB-45FA-8A39-4B9079625CC4}"/>
          </ac:picMkLst>
        </pc:picChg>
        <pc:picChg chg="mod">
          <ac:chgData name="Tuomas Leipivaara" userId="0d15cdef-cfd9-44f3-8d6a-b86256b103fd" providerId="ADAL" clId="{DD12832D-3CE5-4507-B754-0B53DA1621A4}" dt="2019-04-24T09:10:49.705" v="2254" actId="1076"/>
          <ac:picMkLst>
            <pc:docMk/>
            <pc:sldMk cId="0" sldId="265"/>
            <ac:picMk id="1026" creationId="{00000000-0000-0000-0000-000000000000}"/>
          </ac:picMkLst>
        </pc:picChg>
        <pc:picChg chg="mod">
          <ac:chgData name="Tuomas Leipivaara" userId="0d15cdef-cfd9-44f3-8d6a-b86256b103fd" providerId="ADAL" clId="{DD12832D-3CE5-4507-B754-0B53DA1621A4}" dt="2019-04-24T06:51:56.501" v="1140" actId="1076"/>
          <ac:picMkLst>
            <pc:docMk/>
            <pc:sldMk cId="0" sldId="265"/>
            <ac:picMk id="1027" creationId="{00000000-0000-0000-0000-000000000000}"/>
          </ac:picMkLst>
        </pc:picChg>
      </pc:sldChg>
    </pc:docChg>
  </pc:docChgLst>
  <pc:docChgLst>
    <pc:chgData name="Mika Hartikka" userId="b4c5fce9-7bcc-48ce-bafe-4d117133da0c" providerId="ADAL" clId="{DB275061-28AD-4C5C-8FC1-30026E8C1985}"/>
    <pc:docChg chg="modSld">
      <pc:chgData name="Mika Hartikka" userId="b4c5fce9-7bcc-48ce-bafe-4d117133da0c" providerId="ADAL" clId="{DB275061-28AD-4C5C-8FC1-30026E8C1985}" dt="2019-04-24T12:01:01.159" v="93" actId="20577"/>
      <pc:docMkLst>
        <pc:docMk/>
      </pc:docMkLst>
      <pc:sldChg chg="modSp">
        <pc:chgData name="Mika Hartikka" userId="b4c5fce9-7bcc-48ce-bafe-4d117133da0c" providerId="ADAL" clId="{DB275061-28AD-4C5C-8FC1-30026E8C1985}" dt="2019-04-24T12:01:01.159" v="93" actId="20577"/>
        <pc:sldMkLst>
          <pc:docMk/>
          <pc:sldMk cId="0" sldId="265"/>
        </pc:sldMkLst>
        <pc:spChg chg="mod">
          <ac:chgData name="Mika Hartikka" userId="b4c5fce9-7bcc-48ce-bafe-4d117133da0c" providerId="ADAL" clId="{DB275061-28AD-4C5C-8FC1-30026E8C1985}" dt="2019-04-24T11:55:24.527" v="26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Mika Hartikka" userId="b4c5fce9-7bcc-48ce-bafe-4d117133da0c" providerId="ADAL" clId="{DB275061-28AD-4C5C-8FC1-30026E8C1985}" dt="2019-04-24T12:01:01.159" v="93" actId="20577"/>
          <ac:spMkLst>
            <pc:docMk/>
            <pc:sldMk cId="0" sldId="265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25.4.2019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25.4.2019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C4081-9F01-AD42-AD4E-1E44DCE50C8C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094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6 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publication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2019, </a:t>
            </a:r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endParaRPr lang="fi-FI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Instructor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Eero Nousiainen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err="1"/>
              <a:t>BankSimul</a:t>
            </a:r>
            <a:endParaRPr lang="fi-FI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/>
              <a:t>Mika Hartikka, </a:t>
            </a:r>
            <a:r>
              <a:rPr lang="fi-FI" err="1"/>
              <a:t>Veetu</a:t>
            </a:r>
            <a:r>
              <a:rPr lang="fi-FI"/>
              <a:t> Kyllönen, Tuomas Leipivaara, Tapani Silvola, TVT18SPO, Group 200</a:t>
            </a:r>
          </a:p>
          <a:p>
            <a:r>
              <a:rPr lang="fi-FI"/>
              <a:t>Oulu </a:t>
            </a:r>
            <a:r>
              <a:rPr lang="fi-FI" err="1"/>
              <a:t>University</a:t>
            </a:r>
            <a:r>
              <a:rPr lang="fi-FI"/>
              <a:t> of </a:t>
            </a:r>
            <a:r>
              <a:rPr lang="fi-FI" err="1"/>
              <a:t>Applied</a:t>
            </a:r>
            <a:r>
              <a:rPr lang="fi-FI"/>
              <a:t> Sciences, </a:t>
            </a:r>
            <a:r>
              <a:rPr lang="fi-FI" err="1"/>
              <a:t>Information</a:t>
            </a:r>
            <a:r>
              <a:rPr lang="fi-FI"/>
              <a:t> Technology, Software Engineering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err="1"/>
              <a:t>Introduction</a:t>
            </a:r>
            <a:endParaRPr lang="fi-FI" b="1"/>
          </a:p>
          <a:p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objective</a:t>
            </a:r>
            <a:r>
              <a:rPr lang="fi-FI"/>
              <a:t> of </a:t>
            </a:r>
            <a:r>
              <a:rPr lang="fi-FI" err="1"/>
              <a:t>this</a:t>
            </a:r>
            <a:r>
              <a:rPr lang="fi-FI"/>
              <a:t> </a:t>
            </a:r>
            <a:r>
              <a:rPr lang="fi-FI" err="1"/>
              <a:t>project</a:t>
            </a:r>
            <a:r>
              <a:rPr lang="fi-FI"/>
              <a:t> </a:t>
            </a:r>
            <a:r>
              <a:rPr lang="fi-FI" err="1"/>
              <a:t>was</a:t>
            </a:r>
            <a:r>
              <a:rPr lang="fi-FI"/>
              <a:t> to </a:t>
            </a:r>
            <a:r>
              <a:rPr lang="fi-FI" err="1"/>
              <a:t>make</a:t>
            </a:r>
            <a:r>
              <a:rPr lang="fi-FI"/>
              <a:t> an ATM </a:t>
            </a:r>
            <a:r>
              <a:rPr lang="fi-FI" err="1"/>
              <a:t>application</a:t>
            </a:r>
            <a:r>
              <a:rPr lang="fi-FI"/>
              <a:t> </a:t>
            </a:r>
            <a:r>
              <a:rPr lang="fi-FI" err="1"/>
              <a:t>with</a:t>
            </a:r>
            <a:r>
              <a:rPr lang="fi-FI"/>
              <a:t> </a:t>
            </a:r>
            <a:r>
              <a:rPr lang="fi-FI" err="1"/>
              <a:t>few</a:t>
            </a:r>
            <a:r>
              <a:rPr lang="fi-FI"/>
              <a:t> </a:t>
            </a:r>
            <a:r>
              <a:rPr lang="fi-FI" err="1"/>
              <a:t>common</a:t>
            </a:r>
            <a:r>
              <a:rPr lang="fi-FI"/>
              <a:t> </a:t>
            </a:r>
            <a:r>
              <a:rPr lang="fi-FI" err="1"/>
              <a:t>functions</a:t>
            </a:r>
            <a:r>
              <a:rPr lang="fi-FI"/>
              <a:t>.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user</a:t>
            </a:r>
            <a:r>
              <a:rPr lang="fi-FI"/>
              <a:t> </a:t>
            </a:r>
            <a:r>
              <a:rPr lang="fi-FI" err="1"/>
              <a:t>interface</a:t>
            </a:r>
            <a:r>
              <a:rPr lang="fi-FI"/>
              <a:t> </a:t>
            </a:r>
            <a:r>
              <a:rPr lang="fi-FI" err="1"/>
              <a:t>was</a:t>
            </a:r>
            <a:r>
              <a:rPr lang="fi-FI"/>
              <a:t> </a:t>
            </a:r>
            <a:r>
              <a:rPr lang="fi-FI" err="1"/>
              <a:t>implemented</a:t>
            </a:r>
            <a:r>
              <a:rPr lang="fi-FI"/>
              <a:t> </a:t>
            </a:r>
            <a:r>
              <a:rPr lang="fi-FI" err="1"/>
              <a:t>with</a:t>
            </a:r>
            <a:r>
              <a:rPr lang="fi-FI"/>
              <a:t> a </a:t>
            </a:r>
            <a:r>
              <a:rPr lang="fi-FI" err="1"/>
              <a:t>touch</a:t>
            </a:r>
            <a:r>
              <a:rPr lang="fi-FI"/>
              <a:t> </a:t>
            </a:r>
            <a:r>
              <a:rPr lang="fi-FI" err="1"/>
              <a:t>screen</a:t>
            </a:r>
            <a:r>
              <a:rPr lang="fi-FI"/>
              <a:t>.</a:t>
            </a:r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r>
              <a:rPr lang="fi-FI"/>
              <a:t>FIGURE 1. </a:t>
            </a:r>
            <a:r>
              <a:rPr lang="fi-FI" err="1"/>
              <a:t>Welcome</a:t>
            </a:r>
            <a:r>
              <a:rPr lang="fi-FI"/>
              <a:t> </a:t>
            </a:r>
            <a:r>
              <a:rPr lang="fi-FI" err="1"/>
              <a:t>screen</a:t>
            </a:r>
            <a:endParaRPr lang="fi-FI"/>
          </a:p>
          <a:p>
            <a:endParaRPr lang="fi-FI" b="1"/>
          </a:p>
          <a:p>
            <a:r>
              <a:rPr lang="fi-FI" b="1" err="1"/>
              <a:t>Objectives</a:t>
            </a:r>
            <a:endParaRPr lang="fi-FI" b="1"/>
          </a:p>
          <a:p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requirements</a:t>
            </a:r>
            <a:r>
              <a:rPr lang="fi-FI"/>
              <a:t> for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application</a:t>
            </a:r>
            <a:r>
              <a:rPr lang="fi-FI"/>
              <a:t> </a:t>
            </a:r>
            <a:r>
              <a:rPr lang="fi-FI" err="1"/>
              <a:t>were</a:t>
            </a:r>
            <a:r>
              <a:rPr lang="fi-FI"/>
              <a:t> an </a:t>
            </a:r>
            <a:r>
              <a:rPr lang="fi-FI" err="1"/>
              <a:t>ability</a:t>
            </a:r>
            <a:r>
              <a:rPr lang="fi-FI"/>
              <a:t> to </a:t>
            </a:r>
            <a:r>
              <a:rPr lang="fi-FI" err="1"/>
              <a:t>check</a:t>
            </a:r>
            <a:r>
              <a:rPr lang="fi-FI"/>
              <a:t> </a:t>
            </a:r>
            <a:r>
              <a:rPr lang="fi-FI" err="1"/>
              <a:t>account</a:t>
            </a:r>
            <a:r>
              <a:rPr lang="fi-FI"/>
              <a:t> </a:t>
            </a:r>
            <a:r>
              <a:rPr lang="fi-FI" err="1"/>
              <a:t>balance</a:t>
            </a:r>
            <a:r>
              <a:rPr lang="fi-FI"/>
              <a:t> and </a:t>
            </a:r>
            <a:r>
              <a:rPr lang="fi-FI" err="1"/>
              <a:t>account</a:t>
            </a:r>
            <a:r>
              <a:rPr lang="fi-FI"/>
              <a:t> </a:t>
            </a:r>
            <a:r>
              <a:rPr lang="fi-FI" err="1"/>
              <a:t>events</a:t>
            </a:r>
            <a:r>
              <a:rPr lang="fi-FI"/>
              <a:t> and </a:t>
            </a:r>
            <a:r>
              <a:rPr lang="fi-FI" err="1"/>
              <a:t>also</a:t>
            </a:r>
            <a:r>
              <a:rPr lang="fi-FI"/>
              <a:t> </a:t>
            </a:r>
            <a:r>
              <a:rPr lang="fi-FI" err="1"/>
              <a:t>withdraw</a:t>
            </a:r>
            <a:r>
              <a:rPr lang="fi-FI"/>
              <a:t> money. It </a:t>
            </a:r>
            <a:r>
              <a:rPr lang="fi-FI" err="1"/>
              <a:t>was</a:t>
            </a:r>
            <a:r>
              <a:rPr lang="fi-FI"/>
              <a:t> </a:t>
            </a:r>
            <a:r>
              <a:rPr lang="fi-FI" err="1"/>
              <a:t>not</a:t>
            </a:r>
            <a:r>
              <a:rPr lang="fi-FI"/>
              <a:t> </a:t>
            </a:r>
            <a:r>
              <a:rPr lang="fi-FI" err="1"/>
              <a:t>required</a:t>
            </a:r>
            <a:r>
              <a:rPr lang="fi-FI"/>
              <a:t> to </a:t>
            </a:r>
            <a:r>
              <a:rPr lang="fi-FI" err="1"/>
              <a:t>print</a:t>
            </a:r>
            <a:r>
              <a:rPr lang="fi-FI"/>
              <a:t> </a:t>
            </a:r>
            <a:r>
              <a:rPr lang="fi-FI" err="1"/>
              <a:t>receipts</a:t>
            </a:r>
            <a:r>
              <a:rPr lang="fi-FI"/>
              <a:t> </a:t>
            </a:r>
            <a:r>
              <a:rPr lang="fi-FI" err="1"/>
              <a:t>or</a:t>
            </a:r>
            <a:r>
              <a:rPr lang="fi-FI"/>
              <a:t> to </a:t>
            </a:r>
            <a:r>
              <a:rPr lang="fi-FI" err="1"/>
              <a:t>be</a:t>
            </a:r>
            <a:r>
              <a:rPr lang="fi-FI"/>
              <a:t> </a:t>
            </a:r>
            <a:r>
              <a:rPr lang="fi-FI" err="1"/>
              <a:t>able</a:t>
            </a:r>
            <a:r>
              <a:rPr lang="fi-FI"/>
              <a:t> to </a:t>
            </a:r>
            <a:r>
              <a:rPr lang="fi-FI" err="1"/>
              <a:t>actually</a:t>
            </a:r>
            <a:r>
              <a:rPr lang="fi-FI"/>
              <a:t> </a:t>
            </a:r>
            <a:r>
              <a:rPr lang="fi-FI" err="1"/>
              <a:t>withdraw</a:t>
            </a:r>
            <a:r>
              <a:rPr lang="fi-FI"/>
              <a:t> money in </a:t>
            </a:r>
            <a:r>
              <a:rPr lang="fi-FI" err="1"/>
              <a:t>this</a:t>
            </a:r>
            <a:r>
              <a:rPr lang="fi-FI"/>
              <a:t> demo version. </a:t>
            </a:r>
            <a:r>
              <a:rPr lang="fi-FI" err="1"/>
              <a:t>Our</a:t>
            </a:r>
            <a:r>
              <a:rPr lang="fi-FI"/>
              <a:t> </a:t>
            </a:r>
            <a:r>
              <a:rPr lang="fi-FI" err="1"/>
              <a:t>own</a:t>
            </a:r>
            <a:r>
              <a:rPr lang="fi-FI"/>
              <a:t> addition to </a:t>
            </a:r>
            <a:r>
              <a:rPr lang="fi-FI" err="1"/>
              <a:t>features</a:t>
            </a:r>
            <a:r>
              <a:rPr lang="fi-FI"/>
              <a:t> </a:t>
            </a:r>
            <a:r>
              <a:rPr lang="fi-FI" err="1"/>
              <a:t>was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possibility</a:t>
            </a:r>
            <a:r>
              <a:rPr lang="fi-FI"/>
              <a:t> to </a:t>
            </a:r>
            <a:r>
              <a:rPr lang="fi-FI" err="1"/>
              <a:t>change</a:t>
            </a:r>
            <a:r>
              <a:rPr lang="fi-FI"/>
              <a:t> </a:t>
            </a:r>
            <a:r>
              <a:rPr lang="fi-FI" err="1"/>
              <a:t>language</a:t>
            </a:r>
            <a:r>
              <a:rPr lang="fi-FI"/>
              <a:t> </a:t>
            </a:r>
            <a:r>
              <a:rPr lang="fi-FI" err="1"/>
              <a:t>between</a:t>
            </a:r>
            <a:r>
              <a:rPr lang="fi-FI"/>
              <a:t> </a:t>
            </a:r>
            <a:r>
              <a:rPr lang="fi-FI" err="1"/>
              <a:t>Finnish</a:t>
            </a:r>
            <a:r>
              <a:rPr lang="fi-FI"/>
              <a:t> and English.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application</a:t>
            </a:r>
            <a:r>
              <a:rPr lang="fi-FI"/>
              <a:t> </a:t>
            </a:r>
            <a:r>
              <a:rPr lang="fi-FI" err="1"/>
              <a:t>uses</a:t>
            </a:r>
            <a:r>
              <a:rPr lang="fi-FI"/>
              <a:t> a MySQL </a:t>
            </a:r>
            <a:r>
              <a:rPr lang="fi-FI" err="1"/>
              <a:t>database</a:t>
            </a:r>
            <a:r>
              <a:rPr lang="fi-FI"/>
              <a:t> </a:t>
            </a:r>
            <a:r>
              <a:rPr lang="fi-FI" err="1"/>
              <a:t>where</a:t>
            </a:r>
            <a:r>
              <a:rPr lang="fi-FI"/>
              <a:t> </a:t>
            </a:r>
            <a:r>
              <a:rPr lang="fi-FI" err="1"/>
              <a:t>all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user</a:t>
            </a:r>
            <a:r>
              <a:rPr lang="fi-FI"/>
              <a:t> data is </a:t>
            </a:r>
            <a:r>
              <a:rPr lang="fi-FI" err="1"/>
              <a:t>stored</a:t>
            </a:r>
            <a:r>
              <a:rPr lang="fi-FI"/>
              <a:t>.</a:t>
            </a:r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err="1"/>
              <a:t>Methods</a:t>
            </a:r>
            <a:endParaRPr lang="fi-FI" b="1"/>
          </a:p>
          <a:p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system</a:t>
            </a:r>
            <a:r>
              <a:rPr lang="fi-FI"/>
              <a:t> </a:t>
            </a:r>
            <a:r>
              <a:rPr lang="fi-FI" err="1"/>
              <a:t>contains</a:t>
            </a:r>
            <a:r>
              <a:rPr lang="fi-FI"/>
              <a:t> a </a:t>
            </a:r>
            <a:r>
              <a:rPr lang="fi-FI" err="1"/>
              <a:t>computer</a:t>
            </a:r>
            <a:r>
              <a:rPr lang="fi-FI"/>
              <a:t>, an RFID </a:t>
            </a:r>
            <a:r>
              <a:rPr lang="fi-FI" err="1"/>
              <a:t>card</a:t>
            </a:r>
            <a:r>
              <a:rPr lang="fi-FI"/>
              <a:t> and a </a:t>
            </a:r>
            <a:r>
              <a:rPr lang="fi-FI" err="1"/>
              <a:t>reader</a:t>
            </a:r>
            <a:r>
              <a:rPr lang="fi-FI"/>
              <a:t>,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touch</a:t>
            </a:r>
            <a:r>
              <a:rPr lang="fi-FI"/>
              <a:t> </a:t>
            </a:r>
            <a:r>
              <a:rPr lang="fi-FI" err="1"/>
              <a:t>screen</a:t>
            </a:r>
            <a:r>
              <a:rPr lang="fi-FI"/>
              <a:t> and </a:t>
            </a:r>
            <a:r>
              <a:rPr lang="fi-FI" err="1"/>
              <a:t>the</a:t>
            </a:r>
            <a:r>
              <a:rPr lang="fi-FI"/>
              <a:t> MySQL </a:t>
            </a:r>
            <a:r>
              <a:rPr lang="fi-FI" err="1"/>
              <a:t>database</a:t>
            </a:r>
            <a:r>
              <a:rPr lang="fi-FI"/>
              <a:t>.</a:t>
            </a:r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r>
              <a:rPr lang="fi-FI"/>
              <a:t>FIGURE 2. </a:t>
            </a:r>
            <a:r>
              <a:rPr lang="fi-FI" err="1"/>
              <a:t>Login</a:t>
            </a:r>
            <a:r>
              <a:rPr lang="fi-FI"/>
              <a:t> </a:t>
            </a:r>
            <a:r>
              <a:rPr lang="fi-FI" err="1"/>
              <a:t>screen</a:t>
            </a:r>
            <a:endParaRPr lang="fi-FI"/>
          </a:p>
          <a:p>
            <a:endParaRPr lang="fi-FI"/>
          </a:p>
          <a:p>
            <a:r>
              <a:rPr lang="fi-FI" err="1"/>
              <a:t>Firstly</a:t>
            </a:r>
            <a:r>
              <a:rPr lang="fi-FI"/>
              <a:t>, </a:t>
            </a:r>
            <a:r>
              <a:rPr lang="fi-FI" err="1"/>
              <a:t>user</a:t>
            </a:r>
            <a:r>
              <a:rPr lang="fi-FI"/>
              <a:t> is </a:t>
            </a:r>
            <a:r>
              <a:rPr lang="fi-FI" err="1"/>
              <a:t>able</a:t>
            </a:r>
            <a:r>
              <a:rPr lang="fi-FI"/>
              <a:t> to </a:t>
            </a:r>
            <a:r>
              <a:rPr lang="fi-FI" err="1"/>
              <a:t>change</a:t>
            </a:r>
            <a:r>
              <a:rPr lang="fi-FI"/>
              <a:t> </a:t>
            </a:r>
            <a:r>
              <a:rPr lang="fi-FI" err="1"/>
              <a:t>language</a:t>
            </a:r>
            <a:r>
              <a:rPr lang="fi-FI"/>
              <a:t> and is </a:t>
            </a:r>
            <a:r>
              <a:rPr lang="fi-FI" err="1"/>
              <a:t>asked</a:t>
            </a:r>
            <a:r>
              <a:rPr lang="fi-FI"/>
              <a:t> to </a:t>
            </a:r>
            <a:r>
              <a:rPr lang="fi-FI" err="1"/>
              <a:t>insert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RFID </a:t>
            </a:r>
            <a:r>
              <a:rPr lang="fi-FI" err="1"/>
              <a:t>card</a:t>
            </a:r>
            <a:r>
              <a:rPr lang="fi-FI"/>
              <a:t> to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reader</a:t>
            </a:r>
            <a:r>
              <a:rPr lang="fi-FI"/>
              <a:t> (FIGURE 1). If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card</a:t>
            </a:r>
            <a:r>
              <a:rPr lang="fi-FI"/>
              <a:t> is </a:t>
            </a:r>
            <a:r>
              <a:rPr lang="fi-FI" err="1"/>
              <a:t>valid</a:t>
            </a:r>
            <a:r>
              <a:rPr lang="fi-FI"/>
              <a:t>, a </a:t>
            </a:r>
            <a:r>
              <a:rPr lang="fi-FI" err="1"/>
              <a:t>keyboard</a:t>
            </a:r>
            <a:r>
              <a:rPr lang="fi-FI"/>
              <a:t> </a:t>
            </a:r>
            <a:r>
              <a:rPr lang="fi-FI" err="1"/>
              <a:t>will</a:t>
            </a:r>
            <a:r>
              <a:rPr lang="fi-FI"/>
              <a:t> </a:t>
            </a:r>
            <a:r>
              <a:rPr lang="fi-FI" err="1"/>
              <a:t>appear</a:t>
            </a:r>
            <a:r>
              <a:rPr lang="fi-FI"/>
              <a:t> on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screen</a:t>
            </a:r>
            <a:r>
              <a:rPr lang="fi-FI"/>
              <a:t> and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user</a:t>
            </a:r>
            <a:r>
              <a:rPr lang="fi-FI"/>
              <a:t> is </a:t>
            </a:r>
            <a:r>
              <a:rPr lang="fi-FI" err="1"/>
              <a:t>asked</a:t>
            </a:r>
            <a:r>
              <a:rPr lang="fi-FI"/>
              <a:t> to </a:t>
            </a:r>
            <a:r>
              <a:rPr lang="fi-FI" err="1"/>
              <a:t>enter</a:t>
            </a:r>
            <a:r>
              <a:rPr lang="fi-FI"/>
              <a:t> a PIN </a:t>
            </a:r>
            <a:r>
              <a:rPr lang="fi-FI" err="1"/>
              <a:t>code</a:t>
            </a:r>
            <a:r>
              <a:rPr lang="fi-FI"/>
              <a:t> (FIGURE 2). </a:t>
            </a:r>
            <a:r>
              <a:rPr lang="fi-FI" err="1"/>
              <a:t>Secondly</a:t>
            </a:r>
            <a:r>
              <a:rPr lang="fi-FI"/>
              <a:t>, </a:t>
            </a:r>
            <a:r>
              <a:rPr lang="fi-FI" err="1"/>
              <a:t>if</a:t>
            </a:r>
            <a:r>
              <a:rPr lang="fi-FI"/>
              <a:t> 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login</a:t>
            </a:r>
            <a:r>
              <a:rPr lang="fi-FI"/>
              <a:t> is </a:t>
            </a:r>
            <a:r>
              <a:rPr lang="fi-FI" err="1"/>
              <a:t>accepted</a:t>
            </a:r>
            <a:r>
              <a:rPr lang="fi-FI"/>
              <a:t>, </a:t>
            </a:r>
            <a:r>
              <a:rPr lang="fi-FI" err="1"/>
              <a:t>the</a:t>
            </a:r>
            <a:r>
              <a:rPr lang="fi-FI"/>
              <a:t> main </a:t>
            </a:r>
            <a:r>
              <a:rPr lang="fi-FI" err="1"/>
              <a:t>window</a:t>
            </a:r>
            <a:r>
              <a:rPr lang="fi-FI"/>
              <a:t> </a:t>
            </a:r>
            <a:r>
              <a:rPr lang="fi-FI" err="1"/>
              <a:t>will</a:t>
            </a:r>
            <a:r>
              <a:rPr lang="fi-FI"/>
              <a:t> </a:t>
            </a:r>
            <a:r>
              <a:rPr lang="fi-FI" err="1"/>
              <a:t>be</a:t>
            </a:r>
            <a:r>
              <a:rPr lang="fi-FI"/>
              <a:t> </a:t>
            </a:r>
            <a:r>
              <a:rPr lang="fi-FI" err="1"/>
              <a:t>shown</a:t>
            </a:r>
            <a:r>
              <a:rPr lang="fi-FI"/>
              <a:t> on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touch</a:t>
            </a:r>
            <a:r>
              <a:rPr lang="fi-FI"/>
              <a:t> </a:t>
            </a:r>
            <a:r>
              <a:rPr lang="fi-FI" err="1"/>
              <a:t>screen</a:t>
            </a:r>
            <a:r>
              <a:rPr lang="fi-FI"/>
              <a:t> (FIGURE 3). </a:t>
            </a:r>
            <a:r>
              <a:rPr lang="fi-FI" err="1"/>
              <a:t>Thirdly</a:t>
            </a:r>
            <a:r>
              <a:rPr lang="fi-FI"/>
              <a:t>, </a:t>
            </a:r>
            <a:r>
              <a:rPr lang="fi-FI" err="1"/>
              <a:t>user</a:t>
            </a:r>
            <a:r>
              <a:rPr lang="fi-FI"/>
              <a:t> </a:t>
            </a:r>
            <a:r>
              <a:rPr lang="fi-FI" err="1"/>
              <a:t>can</a:t>
            </a:r>
            <a:r>
              <a:rPr lang="fi-FI"/>
              <a:t> </a:t>
            </a:r>
            <a:r>
              <a:rPr lang="fi-FI" err="1"/>
              <a:t>choose</a:t>
            </a:r>
            <a:r>
              <a:rPr lang="fi-FI"/>
              <a:t> </a:t>
            </a:r>
            <a:r>
              <a:rPr lang="fi-FI" err="1"/>
              <a:t>from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previously</a:t>
            </a:r>
            <a:r>
              <a:rPr lang="fi-FI"/>
              <a:t> </a:t>
            </a:r>
            <a:r>
              <a:rPr lang="fi-FI" err="1"/>
              <a:t>mentioned</a:t>
            </a:r>
            <a:r>
              <a:rPr lang="fi-FI"/>
              <a:t> </a:t>
            </a:r>
            <a:r>
              <a:rPr lang="fi-FI" err="1"/>
              <a:t>actions</a:t>
            </a:r>
            <a:r>
              <a:rPr lang="fi-FI"/>
              <a:t>. </a:t>
            </a:r>
            <a:r>
              <a:rPr lang="fi-FI" err="1"/>
              <a:t>Lastly</a:t>
            </a:r>
            <a:r>
              <a:rPr lang="fi-FI"/>
              <a:t>,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user</a:t>
            </a:r>
            <a:r>
              <a:rPr lang="fi-FI"/>
              <a:t> </a:t>
            </a:r>
            <a:r>
              <a:rPr lang="fi-FI" err="1"/>
              <a:t>can</a:t>
            </a:r>
            <a:r>
              <a:rPr lang="fi-FI"/>
              <a:t> </a:t>
            </a:r>
            <a:r>
              <a:rPr lang="fi-FI" err="1"/>
              <a:t>log</a:t>
            </a:r>
            <a:r>
              <a:rPr lang="fi-FI"/>
              <a:t> out </a:t>
            </a:r>
            <a:r>
              <a:rPr lang="fi-FI" err="1"/>
              <a:t>from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 </a:t>
            </a:r>
            <a:r>
              <a:rPr lang="fi-FI" err="1"/>
              <a:t>system</a:t>
            </a:r>
            <a:r>
              <a:rPr lang="fi-FI"/>
              <a:t> </a:t>
            </a:r>
            <a:r>
              <a:rPr lang="fi-FI" err="1"/>
              <a:t>or</a:t>
            </a:r>
            <a:r>
              <a:rPr lang="fi-FI"/>
              <a:t> </a:t>
            </a:r>
            <a:r>
              <a:rPr lang="fi-FI" err="1"/>
              <a:t>if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user</a:t>
            </a:r>
            <a:r>
              <a:rPr lang="fi-FI"/>
              <a:t> </a:t>
            </a:r>
            <a:r>
              <a:rPr lang="fi-FI" err="1"/>
              <a:t>withdraws</a:t>
            </a:r>
            <a:r>
              <a:rPr lang="fi-FI"/>
              <a:t> money,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user</a:t>
            </a:r>
            <a:r>
              <a:rPr lang="fi-FI"/>
              <a:t> </a:t>
            </a:r>
            <a:r>
              <a:rPr lang="fi-FI" err="1"/>
              <a:t>will</a:t>
            </a:r>
            <a:r>
              <a:rPr lang="fi-FI"/>
              <a:t> </a:t>
            </a:r>
            <a:r>
              <a:rPr lang="fi-FI" err="1"/>
              <a:t>be</a:t>
            </a:r>
            <a:r>
              <a:rPr lang="fi-FI"/>
              <a:t> </a:t>
            </a:r>
            <a:r>
              <a:rPr lang="fi-FI" err="1"/>
              <a:t>logged</a:t>
            </a:r>
            <a:r>
              <a:rPr lang="fi-FI"/>
              <a:t> out </a:t>
            </a:r>
            <a:r>
              <a:rPr lang="fi-FI" err="1"/>
              <a:t>automatically</a:t>
            </a:r>
            <a:r>
              <a:rPr lang="fi-FI"/>
              <a:t> (FIGURE 4).</a:t>
            </a:r>
          </a:p>
          <a:p>
            <a:endParaRPr lang="fi-FI"/>
          </a:p>
          <a:p>
            <a:r>
              <a:rPr lang="fi-FI" b="1" err="1"/>
              <a:t>Results</a:t>
            </a:r>
            <a:endParaRPr lang="fi-FI" b="1"/>
          </a:p>
          <a:p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system</a:t>
            </a:r>
            <a:r>
              <a:rPr lang="fi-FI"/>
              <a:t> </a:t>
            </a:r>
            <a:r>
              <a:rPr lang="fi-FI" err="1"/>
              <a:t>worked</a:t>
            </a:r>
            <a:r>
              <a:rPr lang="fi-FI"/>
              <a:t> </a:t>
            </a:r>
            <a:r>
              <a:rPr lang="fi-FI" err="1"/>
              <a:t>exactly</a:t>
            </a:r>
            <a:r>
              <a:rPr lang="fi-FI"/>
              <a:t> as </a:t>
            </a:r>
            <a:r>
              <a:rPr lang="fi-FI" err="1"/>
              <a:t>planned</a:t>
            </a:r>
            <a:r>
              <a:rPr lang="fi-FI"/>
              <a:t>. </a:t>
            </a:r>
            <a:r>
              <a:rPr lang="fi-FI" err="1"/>
              <a:t>All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implementions</a:t>
            </a:r>
            <a:r>
              <a:rPr lang="fi-FI"/>
              <a:t> </a:t>
            </a:r>
            <a:r>
              <a:rPr lang="fi-FI" err="1"/>
              <a:t>were</a:t>
            </a:r>
            <a:r>
              <a:rPr lang="fi-FI"/>
              <a:t> </a:t>
            </a:r>
            <a:r>
              <a:rPr lang="fi-FI" err="1"/>
              <a:t>successfully</a:t>
            </a:r>
            <a:r>
              <a:rPr lang="fi-FI"/>
              <a:t> </a:t>
            </a:r>
            <a:r>
              <a:rPr lang="fi-FI" err="1"/>
              <a:t>incorporated</a:t>
            </a:r>
            <a:r>
              <a:rPr lang="fi-FI"/>
              <a:t> to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final</a:t>
            </a:r>
            <a:r>
              <a:rPr lang="fi-FI"/>
              <a:t> </a:t>
            </a:r>
            <a:r>
              <a:rPr lang="fi-FI" err="1"/>
              <a:t>system</a:t>
            </a:r>
            <a:r>
              <a:rPr lang="fi-FI"/>
              <a:t>. </a:t>
            </a:r>
          </a:p>
          <a:p>
            <a:endParaRPr lang="fi-FI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r>
              <a:rPr lang="fi-FI"/>
              <a:t>FIGURE 3. Main window</a:t>
            </a:r>
          </a:p>
          <a:p>
            <a:endParaRPr lang="fi-FI"/>
          </a:p>
          <a:p>
            <a:r>
              <a:rPr lang="fi-FI" b="1" err="1"/>
              <a:t>Conclusions</a:t>
            </a:r>
            <a:endParaRPr lang="fi-FI" b="1"/>
          </a:p>
          <a:p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project</a:t>
            </a:r>
            <a:r>
              <a:rPr lang="fi-FI"/>
              <a:t> </a:t>
            </a:r>
            <a:r>
              <a:rPr lang="fi-FI" err="1"/>
              <a:t>work</a:t>
            </a:r>
            <a:r>
              <a:rPr lang="fi-FI"/>
              <a:t> </a:t>
            </a:r>
            <a:r>
              <a:rPr lang="fi-FI" err="1"/>
              <a:t>was</a:t>
            </a:r>
            <a:r>
              <a:rPr lang="fi-FI"/>
              <a:t> </a:t>
            </a:r>
            <a:r>
              <a:rPr lang="fi-FI" err="1"/>
              <a:t>challenging</a:t>
            </a:r>
            <a:r>
              <a:rPr lang="fi-FI"/>
              <a:t> </a:t>
            </a:r>
            <a:r>
              <a:rPr lang="fi-FI" err="1"/>
              <a:t>but</a:t>
            </a:r>
            <a:r>
              <a:rPr lang="fi-FI"/>
              <a:t> </a:t>
            </a:r>
            <a:r>
              <a:rPr lang="fi-FI" err="1"/>
              <a:t>not</a:t>
            </a:r>
            <a:r>
              <a:rPr lang="fi-FI"/>
              <a:t> </a:t>
            </a:r>
            <a:r>
              <a:rPr lang="fi-FI" err="1"/>
              <a:t>overwhelming</a:t>
            </a:r>
            <a:r>
              <a:rPr lang="fi-FI"/>
              <a:t>. </a:t>
            </a:r>
            <a:r>
              <a:rPr lang="fi-FI" err="1"/>
              <a:t>Also</a:t>
            </a:r>
            <a:r>
              <a:rPr lang="fi-FI"/>
              <a:t>, </a:t>
            </a:r>
            <a:r>
              <a:rPr lang="fi-FI" err="1"/>
              <a:t>all</a:t>
            </a:r>
            <a:r>
              <a:rPr lang="fi-FI"/>
              <a:t> of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objectives</a:t>
            </a:r>
            <a:r>
              <a:rPr lang="fi-FI"/>
              <a:t> set at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beginning</a:t>
            </a:r>
            <a:r>
              <a:rPr lang="fi-FI"/>
              <a:t> </a:t>
            </a:r>
            <a:r>
              <a:rPr lang="fi-FI" err="1"/>
              <a:t>were</a:t>
            </a:r>
            <a:r>
              <a:rPr lang="fi-FI"/>
              <a:t> </a:t>
            </a:r>
            <a:r>
              <a:rPr lang="fi-FI" err="1"/>
              <a:t>achieved</a:t>
            </a:r>
            <a:r>
              <a:rPr lang="fi-FI"/>
              <a:t>.</a:t>
            </a:r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endParaRPr lang="fi-FI"/>
          </a:p>
          <a:p>
            <a:r>
              <a:rPr lang="fi-FI"/>
              <a:t>FIGURE 4. </a:t>
            </a:r>
            <a:r>
              <a:rPr lang="fi-FI" err="1"/>
              <a:t>Withdrawal</a:t>
            </a:r>
            <a:r>
              <a:rPr lang="fi-FI"/>
              <a:t> </a:t>
            </a:r>
            <a:r>
              <a:rPr lang="fi-FI" err="1"/>
              <a:t>view</a:t>
            </a:r>
            <a:endParaRPr lang="fi-FI" b="1"/>
          </a:p>
          <a:p>
            <a:endParaRPr lang="fi-FI" b="1"/>
          </a:p>
          <a:p>
            <a:r>
              <a:rPr lang="fi-FI" b="1" err="1"/>
              <a:t>References</a:t>
            </a:r>
            <a:endParaRPr lang="fi-FI" b="1"/>
          </a:p>
          <a:p>
            <a:pPr marL="342900" indent="-342900">
              <a:buAutoNum type="arabicPeriod"/>
            </a:pPr>
            <a:r>
              <a:rPr lang="fi-FI" err="1"/>
              <a:t>Qt</a:t>
            </a:r>
            <a:r>
              <a:rPr lang="fi-FI"/>
              <a:t> </a:t>
            </a:r>
            <a:r>
              <a:rPr lang="fi-FI" err="1"/>
              <a:t>information</a:t>
            </a:r>
            <a:r>
              <a:rPr lang="fi-FI"/>
              <a:t> </a:t>
            </a:r>
            <a:r>
              <a:rPr lang="fi-FI" err="1"/>
              <a:t>source</a:t>
            </a:r>
            <a:r>
              <a:rPr lang="fi-FI"/>
              <a:t>:</a:t>
            </a:r>
          </a:p>
          <a:p>
            <a:r>
              <a:rPr lang="fi-FI"/>
              <a:t>        https://www.qt.io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3E003-FDF1-48F3-9EFE-D6C285D5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1" y="4454701"/>
            <a:ext cx="2793498" cy="1811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A7D9A1-3E71-4E9C-AA9F-D6C9CE458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641" y="3987209"/>
            <a:ext cx="2813822" cy="166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51D70-6BF3-4A41-A848-5FF37C03E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131" y="3181549"/>
            <a:ext cx="2813822" cy="1866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8438E9-82DB-45FA-8A39-4B9079625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131" y="7174272"/>
            <a:ext cx="2813822" cy="18666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8551C4445BC30944900C1AB7707536FE" ma:contentTypeVersion="2" ma:contentTypeDescription="Luo uusi asiakirja." ma:contentTypeScope="" ma:versionID="cf2015c7cf56cb58cdb13f9bb2c03aef">
  <xsd:schema xmlns:xsd="http://www.w3.org/2001/XMLSchema" xmlns:xs="http://www.w3.org/2001/XMLSchema" xmlns:p="http://schemas.microsoft.com/office/2006/metadata/properties" xmlns:ns2="1883c1e5-87b7-43f4-94be-6e6accfc0457" targetNamespace="http://schemas.microsoft.com/office/2006/metadata/properties" ma:root="true" ma:fieldsID="45854ea1ef255cc8775e4f4c9a714b32" ns2:_="">
    <xsd:import namespace="1883c1e5-87b7-43f4-94be-6e6accfc04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3c1e5-87b7-43f4-94be-6e6accfc0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C420C-4086-467C-9363-BF7C4C1B0388}">
  <ds:schemaRefs>
    <ds:schemaRef ds:uri="1883c1e5-87b7-43f4-94be-6e6accfc04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A696A7-777A-41E1-B0C9-E08CCAFE91B7}">
  <ds:schemaRefs>
    <ds:schemaRef ds:uri="1883c1e5-87b7-43f4-94be-6e6accfc04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42F5D6-01F2-46F7-B98C-2553D8DF23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A3 Paper (297x420 mm)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revision>1</cp:revision>
  <cp:lastPrinted>2012-08-29T10:33:03Z</cp:lastPrinted>
  <dcterms:created xsi:type="dcterms:W3CDTF">2011-08-25T08:52:46Z</dcterms:created>
  <dcterms:modified xsi:type="dcterms:W3CDTF">2019-04-25T07:57:09Z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0x0101008551C4445BC30944900C1AB7707536FE</vt:lpwstr>
  </property>
</Properties>
</file>