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8923-1715-4329-A1A0-F1FEC0D8FFFC}" v="37" dt="2019-12-12T12:06:59.138"/>
    <p1510:client id="{C2122FE3-DF0C-41E5-83C3-C88CD02EDB71}" v="858" dt="2019-12-12T12:47:3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1"/>
        <p:guide pos="67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pani Silvola" userId="7ab4f9e3-4090-4af5-818e-e7049e551883" providerId="ADAL" clId="{00918923-1715-4329-A1A0-F1FEC0D8FFFC}"/>
    <pc:docChg chg="undo custSel modSld">
      <pc:chgData name="Tapani Silvola" userId="7ab4f9e3-4090-4af5-818e-e7049e551883" providerId="ADAL" clId="{00918923-1715-4329-A1A0-F1FEC0D8FFFC}" dt="2019-12-12T12:06:59.138" v="36" actId="1076"/>
      <pc:docMkLst>
        <pc:docMk/>
      </pc:docMkLst>
      <pc:sldChg chg="addSp delSp modSp">
        <pc:chgData name="Tapani Silvola" userId="7ab4f9e3-4090-4af5-818e-e7049e551883" providerId="ADAL" clId="{00918923-1715-4329-A1A0-F1FEC0D8FFFC}" dt="2019-12-12T12:06:59.138" v="36" actId="1076"/>
        <pc:sldMkLst>
          <pc:docMk/>
          <pc:sldMk cId="0" sldId="265"/>
        </pc:sldMkLst>
        <pc:picChg chg="del">
          <ac:chgData name="Tapani Silvola" userId="7ab4f9e3-4090-4af5-818e-e7049e551883" providerId="ADAL" clId="{00918923-1715-4329-A1A0-F1FEC0D8FFFC}" dt="2019-12-12T12:03:57.133" v="11" actId="478"/>
          <ac:picMkLst>
            <pc:docMk/>
            <pc:sldMk cId="0" sldId="265"/>
            <ac:picMk id="2" creationId="{092186DD-AACA-4D4C-B0B0-3AF5C85061BD}"/>
          </ac:picMkLst>
        </pc:picChg>
        <pc:picChg chg="add mod">
          <ac:chgData name="Tapani Silvola" userId="7ab4f9e3-4090-4af5-818e-e7049e551883" providerId="ADAL" clId="{00918923-1715-4329-A1A0-F1FEC0D8FFFC}" dt="2019-12-12T11:57:19.008" v="10" actId="1076"/>
          <ac:picMkLst>
            <pc:docMk/>
            <pc:sldMk cId="0" sldId="265"/>
            <ac:picMk id="11" creationId="{A4D5196C-3713-46F9-9CA2-A107136666D2}"/>
          </ac:picMkLst>
        </pc:picChg>
        <pc:picChg chg="add del mod">
          <ac:chgData name="Tapani Silvola" userId="7ab4f9e3-4090-4af5-818e-e7049e551883" providerId="ADAL" clId="{00918923-1715-4329-A1A0-F1FEC0D8FFFC}" dt="2019-12-12T12:04:38.651" v="22" actId="478"/>
          <ac:picMkLst>
            <pc:docMk/>
            <pc:sldMk cId="0" sldId="265"/>
            <ac:picMk id="13" creationId="{3FFEB581-730F-4906-B28A-9C61D89A68B8}"/>
          </ac:picMkLst>
        </pc:picChg>
        <pc:picChg chg="add mod">
          <ac:chgData name="Tapani Silvola" userId="7ab4f9e3-4090-4af5-818e-e7049e551883" providerId="ADAL" clId="{00918923-1715-4329-A1A0-F1FEC0D8FFFC}" dt="2019-12-12T12:06:59.138" v="36" actId="1076"/>
          <ac:picMkLst>
            <pc:docMk/>
            <pc:sldMk cId="0" sldId="265"/>
            <ac:picMk id="15" creationId="{FCAF4A87-6FF1-4648-A74B-EC8927A62C35}"/>
          </ac:picMkLst>
        </pc:picChg>
      </pc:sldChg>
    </pc:docChg>
  </pc:docChgLst>
  <pc:docChgLst>
    <pc:chgData name="Jesper Ruuska" userId="46771150-ddc7-4cdd-b651-0964bfd03ad9" providerId="ADAL" clId="{8BB5D23F-22DC-4105-BAD8-3B3C61CF7B2A}"/>
    <pc:docChg chg="custSel modSld">
      <pc:chgData name="Jesper Ruuska" userId="46771150-ddc7-4cdd-b651-0964bfd03ad9" providerId="ADAL" clId="{8BB5D23F-22DC-4105-BAD8-3B3C61CF7B2A}" dt="2019-12-10T12:54:54.483" v="2500" actId="20577"/>
      <pc:docMkLst>
        <pc:docMk/>
      </pc:docMkLst>
      <pc:sldChg chg="modSp">
        <pc:chgData name="Jesper Ruuska" userId="46771150-ddc7-4cdd-b651-0964bfd03ad9" providerId="ADAL" clId="{8BB5D23F-22DC-4105-BAD8-3B3C61CF7B2A}" dt="2019-12-10T12:54:54.483" v="2500" actId="20577"/>
        <pc:sldMkLst>
          <pc:docMk/>
          <pc:sldMk cId="0" sldId="265"/>
        </pc:sldMkLst>
        <pc:spChg chg="mod">
          <ac:chgData name="Jesper Ruuska" userId="46771150-ddc7-4cdd-b651-0964bfd03ad9" providerId="ADAL" clId="{8BB5D23F-22DC-4105-BAD8-3B3C61CF7B2A}" dt="2019-12-10T12:52:46.225" v="2488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52:35.562" v="91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52:46.027" v="93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53:11.641" v="125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53:51.737" v="156" actId="20577"/>
          <ac:spMkLst>
            <pc:docMk/>
            <pc:sldMk cId="0" sldId="265"/>
            <ac:spMk id="8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2:54:54.483" v="2500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2:50:56.579" v="2448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54:53.290" v="197" actId="20577"/>
          <ac:spMkLst>
            <pc:docMk/>
            <pc:sldMk cId="0" sldId="265"/>
            <ac:spMk id="31" creationId="{00000000-0000-0000-0000-000000000000}"/>
          </ac:spMkLst>
        </pc:spChg>
        <pc:spChg chg="mod">
          <ac:chgData name="Jesper Ruuska" userId="46771150-ddc7-4cdd-b651-0964bfd03ad9" providerId="ADAL" clId="{8BB5D23F-22DC-4105-BAD8-3B3C61CF7B2A}" dt="2019-12-10T10:48:35.039" v="18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Jesper Ruuska" userId="46771150-ddc7-4cdd-b651-0964bfd03ad9" providerId="ADAL" clId="{8BB5D23F-22DC-4105-BAD8-3B3C61CF7B2A}" dt="2019-12-10T12:52:54.500" v="2489" actId="1076"/>
          <ac:picMkLst>
            <pc:docMk/>
            <pc:sldMk cId="0" sldId="265"/>
            <ac:picMk id="1026" creationId="{00000000-0000-0000-0000-000000000000}"/>
          </ac:picMkLst>
        </pc:picChg>
        <pc:picChg chg="mod">
          <ac:chgData name="Jesper Ruuska" userId="46771150-ddc7-4cdd-b651-0964bfd03ad9" providerId="ADAL" clId="{8BB5D23F-22DC-4105-BAD8-3B3C61CF7B2A}" dt="2019-12-10T12:51:21.444" v="2452" actId="1076"/>
          <ac:picMkLst>
            <pc:docMk/>
            <pc:sldMk cId="0" sldId="265"/>
            <ac:picMk id="1027" creationId="{00000000-0000-0000-0000-000000000000}"/>
          </ac:picMkLst>
        </pc:picChg>
        <pc:picChg chg="mod">
          <ac:chgData name="Jesper Ruuska" userId="46771150-ddc7-4cdd-b651-0964bfd03ad9" providerId="ADAL" clId="{8BB5D23F-22DC-4105-BAD8-3B3C61CF7B2A}" dt="2019-12-10T12:50:48.112" v="2447" actId="1076"/>
          <ac:picMkLst>
            <pc:docMk/>
            <pc:sldMk cId="0" sldId="265"/>
            <ac:picMk id="1029" creationId="{00000000-0000-0000-0000-000000000000}"/>
          </ac:picMkLst>
        </pc:picChg>
      </pc:sldChg>
    </pc:docChg>
  </pc:docChgLst>
  <pc:docChgLst>
    <pc:chgData name="Jesper Ruuska" userId="46771150-ddc7-4cdd-b651-0964bfd03ad9" providerId="ADAL" clId="{C2122FE3-DF0C-41E5-83C3-C88CD02EDB71}"/>
    <pc:docChg chg="undo modSld">
      <pc:chgData name="Jesper Ruuska" userId="46771150-ddc7-4cdd-b651-0964bfd03ad9" providerId="ADAL" clId="{C2122FE3-DF0C-41E5-83C3-C88CD02EDB71}" dt="2019-12-12T12:47:34.077" v="1653" actId="20577"/>
      <pc:docMkLst>
        <pc:docMk/>
      </pc:docMkLst>
      <pc:sldChg chg="addSp delSp modSp">
        <pc:chgData name="Jesper Ruuska" userId="46771150-ddc7-4cdd-b651-0964bfd03ad9" providerId="ADAL" clId="{C2122FE3-DF0C-41E5-83C3-C88CD02EDB71}" dt="2019-12-12T12:47:34.077" v="1653" actId="20577"/>
        <pc:sldMkLst>
          <pc:docMk/>
          <pc:sldMk cId="0" sldId="265"/>
        </pc:sldMkLst>
        <pc:spChg chg="mod">
          <ac:chgData name="Jesper Ruuska" userId="46771150-ddc7-4cdd-b651-0964bfd03ad9" providerId="ADAL" clId="{C2122FE3-DF0C-41E5-83C3-C88CD02EDB71}" dt="2019-12-12T12:40:15.912" v="164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esper Ruuska" userId="46771150-ddc7-4cdd-b651-0964bfd03ad9" providerId="ADAL" clId="{C2122FE3-DF0C-41E5-83C3-C88CD02EDB71}" dt="2019-12-12T12:44:05.649" v="1646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esper Ruuska" userId="46771150-ddc7-4cdd-b651-0964bfd03ad9" providerId="ADAL" clId="{C2122FE3-DF0C-41E5-83C3-C88CD02EDB71}" dt="2019-12-12T12:47:34.077" v="165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esper Ruuska" userId="46771150-ddc7-4cdd-b651-0964bfd03ad9" providerId="ADAL" clId="{C2122FE3-DF0C-41E5-83C3-C88CD02EDB71}" dt="2019-12-11T15:01:18.811" v="153" actId="20577"/>
          <ac:spMkLst>
            <pc:docMk/>
            <pc:sldMk cId="0" sldId="265"/>
            <ac:spMk id="32" creationId="{00000000-0000-0000-0000-000000000000}"/>
          </ac:spMkLst>
        </pc:spChg>
        <pc:picChg chg="add mod ord">
          <ac:chgData name="Jesper Ruuska" userId="46771150-ddc7-4cdd-b651-0964bfd03ad9" providerId="ADAL" clId="{C2122FE3-DF0C-41E5-83C3-C88CD02EDB71}" dt="2019-12-12T12:34:42.563" v="1612" actId="1076"/>
          <ac:picMkLst>
            <pc:docMk/>
            <pc:sldMk cId="0" sldId="265"/>
            <ac:picMk id="3" creationId="{45CEE063-62FE-4229-85A8-3C026347B078}"/>
          </ac:picMkLst>
        </pc:picChg>
        <pc:picChg chg="add mod">
          <ac:chgData name="Jesper Ruuska" userId="46771150-ddc7-4cdd-b651-0964bfd03ad9" providerId="ADAL" clId="{C2122FE3-DF0C-41E5-83C3-C88CD02EDB71}" dt="2019-12-12T11:56:33.685" v="817" actId="14100"/>
          <ac:picMkLst>
            <pc:docMk/>
            <pc:sldMk cId="0" sldId="265"/>
            <ac:picMk id="11" creationId="{092186DD-AACA-4D4C-B0B0-3AF5C85061BD}"/>
          </ac:picMkLst>
        </pc:picChg>
        <pc:picChg chg="mod">
          <ac:chgData name="Jesper Ruuska" userId="46771150-ddc7-4cdd-b651-0964bfd03ad9" providerId="ADAL" clId="{C2122FE3-DF0C-41E5-83C3-C88CD02EDB71}" dt="2019-12-12T12:22:47.346" v="1136" actId="1076"/>
          <ac:picMkLst>
            <pc:docMk/>
            <pc:sldMk cId="0" sldId="265"/>
            <ac:picMk id="11" creationId="{A4D5196C-3713-46F9-9CA2-A107136666D2}"/>
          </ac:picMkLst>
        </pc:picChg>
        <pc:picChg chg="mod">
          <ac:chgData name="Jesper Ruuska" userId="46771150-ddc7-4cdd-b651-0964bfd03ad9" providerId="ADAL" clId="{C2122FE3-DF0C-41E5-83C3-C88CD02EDB71}" dt="2019-12-12T12:14:54.012" v="1039" actId="14100"/>
          <ac:picMkLst>
            <pc:docMk/>
            <pc:sldMk cId="0" sldId="265"/>
            <ac:picMk id="15" creationId="{FCAF4A87-6FF1-4648-A74B-EC8927A62C35}"/>
          </ac:picMkLst>
        </pc:picChg>
        <pc:picChg chg="del">
          <ac:chgData name="Jesper Ruuska" userId="46771150-ddc7-4cdd-b651-0964bfd03ad9" providerId="ADAL" clId="{C2122FE3-DF0C-41E5-83C3-C88CD02EDB71}" dt="2019-12-11T14:52:12.074" v="0" actId="478"/>
          <ac:picMkLst>
            <pc:docMk/>
            <pc:sldMk cId="0" sldId="265"/>
            <ac:picMk id="1026" creationId="{00000000-0000-0000-0000-000000000000}"/>
          </ac:picMkLst>
        </pc:picChg>
        <pc:picChg chg="add del">
          <ac:chgData name="Jesper Ruuska" userId="46771150-ddc7-4cdd-b651-0964bfd03ad9" providerId="ADAL" clId="{C2122FE3-DF0C-41E5-83C3-C88CD02EDB71}" dt="2019-12-11T14:55:39.544" v="16" actId="478"/>
          <ac:picMkLst>
            <pc:docMk/>
            <pc:sldMk cId="0" sldId="265"/>
            <ac:picMk id="1027" creationId="{00000000-0000-0000-0000-000000000000}"/>
          </ac:picMkLst>
        </pc:picChg>
        <pc:picChg chg="del">
          <ac:chgData name="Jesper Ruuska" userId="46771150-ddc7-4cdd-b651-0964bfd03ad9" providerId="ADAL" clId="{C2122FE3-DF0C-41E5-83C3-C88CD02EDB71}" dt="2019-12-11T15:00:21.875" v="148" actId="478"/>
          <ac:picMkLst>
            <pc:docMk/>
            <pc:sldMk cId="0" sldId="265"/>
            <ac:picMk id="102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12.12.2019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12.12.2019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products/raspberry-pi-3-model-b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os.mbed.com/platforms/ST-Nucleo-F303R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unit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Embedded Systems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6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2019, Winter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Lasse Haverinen, Timo Vainio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err="1"/>
              <a:t>Sensor-controlled</a:t>
            </a:r>
            <a:r>
              <a:rPr lang="fi-FI"/>
              <a:t> </a:t>
            </a:r>
            <a:r>
              <a:rPr lang="fi-FI" err="1"/>
              <a:t>Unity</a:t>
            </a:r>
            <a:r>
              <a:rPr lang="fi-FI"/>
              <a:t> </a:t>
            </a:r>
            <a:r>
              <a:rPr lang="fi-FI" err="1"/>
              <a:t>flight</a:t>
            </a:r>
            <a:r>
              <a:rPr lang="fi-FI"/>
              <a:t> </a:t>
            </a:r>
            <a:r>
              <a:rPr lang="fi-FI" err="1"/>
              <a:t>game</a:t>
            </a:r>
            <a:endParaRPr lang="fi-FI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Roope Kettunen, Jesper Ruuska, Tapani Silvola TVT18SPO</a:t>
            </a:r>
          </a:p>
          <a:p>
            <a:r>
              <a:rPr lang="fi-FI" err="1"/>
              <a:t>Information</a:t>
            </a:r>
            <a:r>
              <a:rPr lang="fi-FI"/>
              <a:t> Technology, Software </a:t>
            </a:r>
            <a:r>
              <a:rPr lang="fi-FI" err="1"/>
              <a:t>Development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err="1"/>
              <a:t>Introduction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aim</a:t>
            </a:r>
            <a:r>
              <a:rPr lang="fi-FI"/>
              <a:t> of </a:t>
            </a:r>
            <a:r>
              <a:rPr lang="fi-FI" err="1"/>
              <a:t>this</a:t>
            </a:r>
            <a:r>
              <a:rPr lang="fi-FI"/>
              <a:t>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to </a:t>
            </a:r>
            <a:r>
              <a:rPr lang="fi-FI" err="1"/>
              <a:t>develop</a:t>
            </a:r>
            <a:r>
              <a:rPr lang="fi-FI"/>
              <a:t> a 3D </a:t>
            </a:r>
            <a:r>
              <a:rPr lang="fi-FI" err="1"/>
              <a:t>flight</a:t>
            </a:r>
            <a:r>
              <a:rPr lang="fi-FI"/>
              <a:t> </a:t>
            </a:r>
            <a:r>
              <a:rPr lang="fi-FI" err="1"/>
              <a:t>game</a:t>
            </a:r>
            <a:r>
              <a:rPr lang="fi-FI"/>
              <a:t> in </a:t>
            </a:r>
            <a:r>
              <a:rPr lang="fi-FI" err="1"/>
              <a:t>Unity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a </a:t>
            </a:r>
            <a:r>
              <a:rPr lang="fi-FI" err="1"/>
              <a:t>custom-built</a:t>
            </a:r>
            <a:r>
              <a:rPr lang="fi-FI"/>
              <a:t> </a:t>
            </a:r>
            <a:r>
              <a:rPr lang="fi-FI" err="1"/>
              <a:t>sensor</a:t>
            </a:r>
            <a:r>
              <a:rPr lang="fi-FI"/>
              <a:t> </a:t>
            </a:r>
            <a:r>
              <a:rPr lang="fi-FI" err="1"/>
              <a:t>controller</a:t>
            </a:r>
            <a:r>
              <a:rPr lang="fi-FI"/>
              <a:t> </a:t>
            </a:r>
            <a:r>
              <a:rPr lang="fi-FI" err="1"/>
              <a:t>using</a:t>
            </a:r>
            <a:r>
              <a:rPr lang="fi-FI"/>
              <a:t> </a:t>
            </a:r>
            <a:r>
              <a:rPr lang="fi-FI" err="1"/>
              <a:t>embedded</a:t>
            </a:r>
            <a:r>
              <a:rPr lang="fi-FI"/>
              <a:t> </a:t>
            </a:r>
            <a:r>
              <a:rPr lang="fi-FI" err="1"/>
              <a:t>systems</a:t>
            </a:r>
            <a:r>
              <a:rPr lang="fi-FI"/>
              <a:t> </a:t>
            </a:r>
            <a:r>
              <a:rPr lang="fi-FI" err="1"/>
              <a:t>technology</a:t>
            </a:r>
            <a:r>
              <a:rPr lang="fi-FI"/>
              <a:t>.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gameplay</a:t>
            </a:r>
            <a:r>
              <a:rPr lang="fi-FI"/>
              <a:t> </a:t>
            </a:r>
            <a:r>
              <a:rPr lang="fi-FI" err="1"/>
              <a:t>consists</a:t>
            </a:r>
            <a:r>
              <a:rPr lang="fi-FI"/>
              <a:t> of </a:t>
            </a:r>
            <a:r>
              <a:rPr lang="fi-FI" err="1"/>
              <a:t>flying</a:t>
            </a:r>
            <a:r>
              <a:rPr lang="fi-FI"/>
              <a:t> an </a:t>
            </a:r>
            <a:r>
              <a:rPr lang="fi-FI" err="1"/>
              <a:t>airplane</a:t>
            </a:r>
            <a:r>
              <a:rPr lang="fi-FI"/>
              <a:t> </a:t>
            </a:r>
            <a:r>
              <a:rPr lang="fi-FI" err="1"/>
              <a:t>while</a:t>
            </a:r>
            <a:r>
              <a:rPr lang="fi-FI"/>
              <a:t> </a:t>
            </a:r>
            <a:r>
              <a:rPr lang="fi-FI" err="1"/>
              <a:t>collecting</a:t>
            </a:r>
            <a:r>
              <a:rPr lang="fi-FI"/>
              <a:t> </a:t>
            </a:r>
            <a:r>
              <a:rPr lang="fi-FI" err="1"/>
              <a:t>coins</a:t>
            </a:r>
            <a:r>
              <a:rPr lang="fi-FI"/>
              <a:t> and clearing an </a:t>
            </a:r>
            <a:r>
              <a:rPr lang="fi-FI" err="1"/>
              <a:t>obstacle</a:t>
            </a:r>
            <a:r>
              <a:rPr lang="fi-FI"/>
              <a:t> </a:t>
            </a:r>
            <a:r>
              <a:rPr lang="fi-FI" err="1"/>
              <a:t>course</a:t>
            </a:r>
            <a:r>
              <a:rPr lang="fi-FI"/>
              <a:t>.</a:t>
            </a:r>
          </a:p>
          <a:p>
            <a:endParaRPr lang="fi-FI"/>
          </a:p>
          <a:p>
            <a:r>
              <a:rPr lang="fi-FI" b="1"/>
              <a:t>Objectives</a:t>
            </a:r>
          </a:p>
          <a:p>
            <a:r>
              <a:rPr lang="fi-FI"/>
              <a:t>The primary objectives were as follows: to calculate angular data with a Nucleo microcontroller, send said data through Raspberry Pi (as per requirement) to Unity and to use the data to control the airplane’s rotation in-game. </a:t>
            </a:r>
          </a:p>
          <a:p>
            <a:r>
              <a:rPr lang="fi-FI" err="1"/>
              <a:t>Additionally</a:t>
            </a:r>
            <a:r>
              <a:rPr lang="fi-FI"/>
              <a:t> a working game would need to </a:t>
            </a:r>
            <a:r>
              <a:rPr lang="fi-FI" err="1"/>
              <a:t>be</a:t>
            </a:r>
            <a:r>
              <a:rPr lang="fi-FI"/>
              <a:t> </a:t>
            </a:r>
            <a:r>
              <a:rPr lang="fi-FI" err="1"/>
              <a:t>created</a:t>
            </a:r>
            <a:r>
              <a:rPr lang="fi-FI"/>
              <a:t>, complete with custom graphical assets, sound and level design.</a:t>
            </a:r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endParaRPr lang="fi-FI" b="1"/>
          </a:p>
          <a:p>
            <a:r>
              <a:rPr lang="fi-FI" i="1"/>
              <a:t>FIGURE 1. Data </a:t>
            </a:r>
            <a:r>
              <a:rPr lang="fi-FI" i="1" err="1"/>
              <a:t>flow</a:t>
            </a:r>
            <a:r>
              <a:rPr lang="fi-FI" i="1"/>
              <a:t> and </a:t>
            </a:r>
            <a:r>
              <a:rPr lang="fi-FI" i="1" err="1"/>
              <a:t>connections</a:t>
            </a:r>
            <a:endParaRPr lang="fi-FI" i="1"/>
          </a:p>
          <a:p>
            <a:endParaRPr lang="fi-FI" b="1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err="1"/>
              <a:t>Methods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controller</a:t>
            </a:r>
            <a:r>
              <a:rPr lang="fi-FI"/>
              <a:t> </a:t>
            </a:r>
            <a:r>
              <a:rPr lang="fi-FI" err="1"/>
              <a:t>prototype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built</a:t>
            </a:r>
            <a:r>
              <a:rPr lang="fi-FI"/>
              <a:t> </a:t>
            </a:r>
            <a:r>
              <a:rPr lang="fi-FI" err="1"/>
              <a:t>using</a:t>
            </a:r>
            <a:r>
              <a:rPr lang="fi-FI"/>
              <a:t> an </a:t>
            </a:r>
            <a:r>
              <a:rPr lang="fi-FI" err="1"/>
              <a:t>accelerometer</a:t>
            </a:r>
            <a:r>
              <a:rPr lang="fi-FI"/>
              <a:t> (GY-61) and a </a:t>
            </a:r>
            <a:r>
              <a:rPr lang="fi-FI" err="1"/>
              <a:t>gyroscope</a:t>
            </a:r>
            <a:r>
              <a:rPr lang="fi-FI"/>
              <a:t> (GY-50) </a:t>
            </a:r>
            <a:r>
              <a:rPr lang="fi-FI" err="1"/>
              <a:t>coupled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a Nucleo-F303RE </a:t>
            </a:r>
            <a:r>
              <a:rPr lang="fi-FI" err="1"/>
              <a:t>microcontroller</a:t>
            </a:r>
            <a:r>
              <a:rPr lang="fi-FI"/>
              <a:t>. The processed and filtered data from these sensors provide the pitch and roll of the controller accurately. </a:t>
            </a:r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Nucleo</a:t>
            </a:r>
            <a:r>
              <a:rPr lang="fi-FI"/>
              <a:t> </a:t>
            </a:r>
            <a:r>
              <a:rPr lang="fi-FI" err="1"/>
              <a:t>sends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angular</a:t>
            </a:r>
            <a:r>
              <a:rPr lang="fi-FI"/>
              <a:t> data to </a:t>
            </a:r>
            <a:r>
              <a:rPr lang="fi-FI" err="1"/>
              <a:t>Raspberry</a:t>
            </a:r>
            <a:r>
              <a:rPr lang="fi-FI"/>
              <a:t> </a:t>
            </a:r>
            <a:r>
              <a:rPr lang="fi-FI" err="1"/>
              <a:t>Pi</a:t>
            </a:r>
            <a:r>
              <a:rPr lang="fi-FI"/>
              <a:t> 3 B v1.2 </a:t>
            </a:r>
            <a:r>
              <a:rPr lang="fi-FI" err="1"/>
              <a:t>over</a:t>
            </a:r>
            <a:r>
              <a:rPr lang="fi-FI"/>
              <a:t> a </a:t>
            </a:r>
            <a:r>
              <a:rPr lang="fi-FI" err="1"/>
              <a:t>serial</a:t>
            </a:r>
            <a:r>
              <a:rPr lang="fi-FI"/>
              <a:t> </a:t>
            </a:r>
            <a:r>
              <a:rPr lang="fi-FI" err="1"/>
              <a:t>connection</a:t>
            </a:r>
            <a:r>
              <a:rPr lang="fi-FI"/>
              <a:t>.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RasPi</a:t>
            </a:r>
            <a:r>
              <a:rPr lang="fi-FI"/>
              <a:t> is </a:t>
            </a:r>
            <a:r>
              <a:rPr lang="fi-FI" err="1"/>
              <a:t>connected</a:t>
            </a:r>
            <a:r>
              <a:rPr lang="fi-FI"/>
              <a:t> to a PC via </a:t>
            </a:r>
            <a:r>
              <a:rPr lang="fi-FI" err="1"/>
              <a:t>cabled</a:t>
            </a:r>
            <a:r>
              <a:rPr lang="fi-FI"/>
              <a:t> LAN. RasPi runs a Python program that creates a TCP socket connection to </a:t>
            </a:r>
            <a:r>
              <a:rPr lang="fi-FI" err="1"/>
              <a:t>Unity</a:t>
            </a:r>
            <a:r>
              <a:rPr lang="fi-FI"/>
              <a:t> (</a:t>
            </a:r>
            <a:r>
              <a:rPr lang="fi-FI" err="1"/>
              <a:t>running</a:t>
            </a:r>
            <a:r>
              <a:rPr lang="fi-FI"/>
              <a:t> on </a:t>
            </a:r>
            <a:r>
              <a:rPr lang="fi-FI" err="1"/>
              <a:t>the</a:t>
            </a:r>
            <a:r>
              <a:rPr lang="fi-FI"/>
              <a:t> PC), relaying the angular data to the game. The game then uses this data to adjust the airplane’s pitch and roll directions and speeds. </a:t>
            </a:r>
          </a:p>
          <a:p>
            <a:r>
              <a:rPr lang="fi-FI" err="1"/>
              <a:t>Various</a:t>
            </a:r>
            <a:r>
              <a:rPr lang="fi-FI"/>
              <a:t> C# </a:t>
            </a:r>
            <a:r>
              <a:rPr lang="fi-FI" err="1"/>
              <a:t>scripts</a:t>
            </a:r>
            <a:r>
              <a:rPr lang="fi-FI"/>
              <a:t> were created for the game, including ones related to controlling the plane, flying through checkpoints, collecting coins, handling collisions and switching scenes.</a:t>
            </a:r>
          </a:p>
          <a:p>
            <a:r>
              <a:rPr lang="fi-FI"/>
              <a:t>The game’s graphical assets were created with Blender 3D, Substance Painter and Photoshop.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 i="1"/>
          </a:p>
          <a:p>
            <a:r>
              <a:rPr lang="fi-FI" i="1"/>
              <a:t>FIGURE 2. </a:t>
            </a:r>
            <a:r>
              <a:rPr lang="fi-FI" i="1" err="1"/>
              <a:t>Game</a:t>
            </a:r>
            <a:r>
              <a:rPr lang="fi-FI" i="1"/>
              <a:t> </a:t>
            </a:r>
            <a:r>
              <a:rPr lang="fi-FI" i="1" err="1"/>
              <a:t>state</a:t>
            </a:r>
            <a:r>
              <a:rPr lang="fi-FI" i="1"/>
              <a:t> </a:t>
            </a:r>
            <a:r>
              <a:rPr lang="fi-FI" i="1" err="1"/>
              <a:t>flowchart</a:t>
            </a:r>
            <a:r>
              <a:rPr lang="fi-FI" i="1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fi-FI" b="1"/>
              <a:t>Results</a:t>
            </a:r>
          </a:p>
          <a:p>
            <a:r>
              <a:rPr lang="fi-FI"/>
              <a:t>A magnetometer (GY-271) was tested for measuring the yaw of the controller, but due to magnetic interferences the data proved too unreliable and thus unusable.</a:t>
            </a:r>
            <a:endParaRPr lang="fi-FI" b="1"/>
          </a:p>
          <a:p>
            <a:r>
              <a:rPr lang="fi-FI" err="1"/>
              <a:t>Apart</a:t>
            </a:r>
            <a:r>
              <a:rPr lang="fi-FI"/>
              <a:t> </a:t>
            </a:r>
            <a:r>
              <a:rPr lang="fi-FI" err="1"/>
              <a:t>from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missing</a:t>
            </a:r>
            <a:r>
              <a:rPr lang="fi-FI"/>
              <a:t> </a:t>
            </a:r>
            <a:r>
              <a:rPr lang="fi-FI" err="1"/>
              <a:t>yaw</a:t>
            </a:r>
            <a:r>
              <a:rPr lang="fi-FI"/>
              <a:t> </a:t>
            </a:r>
            <a:r>
              <a:rPr lang="fi-FI" err="1"/>
              <a:t>rotation</a:t>
            </a:r>
            <a:r>
              <a:rPr lang="fi-FI"/>
              <a:t>,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controller</a:t>
            </a:r>
            <a:r>
              <a:rPr lang="fi-FI"/>
              <a:t> </a:t>
            </a:r>
            <a:r>
              <a:rPr lang="fi-FI" err="1"/>
              <a:t>worked</a:t>
            </a:r>
            <a:r>
              <a:rPr lang="fi-FI"/>
              <a:t> </a:t>
            </a:r>
            <a:r>
              <a:rPr lang="fi-FI" err="1"/>
              <a:t>splendidly</a:t>
            </a:r>
            <a:r>
              <a:rPr lang="fi-FI"/>
              <a:t>. It was very accurate and responsive and the angular data did not drift even over extended periods of time.</a:t>
            </a:r>
          </a:p>
          <a:p>
            <a:r>
              <a:rPr lang="fi-FI"/>
              <a:t>The </a:t>
            </a:r>
            <a:r>
              <a:rPr lang="fi-FI" err="1"/>
              <a:t>game</a:t>
            </a:r>
            <a:r>
              <a:rPr lang="fi-FI"/>
              <a:t> </a:t>
            </a:r>
            <a:r>
              <a:rPr lang="fi-FI" err="1"/>
              <a:t>physics</a:t>
            </a:r>
            <a:r>
              <a:rPr lang="fi-FI"/>
              <a:t> </a:t>
            </a:r>
            <a:r>
              <a:rPr lang="fi-FI" err="1"/>
              <a:t>had</a:t>
            </a:r>
            <a:r>
              <a:rPr lang="fi-FI"/>
              <a:t> to be streamlined to a more non-realistic approach in order to </a:t>
            </a:r>
            <a:r>
              <a:rPr lang="fi-FI" err="1"/>
              <a:t>favor</a:t>
            </a:r>
            <a:r>
              <a:rPr lang="fi-FI"/>
              <a:t> </a:t>
            </a:r>
            <a:r>
              <a:rPr lang="fi-FI" err="1"/>
              <a:t>controllability</a:t>
            </a:r>
            <a:r>
              <a:rPr lang="fi-FI"/>
              <a:t> and overall gameplay experience.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game</a:t>
            </a:r>
            <a:r>
              <a:rPr lang="fi-FI"/>
              <a:t> </a:t>
            </a:r>
            <a:r>
              <a:rPr lang="fi-FI" err="1"/>
              <a:t>itself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fully</a:t>
            </a:r>
            <a:r>
              <a:rPr lang="fi-FI"/>
              <a:t> </a:t>
            </a:r>
            <a:r>
              <a:rPr lang="fi-FI" err="1"/>
              <a:t>completed</a:t>
            </a:r>
            <a:r>
              <a:rPr lang="fi-FI"/>
              <a:t> and </a:t>
            </a:r>
            <a:r>
              <a:rPr lang="fi-FI" err="1"/>
              <a:t>playable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</a:t>
            </a:r>
            <a:r>
              <a:rPr lang="fi-FI" err="1"/>
              <a:t>many</a:t>
            </a:r>
            <a:r>
              <a:rPr lang="fi-FI"/>
              <a:t> </a:t>
            </a:r>
            <a:r>
              <a:rPr lang="fi-FI" err="1"/>
              <a:t>additional</a:t>
            </a:r>
            <a:r>
              <a:rPr lang="fi-FI"/>
              <a:t> </a:t>
            </a:r>
            <a:r>
              <a:rPr lang="fi-FI" err="1"/>
              <a:t>features</a:t>
            </a:r>
            <a:r>
              <a:rPr lang="fi-FI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 i="1"/>
              <a:t>PICTURE 1. </a:t>
            </a:r>
            <a:r>
              <a:rPr lang="fi-FI" i="1" err="1"/>
              <a:t>Gameplay</a:t>
            </a:r>
            <a:r>
              <a:rPr lang="fi-FI" i="1"/>
              <a:t> </a:t>
            </a:r>
            <a:r>
              <a:rPr lang="fi-FI" i="1" err="1"/>
              <a:t>with</a:t>
            </a:r>
            <a:r>
              <a:rPr lang="fi-FI" i="1"/>
              <a:t> </a:t>
            </a:r>
            <a:r>
              <a:rPr lang="fi-FI" i="1" err="1"/>
              <a:t>the</a:t>
            </a:r>
            <a:r>
              <a:rPr lang="fi-FI" i="1"/>
              <a:t> </a:t>
            </a:r>
            <a:r>
              <a:rPr lang="fi-FI" i="1" err="1"/>
              <a:t>prototype</a:t>
            </a:r>
            <a:r>
              <a:rPr lang="fi-FI" i="1"/>
              <a:t> </a:t>
            </a:r>
            <a:r>
              <a:rPr lang="fi-FI" i="1" err="1"/>
              <a:t>controller</a:t>
            </a:r>
            <a:r>
              <a:rPr lang="fi-FI" i="1"/>
              <a:t>.</a:t>
            </a:r>
          </a:p>
          <a:p>
            <a:endParaRPr lang="fi-FI"/>
          </a:p>
          <a:p>
            <a:r>
              <a:rPr lang="fi-FI" b="1" err="1"/>
              <a:t>Conclusions</a:t>
            </a:r>
            <a:endParaRPr lang="fi-FI" b="1"/>
          </a:p>
          <a:p>
            <a:r>
              <a:rPr lang="fi-FI"/>
              <a:t>The </a:t>
            </a:r>
            <a:r>
              <a:rPr lang="fi-FI" err="1"/>
              <a:t>project</a:t>
            </a:r>
            <a:r>
              <a:rPr lang="fi-FI"/>
              <a:t> team </a:t>
            </a:r>
            <a:r>
              <a:rPr lang="fi-FI" err="1"/>
              <a:t>learned</a:t>
            </a:r>
            <a:r>
              <a:rPr lang="fi-FI"/>
              <a:t> a </a:t>
            </a:r>
            <a:r>
              <a:rPr lang="fi-FI" err="1"/>
              <a:t>lot</a:t>
            </a:r>
            <a:r>
              <a:rPr lang="fi-FI"/>
              <a:t> about </a:t>
            </a:r>
            <a:r>
              <a:rPr lang="fi-FI" err="1"/>
              <a:t>Unity</a:t>
            </a:r>
            <a:r>
              <a:rPr lang="fi-FI"/>
              <a:t> </a:t>
            </a:r>
            <a:r>
              <a:rPr lang="fi-FI" err="1"/>
              <a:t>game</a:t>
            </a:r>
            <a:r>
              <a:rPr lang="fi-FI"/>
              <a:t> </a:t>
            </a:r>
            <a:r>
              <a:rPr lang="fi-FI" err="1"/>
              <a:t>development</a:t>
            </a:r>
            <a:r>
              <a:rPr lang="fi-FI"/>
              <a:t> </a:t>
            </a:r>
            <a:r>
              <a:rPr lang="fi-FI" err="1"/>
              <a:t>using</a:t>
            </a:r>
            <a:r>
              <a:rPr lang="fi-FI"/>
              <a:t> version </a:t>
            </a:r>
            <a:r>
              <a:rPr lang="fi-FI" err="1"/>
              <a:t>control</a:t>
            </a:r>
            <a:r>
              <a:rPr lang="fi-FI"/>
              <a:t> (GIT) and Agile </a:t>
            </a:r>
            <a:r>
              <a:rPr lang="fi-FI" err="1"/>
              <a:t>project</a:t>
            </a:r>
            <a:r>
              <a:rPr lang="fi-FI"/>
              <a:t> management </a:t>
            </a:r>
            <a:r>
              <a:rPr lang="fi-FI" err="1"/>
              <a:t>methods</a:t>
            </a:r>
            <a:r>
              <a:rPr lang="fi-FI"/>
              <a:t>.</a:t>
            </a:r>
          </a:p>
          <a:p>
            <a:endParaRPr lang="fi-FI"/>
          </a:p>
          <a:p>
            <a:r>
              <a:rPr lang="fi-FI" b="1" err="1"/>
              <a:t>References</a:t>
            </a:r>
            <a:endParaRPr lang="fi-FI" b="1"/>
          </a:p>
          <a:p>
            <a:r>
              <a:rPr lang="fi-FI">
                <a:hlinkClick r:id="rId2"/>
              </a:rPr>
              <a:t>https://os.mbed.com/platforms/ST-Nucleo-F303RE/</a:t>
            </a:r>
            <a:r>
              <a:rPr lang="fi-FI"/>
              <a:t> </a:t>
            </a:r>
          </a:p>
          <a:p>
            <a:r>
              <a:rPr lang="fi-FI">
                <a:hlinkClick r:id="rId3"/>
              </a:rPr>
              <a:t>https://www.raspberrypi.org/products/raspberry-pi-3-model-b/</a:t>
            </a:r>
            <a:endParaRPr lang="fi-FI"/>
          </a:p>
          <a:p>
            <a:r>
              <a:rPr lang="fi-FI">
                <a:hlinkClick r:id="rId4"/>
              </a:rPr>
              <a:t>https://unity.com/</a:t>
            </a:r>
            <a:r>
              <a:rPr lang="fi-FI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EE063-62FE-4229-85A8-3C026347B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2" y="8400741"/>
            <a:ext cx="2706032" cy="1922423"/>
          </a:xfrm>
          <a:prstGeom prst="rect">
            <a:avLst/>
          </a:prstGeom>
        </p:spPr>
      </p:pic>
      <p:pic>
        <p:nvPicPr>
          <p:cNvPr id="11" name="Kuva 10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A4D5196C-3713-46F9-9CA2-A10713666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42" y="9464324"/>
            <a:ext cx="2266448" cy="2185648"/>
          </a:xfrm>
          <a:prstGeom prst="rect">
            <a:avLst/>
          </a:prstGeom>
        </p:spPr>
      </p:pic>
      <p:pic>
        <p:nvPicPr>
          <p:cNvPr id="15" name="Kuva 14" descr="Kuva, joka sisältää kohteen musta, mies, vesi&#10;&#10;Kuvaus luotu automaattisesti">
            <a:extLst>
              <a:ext uri="{FF2B5EF4-FFF2-40B4-BE49-F238E27FC236}">
                <a16:creationId xmlns:a16="http://schemas.microsoft.com/office/drawing/2014/main" id="{FCAF4A87-6FF1-4648-A74B-EC8927A62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325" y="7101830"/>
            <a:ext cx="2737628" cy="1618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A1DF1EE98367D4AB261732D5144BF2D" ma:contentTypeVersion="3" ma:contentTypeDescription="Luo uusi asiakirja." ma:contentTypeScope="" ma:versionID="c3c4080f721df8c8e29fcd0470cdf5bd">
  <xsd:schema xmlns:xsd="http://www.w3.org/2001/XMLSchema" xmlns:xs="http://www.w3.org/2001/XMLSchema" xmlns:p="http://schemas.microsoft.com/office/2006/metadata/properties" xmlns:ns2="0865561a-5a65-469e-b864-76d8e980c84e" targetNamespace="http://schemas.microsoft.com/office/2006/metadata/properties" ma:root="true" ma:fieldsID="565f4a80ee1f4e4754f415c0a5a72f31" ns2:_="">
    <xsd:import namespace="0865561a-5a65-469e-b864-76d8e980c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561a-5a65-469e-b864-76d8e980c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BBB326-1B50-4D49-92E8-1ED94714C2FF}">
  <ds:schemaRefs>
    <ds:schemaRef ds:uri="0865561a-5a65-469e-b864-76d8e980c8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7128E3-758A-4CB2-98E2-1D9A75AD4E7E}">
  <ds:schemaRefs>
    <ds:schemaRef ds:uri="0865561a-5a65-469e-b864-76d8e980c8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62A60C-ABDC-4CF0-9019-DB20178145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 Paper (297x420 mm)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revision>1</cp:revision>
  <cp:lastPrinted>2012-08-29T10:33:03Z</cp:lastPrinted>
  <dcterms:created xsi:type="dcterms:W3CDTF">2011-08-25T08:52:46Z</dcterms:created>
  <dcterms:modified xsi:type="dcterms:W3CDTF">2019-12-12T12:47:36Z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0x010100FA1DF1EE98367D4AB261732D5144BF2D</vt:lpwstr>
  </property>
</Properties>
</file>