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slides/slide1.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1"/>
  </p:sldMasterIdLst>
  <p:notesMasterIdLst>
    <p:notesMasterId r:id="rId3"/>
  </p:notesMasterIdLst>
  <p:handoutMasterIdLst>
    <p:handoutMasterId r:id="rId4"/>
  </p:handoutMasterIdLst>
  <p:sldIdLst>
    <p:sldId id="265" r:id="rId2"/>
  </p:sldIdLst>
  <p:sldSz cx="9601200" cy="12801600" type="A3"/>
  <p:notesSz cx="6888163" cy="10020300"/>
  <p:defaultTextStyle>
    <a:defPPr>
      <a:defRPr lang="fi-FI"/>
    </a:defPPr>
    <a:lvl1pPr marL="0" algn="l" defTabSz="610956" rtl="0" eaLnBrk="1" latinLnBrk="0" hangingPunct="1">
      <a:defRPr sz="2400" kern="1200">
        <a:solidFill>
          <a:schemeClr val="tx1"/>
        </a:solidFill>
        <a:latin typeface="+mn-lt"/>
        <a:ea typeface="+mn-ea"/>
        <a:cs typeface="+mn-cs"/>
      </a:defRPr>
    </a:lvl1pPr>
    <a:lvl2pPr marL="610956" algn="l" defTabSz="610956" rtl="0" eaLnBrk="1" latinLnBrk="0" hangingPunct="1">
      <a:defRPr sz="2400" kern="1200">
        <a:solidFill>
          <a:schemeClr val="tx1"/>
        </a:solidFill>
        <a:latin typeface="+mn-lt"/>
        <a:ea typeface="+mn-ea"/>
        <a:cs typeface="+mn-cs"/>
      </a:defRPr>
    </a:lvl2pPr>
    <a:lvl3pPr marL="1221913" algn="l" defTabSz="610956" rtl="0" eaLnBrk="1" latinLnBrk="0" hangingPunct="1">
      <a:defRPr sz="2400" kern="1200">
        <a:solidFill>
          <a:schemeClr val="tx1"/>
        </a:solidFill>
        <a:latin typeface="+mn-lt"/>
        <a:ea typeface="+mn-ea"/>
        <a:cs typeface="+mn-cs"/>
      </a:defRPr>
    </a:lvl3pPr>
    <a:lvl4pPr marL="1832869" algn="l" defTabSz="610956" rtl="0" eaLnBrk="1" latinLnBrk="0" hangingPunct="1">
      <a:defRPr sz="2400" kern="1200">
        <a:solidFill>
          <a:schemeClr val="tx1"/>
        </a:solidFill>
        <a:latin typeface="+mn-lt"/>
        <a:ea typeface="+mn-ea"/>
        <a:cs typeface="+mn-cs"/>
      </a:defRPr>
    </a:lvl4pPr>
    <a:lvl5pPr marL="2443825" algn="l" defTabSz="610956" rtl="0" eaLnBrk="1" latinLnBrk="0" hangingPunct="1">
      <a:defRPr sz="2400" kern="1200">
        <a:solidFill>
          <a:schemeClr val="tx1"/>
        </a:solidFill>
        <a:latin typeface="+mn-lt"/>
        <a:ea typeface="+mn-ea"/>
        <a:cs typeface="+mn-cs"/>
      </a:defRPr>
    </a:lvl5pPr>
    <a:lvl6pPr marL="3054782" algn="l" defTabSz="610956" rtl="0" eaLnBrk="1" latinLnBrk="0" hangingPunct="1">
      <a:defRPr sz="2400" kern="1200">
        <a:solidFill>
          <a:schemeClr val="tx1"/>
        </a:solidFill>
        <a:latin typeface="+mn-lt"/>
        <a:ea typeface="+mn-ea"/>
        <a:cs typeface="+mn-cs"/>
      </a:defRPr>
    </a:lvl6pPr>
    <a:lvl7pPr marL="3665738" algn="l" defTabSz="610956" rtl="0" eaLnBrk="1" latinLnBrk="0" hangingPunct="1">
      <a:defRPr sz="2400" kern="1200">
        <a:solidFill>
          <a:schemeClr val="tx1"/>
        </a:solidFill>
        <a:latin typeface="+mn-lt"/>
        <a:ea typeface="+mn-ea"/>
        <a:cs typeface="+mn-cs"/>
      </a:defRPr>
    </a:lvl7pPr>
    <a:lvl8pPr marL="4276695" algn="l" defTabSz="610956" rtl="0" eaLnBrk="1" latinLnBrk="0" hangingPunct="1">
      <a:defRPr sz="2400" kern="1200">
        <a:solidFill>
          <a:schemeClr val="tx1"/>
        </a:solidFill>
        <a:latin typeface="+mn-lt"/>
        <a:ea typeface="+mn-ea"/>
        <a:cs typeface="+mn-cs"/>
      </a:defRPr>
    </a:lvl8pPr>
    <a:lvl9pPr marL="4887651" algn="l" defTabSz="610956"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1">
          <p15:clr>
            <a:srgbClr val="A4A3A4"/>
          </p15:clr>
        </p15:guide>
        <p15:guide id="2" pos="6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autoAdjust="0"/>
    <p:restoredTop sz="94704" autoAdjust="0"/>
  </p:normalViewPr>
  <p:slideViewPr>
    <p:cSldViewPr snapToGrid="0" snapToObjects="1">
      <p:cViewPr>
        <p:scale>
          <a:sx n="66" d="100"/>
          <a:sy n="66" d="100"/>
        </p:scale>
        <p:origin x="1834" y="-1147"/>
      </p:cViewPr>
      <p:guideLst>
        <p:guide orient="horz" pos="1021"/>
        <p:guide pos="679"/>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11" Type="http://schemas.openxmlformats.org/officeDocument/2006/relationships/customXml" Target="../customXml/item3.xml"/><Relationship Id="rId5" Type="http://schemas.openxmlformats.org/officeDocument/2006/relationships/presProps" Target="presProps.xml"/><Relationship Id="rId10" Type="http://schemas.openxmlformats.org/officeDocument/2006/relationships/customXml" Target="../customXml/item2.xml"/><Relationship Id="rId4" Type="http://schemas.openxmlformats.org/officeDocument/2006/relationships/handoutMaster" Target="handoutMasters/handoutMaster1.xml"/><Relationship Id="rId9"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fi-FI"/>
          </a:p>
        </p:txBody>
      </p:sp>
      <p:sp>
        <p:nvSpPr>
          <p:cNvPr id="3" name="Päivämäärän paikkamerkki 2"/>
          <p:cNvSpPr>
            <a:spLocks noGrp="1"/>
          </p:cNvSpPr>
          <p:nvPr>
            <p:ph type="dt" sz="quarter" idx="1"/>
          </p:nvPr>
        </p:nvSpPr>
        <p:spPr>
          <a:xfrm>
            <a:off x="3901698" y="0"/>
            <a:ext cx="2984871" cy="501015"/>
          </a:xfrm>
          <a:prstGeom prst="rect">
            <a:avLst/>
          </a:prstGeom>
        </p:spPr>
        <p:txBody>
          <a:bodyPr vert="horz" lIns="96616" tIns="48308" rIns="96616" bIns="48308" rtlCol="0"/>
          <a:lstStyle>
            <a:lvl1pPr algn="r">
              <a:defRPr sz="1300"/>
            </a:lvl1pPr>
          </a:lstStyle>
          <a:p>
            <a:fld id="{19EC9BF0-2C59-2C46-BBD9-7948B59DC01B}" type="datetime1">
              <a:rPr lang="fi-FI" smtClean="0"/>
              <a:pPr/>
              <a:t>13.12.2018</a:t>
            </a:fld>
            <a:endParaRPr lang="fi-FI"/>
          </a:p>
        </p:txBody>
      </p:sp>
      <p:sp>
        <p:nvSpPr>
          <p:cNvPr id="4" name="Alatunnisteen paikkamerkki 3"/>
          <p:cNvSpPr>
            <a:spLocks noGrp="1"/>
          </p:cNvSpPr>
          <p:nvPr>
            <p:ph type="ftr" sz="quarter" idx="2"/>
          </p:nvPr>
        </p:nvSpPr>
        <p:spPr>
          <a:xfrm>
            <a:off x="0" y="9517546"/>
            <a:ext cx="2984871" cy="501015"/>
          </a:xfrm>
          <a:prstGeom prst="rect">
            <a:avLst/>
          </a:prstGeom>
        </p:spPr>
        <p:txBody>
          <a:bodyPr vert="horz" lIns="96616" tIns="48308" rIns="96616" bIns="48308" rtlCol="0" anchor="b"/>
          <a:lstStyle>
            <a:lvl1pPr algn="l">
              <a:defRPr sz="1300"/>
            </a:lvl1pPr>
          </a:lstStyle>
          <a:p>
            <a:endParaRPr lang="fi-FI"/>
          </a:p>
        </p:txBody>
      </p:sp>
      <p:sp>
        <p:nvSpPr>
          <p:cNvPr id="5" name="Dian numeron paikkamerkki 4"/>
          <p:cNvSpPr>
            <a:spLocks noGrp="1"/>
          </p:cNvSpPr>
          <p:nvPr>
            <p:ph type="sldNum" sz="quarter" idx="3"/>
          </p:nvPr>
        </p:nvSpPr>
        <p:spPr>
          <a:xfrm>
            <a:off x="3901698" y="9517546"/>
            <a:ext cx="2984871" cy="501015"/>
          </a:xfrm>
          <a:prstGeom prst="rect">
            <a:avLst/>
          </a:prstGeom>
        </p:spPr>
        <p:txBody>
          <a:bodyPr vert="horz" lIns="96616" tIns="48308" rIns="96616" bIns="48308" rtlCol="0" anchor="b"/>
          <a:lstStyle>
            <a:lvl1pPr algn="r">
              <a:defRPr sz="1300"/>
            </a:lvl1pPr>
          </a:lstStyle>
          <a:p>
            <a:fld id="{0FF46C8D-04D7-9749-B301-C990981E0E3C}" type="slidenum">
              <a:rPr lang="fi-FI" smtClean="0"/>
              <a:pPr/>
              <a:t>‹#›</a:t>
            </a:fld>
            <a:endParaRPr lang="fi-FI"/>
          </a:p>
        </p:txBody>
      </p:sp>
    </p:spTree>
    <p:extLst>
      <p:ext uri="{BB962C8B-B14F-4D97-AF65-F5344CB8AC3E}">
        <p14:creationId xmlns:p14="http://schemas.microsoft.com/office/powerpoint/2010/main" val="3918982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fi-FI"/>
          </a:p>
        </p:txBody>
      </p:sp>
      <p:sp>
        <p:nvSpPr>
          <p:cNvPr id="3" name="Päivämäärän paikkamerkki 2"/>
          <p:cNvSpPr>
            <a:spLocks noGrp="1"/>
          </p:cNvSpPr>
          <p:nvPr>
            <p:ph type="dt" idx="1"/>
          </p:nvPr>
        </p:nvSpPr>
        <p:spPr>
          <a:xfrm>
            <a:off x="3901698" y="0"/>
            <a:ext cx="2984871" cy="501015"/>
          </a:xfrm>
          <a:prstGeom prst="rect">
            <a:avLst/>
          </a:prstGeom>
        </p:spPr>
        <p:txBody>
          <a:bodyPr vert="horz" lIns="96616" tIns="48308" rIns="96616" bIns="48308" rtlCol="0"/>
          <a:lstStyle>
            <a:lvl1pPr algn="r">
              <a:defRPr sz="1300"/>
            </a:lvl1pPr>
          </a:lstStyle>
          <a:p>
            <a:fld id="{0E4AA8A8-4D46-BD40-89BF-70B4CBE4D6DF}" type="datetime1">
              <a:rPr lang="fi-FI" smtClean="0"/>
              <a:pPr/>
              <a:t>13.12.2018</a:t>
            </a:fld>
            <a:endParaRPr lang="fi-FI"/>
          </a:p>
        </p:txBody>
      </p:sp>
      <p:sp>
        <p:nvSpPr>
          <p:cNvPr id="4" name="Dian kuvan paikkamerkki 3"/>
          <p:cNvSpPr>
            <a:spLocks noGrp="1" noRot="1" noChangeAspect="1"/>
          </p:cNvSpPr>
          <p:nvPr>
            <p:ph type="sldImg" idx="2"/>
          </p:nvPr>
        </p:nvSpPr>
        <p:spPr>
          <a:xfrm>
            <a:off x="2035175" y="750888"/>
            <a:ext cx="2817813" cy="3757612"/>
          </a:xfrm>
          <a:prstGeom prst="rect">
            <a:avLst/>
          </a:prstGeom>
          <a:noFill/>
          <a:ln w="12700">
            <a:solidFill>
              <a:prstClr val="black"/>
            </a:solidFill>
          </a:ln>
        </p:spPr>
        <p:txBody>
          <a:bodyPr vert="horz" lIns="96616" tIns="48308" rIns="96616" bIns="48308" rtlCol="0" anchor="ctr"/>
          <a:lstStyle/>
          <a:p>
            <a:endParaRPr lang="fi-FI"/>
          </a:p>
        </p:txBody>
      </p:sp>
      <p:sp>
        <p:nvSpPr>
          <p:cNvPr id="5" name="Huomautusten paikkamerkki 4"/>
          <p:cNvSpPr>
            <a:spLocks noGrp="1"/>
          </p:cNvSpPr>
          <p:nvPr>
            <p:ph type="body" sz="quarter" idx="3"/>
          </p:nvPr>
        </p:nvSpPr>
        <p:spPr>
          <a:xfrm>
            <a:off x="688817" y="4759643"/>
            <a:ext cx="5510530" cy="4509135"/>
          </a:xfrm>
          <a:prstGeom prst="rect">
            <a:avLst/>
          </a:prstGeom>
        </p:spPr>
        <p:txBody>
          <a:bodyPr vert="horz" lIns="96616" tIns="48308" rIns="96616" bIns="48308" rtlCol="0"/>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6" name="Alatunnisteen paikkamerkki 5"/>
          <p:cNvSpPr>
            <a:spLocks noGrp="1"/>
          </p:cNvSpPr>
          <p:nvPr>
            <p:ph type="ftr" sz="quarter" idx="4"/>
          </p:nvPr>
        </p:nvSpPr>
        <p:spPr>
          <a:xfrm>
            <a:off x="0" y="9517546"/>
            <a:ext cx="2984871" cy="501015"/>
          </a:xfrm>
          <a:prstGeom prst="rect">
            <a:avLst/>
          </a:prstGeom>
        </p:spPr>
        <p:txBody>
          <a:bodyPr vert="horz" lIns="96616" tIns="48308" rIns="96616" bIns="48308" rtlCol="0" anchor="b"/>
          <a:lstStyle>
            <a:lvl1pPr algn="l">
              <a:defRPr sz="1300"/>
            </a:lvl1pPr>
          </a:lstStyle>
          <a:p>
            <a:endParaRPr lang="fi-FI"/>
          </a:p>
        </p:txBody>
      </p:sp>
      <p:sp>
        <p:nvSpPr>
          <p:cNvPr id="7" name="Dian numeron paikkamerkki 6"/>
          <p:cNvSpPr>
            <a:spLocks noGrp="1"/>
          </p:cNvSpPr>
          <p:nvPr>
            <p:ph type="sldNum" sz="quarter" idx="5"/>
          </p:nvPr>
        </p:nvSpPr>
        <p:spPr>
          <a:xfrm>
            <a:off x="3901698" y="9517546"/>
            <a:ext cx="2984871" cy="501015"/>
          </a:xfrm>
          <a:prstGeom prst="rect">
            <a:avLst/>
          </a:prstGeom>
        </p:spPr>
        <p:txBody>
          <a:bodyPr vert="horz" lIns="96616" tIns="48308" rIns="96616" bIns="48308" rtlCol="0" anchor="b"/>
          <a:lstStyle>
            <a:lvl1pPr algn="r">
              <a:defRPr sz="1300"/>
            </a:lvl1pPr>
          </a:lstStyle>
          <a:p>
            <a:fld id="{A63C4081-9F01-AD42-AD4E-1E44DCE50C8C}" type="slidenum">
              <a:rPr lang="fi-FI" smtClean="0"/>
              <a:pPr/>
              <a:t>‹#›</a:t>
            </a:fld>
            <a:endParaRPr lang="fi-FI"/>
          </a:p>
        </p:txBody>
      </p:sp>
    </p:spTree>
    <p:extLst>
      <p:ext uri="{BB962C8B-B14F-4D97-AF65-F5344CB8AC3E}">
        <p14:creationId xmlns:p14="http://schemas.microsoft.com/office/powerpoint/2010/main" val="2231995098"/>
      </p:ext>
    </p:extLst>
  </p:cSld>
  <p:clrMap bg1="lt1" tx1="dk1" bg2="lt2" tx2="dk2" accent1="accent1" accent2="accent2" accent3="accent3" accent4="accent4" accent5="accent5" accent6="accent6" hlink="hlink" folHlink="folHlink"/>
  <p:hf hdr="0" ftr="0" dt="0"/>
  <p:notesStyle>
    <a:lvl1pPr marL="0" algn="l" defTabSz="610956" rtl="0" eaLnBrk="1" latinLnBrk="0" hangingPunct="1">
      <a:defRPr sz="1600" kern="1200">
        <a:solidFill>
          <a:schemeClr val="tx1"/>
        </a:solidFill>
        <a:latin typeface="+mn-lt"/>
        <a:ea typeface="+mn-ea"/>
        <a:cs typeface="+mn-cs"/>
      </a:defRPr>
    </a:lvl1pPr>
    <a:lvl2pPr marL="610956" algn="l" defTabSz="610956" rtl="0" eaLnBrk="1" latinLnBrk="0" hangingPunct="1">
      <a:defRPr sz="1600" kern="1200">
        <a:solidFill>
          <a:schemeClr val="tx1"/>
        </a:solidFill>
        <a:latin typeface="+mn-lt"/>
        <a:ea typeface="+mn-ea"/>
        <a:cs typeface="+mn-cs"/>
      </a:defRPr>
    </a:lvl2pPr>
    <a:lvl3pPr marL="1221913" algn="l" defTabSz="610956" rtl="0" eaLnBrk="1" latinLnBrk="0" hangingPunct="1">
      <a:defRPr sz="1600" kern="1200">
        <a:solidFill>
          <a:schemeClr val="tx1"/>
        </a:solidFill>
        <a:latin typeface="+mn-lt"/>
        <a:ea typeface="+mn-ea"/>
        <a:cs typeface="+mn-cs"/>
      </a:defRPr>
    </a:lvl3pPr>
    <a:lvl4pPr marL="1832869" algn="l" defTabSz="610956" rtl="0" eaLnBrk="1" latinLnBrk="0" hangingPunct="1">
      <a:defRPr sz="1600" kern="1200">
        <a:solidFill>
          <a:schemeClr val="tx1"/>
        </a:solidFill>
        <a:latin typeface="+mn-lt"/>
        <a:ea typeface="+mn-ea"/>
        <a:cs typeface="+mn-cs"/>
      </a:defRPr>
    </a:lvl4pPr>
    <a:lvl5pPr marL="2443825" algn="l" defTabSz="610956" rtl="0" eaLnBrk="1" latinLnBrk="0" hangingPunct="1">
      <a:defRPr sz="1600" kern="1200">
        <a:solidFill>
          <a:schemeClr val="tx1"/>
        </a:solidFill>
        <a:latin typeface="+mn-lt"/>
        <a:ea typeface="+mn-ea"/>
        <a:cs typeface="+mn-cs"/>
      </a:defRPr>
    </a:lvl5pPr>
    <a:lvl6pPr marL="3054782" algn="l" defTabSz="610956" rtl="0" eaLnBrk="1" latinLnBrk="0" hangingPunct="1">
      <a:defRPr sz="1600" kern="1200">
        <a:solidFill>
          <a:schemeClr val="tx1"/>
        </a:solidFill>
        <a:latin typeface="+mn-lt"/>
        <a:ea typeface="+mn-ea"/>
        <a:cs typeface="+mn-cs"/>
      </a:defRPr>
    </a:lvl6pPr>
    <a:lvl7pPr marL="3665738" algn="l" defTabSz="610956" rtl="0" eaLnBrk="1" latinLnBrk="0" hangingPunct="1">
      <a:defRPr sz="1600" kern="1200">
        <a:solidFill>
          <a:schemeClr val="tx1"/>
        </a:solidFill>
        <a:latin typeface="+mn-lt"/>
        <a:ea typeface="+mn-ea"/>
        <a:cs typeface="+mn-cs"/>
      </a:defRPr>
    </a:lvl7pPr>
    <a:lvl8pPr marL="4276695" algn="l" defTabSz="610956" rtl="0" eaLnBrk="1" latinLnBrk="0" hangingPunct="1">
      <a:defRPr sz="1600" kern="1200">
        <a:solidFill>
          <a:schemeClr val="tx1"/>
        </a:solidFill>
        <a:latin typeface="+mn-lt"/>
        <a:ea typeface="+mn-ea"/>
        <a:cs typeface="+mn-cs"/>
      </a:defRPr>
    </a:lvl8pPr>
    <a:lvl9pPr marL="4887651" algn="l" defTabSz="610956"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dirty="0"/>
          </a:p>
        </p:txBody>
      </p:sp>
      <p:sp>
        <p:nvSpPr>
          <p:cNvPr id="4" name="Dian numeron paikkamerkki 3"/>
          <p:cNvSpPr>
            <a:spLocks noGrp="1"/>
          </p:cNvSpPr>
          <p:nvPr>
            <p:ph type="sldNum" sz="quarter" idx="5"/>
          </p:nvPr>
        </p:nvSpPr>
        <p:spPr/>
        <p:txBody>
          <a:bodyPr/>
          <a:lstStyle/>
          <a:p>
            <a:fld id="{A63C4081-9F01-AD42-AD4E-1E44DCE50C8C}" type="slidenum">
              <a:rPr lang="fi-FI" smtClean="0"/>
              <a:pPr/>
              <a:t>1</a:t>
            </a:fld>
            <a:endParaRPr lang="fi-FI"/>
          </a:p>
        </p:txBody>
      </p:sp>
    </p:spTree>
    <p:extLst>
      <p:ext uri="{BB962C8B-B14F-4D97-AF65-F5344CB8AC3E}">
        <p14:creationId xmlns:p14="http://schemas.microsoft.com/office/powerpoint/2010/main" val="4148586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Sisällön paikkamerkki 2"/>
          <p:cNvSpPr>
            <a:spLocks noGrp="1"/>
          </p:cNvSpPr>
          <p:nvPr>
            <p:ph idx="1" hasCustomPrompt="1"/>
          </p:nvPr>
        </p:nvSpPr>
        <p:spPr>
          <a:xfrm>
            <a:off x="502152" y="2757269"/>
            <a:ext cx="8700801" cy="8527106"/>
          </a:xfrm>
          <a:prstGeom prst="rect">
            <a:avLst/>
          </a:prstGeom>
        </p:spPr>
        <p:txBody>
          <a:bodyPr lIns="122191" tIns="61096" rIns="122191" bIns="61096"/>
          <a:lstStyle/>
          <a:p>
            <a:pPr lvl="0"/>
            <a:r>
              <a:rPr lang="fi-FI" dirty="0"/>
              <a:t>CONTENT</a:t>
            </a:r>
          </a:p>
        </p:txBody>
      </p:sp>
    </p:spTree>
    <p:extLst>
      <p:ext uri="{BB962C8B-B14F-4D97-AF65-F5344CB8AC3E}">
        <p14:creationId xmlns:p14="http://schemas.microsoft.com/office/powerpoint/2010/main" val="284699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wo contents">
    <p:spTree>
      <p:nvGrpSpPr>
        <p:cNvPr id="1" name=""/>
        <p:cNvGrpSpPr/>
        <p:nvPr/>
      </p:nvGrpSpPr>
      <p:grpSpPr>
        <a:xfrm>
          <a:off x="0" y="0"/>
          <a:ext cx="0" cy="0"/>
          <a:chOff x="0" y="0"/>
          <a:chExt cx="0" cy="0"/>
        </a:xfrm>
      </p:grpSpPr>
      <p:sp>
        <p:nvSpPr>
          <p:cNvPr id="5" name="Sisällön paikkamerkki 2"/>
          <p:cNvSpPr>
            <a:spLocks noGrp="1"/>
          </p:cNvSpPr>
          <p:nvPr>
            <p:ph idx="1" hasCustomPrompt="1"/>
          </p:nvPr>
        </p:nvSpPr>
        <p:spPr>
          <a:xfrm>
            <a:off x="502152" y="2765250"/>
            <a:ext cx="4307341" cy="8519125"/>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dirty="0"/>
              <a:t>CONTENT</a:t>
            </a:r>
          </a:p>
          <a:p>
            <a:pPr lvl="0"/>
            <a:endParaRPr lang="fi-FI" dirty="0"/>
          </a:p>
        </p:txBody>
      </p:sp>
      <p:sp>
        <p:nvSpPr>
          <p:cNvPr id="6" name="Sisällön paikkamerkki 2"/>
          <p:cNvSpPr>
            <a:spLocks noGrp="1"/>
          </p:cNvSpPr>
          <p:nvPr>
            <p:ph idx="10" hasCustomPrompt="1"/>
          </p:nvPr>
        </p:nvSpPr>
        <p:spPr>
          <a:xfrm>
            <a:off x="4898392" y="2765250"/>
            <a:ext cx="4304562" cy="8519125"/>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dirty="0"/>
              <a:t>CONTENT</a:t>
            </a:r>
          </a:p>
          <a:p>
            <a:pPr lvl="0"/>
            <a:endParaRPr lang="fi-FI" dirty="0"/>
          </a:p>
        </p:txBody>
      </p:sp>
    </p:spTree>
    <p:extLst>
      <p:ext uri="{BB962C8B-B14F-4D97-AF65-F5344CB8AC3E}">
        <p14:creationId xmlns:p14="http://schemas.microsoft.com/office/powerpoint/2010/main" val="3707810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hree contents">
    <p:spTree>
      <p:nvGrpSpPr>
        <p:cNvPr id="1" name=""/>
        <p:cNvGrpSpPr/>
        <p:nvPr/>
      </p:nvGrpSpPr>
      <p:grpSpPr>
        <a:xfrm>
          <a:off x="0" y="0"/>
          <a:ext cx="0" cy="0"/>
          <a:chOff x="0" y="0"/>
          <a:chExt cx="0" cy="0"/>
        </a:xfrm>
      </p:grpSpPr>
      <p:sp>
        <p:nvSpPr>
          <p:cNvPr id="4" name="Sisällön paikkamerkki 2"/>
          <p:cNvSpPr>
            <a:spLocks noGrp="1"/>
          </p:cNvSpPr>
          <p:nvPr>
            <p:ph idx="1" hasCustomPrompt="1"/>
          </p:nvPr>
        </p:nvSpPr>
        <p:spPr>
          <a:xfrm>
            <a:off x="502152" y="2735386"/>
            <a:ext cx="2813821" cy="8548989"/>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dirty="0"/>
              <a:t>CONTENT</a:t>
            </a:r>
          </a:p>
          <a:p>
            <a:pPr lvl="0"/>
            <a:endParaRPr lang="fi-FI" dirty="0"/>
          </a:p>
        </p:txBody>
      </p:sp>
      <p:sp>
        <p:nvSpPr>
          <p:cNvPr id="7" name="Sisällön paikkamerkki 2"/>
          <p:cNvSpPr>
            <a:spLocks noGrp="1"/>
          </p:cNvSpPr>
          <p:nvPr>
            <p:ph idx="10" hasCustomPrompt="1"/>
          </p:nvPr>
        </p:nvSpPr>
        <p:spPr>
          <a:xfrm>
            <a:off x="3445642" y="2735386"/>
            <a:ext cx="2813821" cy="8548989"/>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dirty="0"/>
              <a:t>CONTENT</a:t>
            </a:r>
          </a:p>
          <a:p>
            <a:pPr lvl="0"/>
            <a:endParaRPr lang="fi-FI" dirty="0"/>
          </a:p>
        </p:txBody>
      </p:sp>
      <p:sp>
        <p:nvSpPr>
          <p:cNvPr id="8" name="Sisällön paikkamerkki 2"/>
          <p:cNvSpPr>
            <a:spLocks noGrp="1"/>
          </p:cNvSpPr>
          <p:nvPr>
            <p:ph idx="11" hasCustomPrompt="1"/>
          </p:nvPr>
        </p:nvSpPr>
        <p:spPr>
          <a:xfrm>
            <a:off x="6389132" y="2735386"/>
            <a:ext cx="2813821" cy="8548989"/>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dirty="0"/>
              <a:t>CONTENT</a:t>
            </a:r>
          </a:p>
          <a:p>
            <a:pPr lvl="0"/>
            <a:endParaRPr lang="fi-FI" dirty="0"/>
          </a:p>
        </p:txBody>
      </p:sp>
    </p:spTree>
    <p:extLst>
      <p:ext uri="{BB962C8B-B14F-4D97-AF65-F5344CB8AC3E}">
        <p14:creationId xmlns:p14="http://schemas.microsoft.com/office/powerpoint/2010/main" val="37900746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ti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Otsikon paikkamerkki 1"/>
          <p:cNvSpPr>
            <a:spLocks noGrp="1"/>
          </p:cNvSpPr>
          <p:nvPr>
            <p:ph type="title"/>
          </p:nvPr>
        </p:nvSpPr>
        <p:spPr>
          <a:xfrm>
            <a:off x="502152" y="909737"/>
            <a:ext cx="8700801" cy="797139"/>
          </a:xfrm>
          <a:prstGeom prst="rect">
            <a:avLst/>
          </a:prstGeom>
        </p:spPr>
        <p:txBody>
          <a:bodyPr vert="horz" lIns="122191" tIns="61096" rIns="122191" bIns="61096" rtlCol="0" anchor="t" anchorCtr="0">
            <a:normAutofit/>
          </a:bodyPr>
          <a:lstStyle/>
          <a:p>
            <a:r>
              <a:rPr lang="fi-FI" dirty="0" err="1"/>
              <a:t>Title</a:t>
            </a:r>
            <a:endParaRPr lang="fi-FI" dirty="0"/>
          </a:p>
        </p:txBody>
      </p:sp>
      <p:sp>
        <p:nvSpPr>
          <p:cNvPr id="10" name="Alatunnisteen paikkamerkki 4"/>
          <p:cNvSpPr>
            <a:spLocks noGrp="1"/>
          </p:cNvSpPr>
          <p:nvPr>
            <p:ph type="ftr" sz="quarter" idx="3"/>
          </p:nvPr>
        </p:nvSpPr>
        <p:spPr>
          <a:xfrm>
            <a:off x="502152" y="1720778"/>
            <a:ext cx="8700801" cy="645019"/>
          </a:xfrm>
          <a:prstGeom prst="rect">
            <a:avLst/>
          </a:prstGeom>
        </p:spPr>
        <p:txBody>
          <a:bodyPr lIns="122191" tIns="0" rIns="122191" bIns="0"/>
          <a:lstStyle>
            <a:lvl1pPr algn="l">
              <a:defRPr sz="1300">
                <a:solidFill>
                  <a:schemeClr val="tx1">
                    <a:lumMod val="50000"/>
                    <a:lumOff val="50000"/>
                  </a:schemeClr>
                </a:solidFill>
                <a:latin typeface="Arial Narrow"/>
                <a:cs typeface="Arial Narrow"/>
              </a:defRPr>
            </a:lvl1pPr>
          </a:lstStyle>
          <a:p>
            <a:r>
              <a:rPr lang="fi-FI" dirty="0"/>
              <a:t>Author, Group </a:t>
            </a:r>
            <a:r>
              <a:rPr lang="fi-FI" dirty="0" err="1"/>
              <a:t>code</a:t>
            </a:r>
            <a:endParaRPr lang="fi-FI" dirty="0"/>
          </a:p>
          <a:p>
            <a:r>
              <a:rPr lang="fi-FI" dirty="0"/>
              <a:t>School of Engineering, Department, </a:t>
            </a:r>
            <a:r>
              <a:rPr lang="fi-FI" dirty="0" err="1"/>
              <a:t>Degree</a:t>
            </a:r>
            <a:r>
              <a:rPr lang="fi-FI" dirty="0"/>
              <a:t> </a:t>
            </a:r>
            <a:r>
              <a:rPr lang="fi-FI" dirty="0" err="1"/>
              <a:t>Programme</a:t>
            </a:r>
            <a:endParaRPr lang="fi-FI" dirty="0"/>
          </a:p>
        </p:txBody>
      </p:sp>
      <p:cxnSp>
        <p:nvCxnSpPr>
          <p:cNvPr id="5" name="Suora yhdysviiva 4"/>
          <p:cNvCxnSpPr/>
          <p:nvPr userDrawn="1"/>
        </p:nvCxnSpPr>
        <p:spPr>
          <a:xfrm>
            <a:off x="502152" y="2479383"/>
            <a:ext cx="8700801"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243828" y="308876"/>
            <a:ext cx="2886456" cy="362712"/>
          </a:xfrm>
          <a:prstGeom prst="rect">
            <a:avLst/>
          </a:prstGeom>
        </p:spPr>
      </p:pic>
    </p:spTree>
    <p:extLst>
      <p:ext uri="{BB962C8B-B14F-4D97-AF65-F5344CB8AC3E}">
        <p14:creationId xmlns:p14="http://schemas.microsoft.com/office/powerpoint/2010/main" val="473042272"/>
      </p:ext>
    </p:extLst>
  </p:cSld>
  <p:clrMap bg1="lt1" tx1="dk1" bg2="lt2" tx2="dk2" accent1="accent1" accent2="accent2" accent3="accent3" accent4="accent4" accent5="accent5" accent6="accent6" hlink="hlink" folHlink="folHlink"/>
  <p:sldLayoutIdLst>
    <p:sldLayoutId id="2147483736" r:id="rId1"/>
    <p:sldLayoutId id="2147483733" r:id="rId2"/>
    <p:sldLayoutId id="2147483734" r:id="rId3"/>
  </p:sldLayoutIdLst>
  <p:hf sldNum="0" hdr="0" dt="0"/>
  <p:txStyles>
    <p:titleStyle>
      <a:lvl1pPr algn="l" defTabSz="610956" rtl="0" eaLnBrk="1" latinLnBrk="0" hangingPunct="1">
        <a:spcBef>
          <a:spcPct val="0"/>
        </a:spcBef>
        <a:buNone/>
        <a:defRPr sz="3200" kern="1200" baseline="0">
          <a:solidFill>
            <a:schemeClr val="tx2"/>
          </a:solidFill>
          <a:latin typeface="Arial Narrow"/>
          <a:ea typeface="+mj-ea"/>
          <a:cs typeface="Arial Narrow"/>
        </a:defRPr>
      </a:lvl1pPr>
    </p:titleStyle>
    <p:bodyStyle>
      <a:lvl1pPr marL="0" indent="0" algn="l" defTabSz="610956" rtl="0" eaLnBrk="1" latinLnBrk="0" hangingPunct="1">
        <a:spcBef>
          <a:spcPct val="20000"/>
        </a:spcBef>
        <a:buFontTx/>
        <a:buNone/>
        <a:defRPr sz="1500" kern="1200">
          <a:solidFill>
            <a:schemeClr val="tx1"/>
          </a:solidFill>
          <a:latin typeface="Arial Narrow"/>
          <a:ea typeface="+mn-ea"/>
          <a:cs typeface="Arial Narrow"/>
        </a:defRPr>
      </a:lvl1pPr>
      <a:lvl2pPr marL="610956" indent="0" algn="l" defTabSz="610956" rtl="0" eaLnBrk="1" latinLnBrk="0" hangingPunct="1">
        <a:spcBef>
          <a:spcPct val="20000"/>
        </a:spcBef>
        <a:buFontTx/>
        <a:buNone/>
        <a:defRPr sz="1600" kern="1200">
          <a:solidFill>
            <a:schemeClr val="tx1"/>
          </a:solidFill>
          <a:latin typeface="Arial Narrow"/>
          <a:ea typeface="+mn-ea"/>
          <a:cs typeface="Arial Narrow"/>
        </a:defRPr>
      </a:lvl2pPr>
      <a:lvl3pPr marL="1221913" indent="0" algn="l" defTabSz="610956" rtl="0" eaLnBrk="1" latinLnBrk="0" hangingPunct="1">
        <a:spcBef>
          <a:spcPct val="20000"/>
        </a:spcBef>
        <a:buFontTx/>
        <a:buNone/>
        <a:defRPr sz="1600" kern="1200">
          <a:solidFill>
            <a:schemeClr val="tx1"/>
          </a:solidFill>
          <a:latin typeface="Arial Narrow"/>
          <a:ea typeface="+mn-ea"/>
          <a:cs typeface="Arial Narrow"/>
        </a:defRPr>
      </a:lvl3pPr>
      <a:lvl4pPr marL="1832869" indent="0" algn="l" defTabSz="610956" rtl="0" eaLnBrk="1" latinLnBrk="0" hangingPunct="1">
        <a:spcBef>
          <a:spcPct val="20000"/>
        </a:spcBef>
        <a:buFontTx/>
        <a:buNone/>
        <a:defRPr sz="1600" kern="1200">
          <a:solidFill>
            <a:schemeClr val="tx1"/>
          </a:solidFill>
          <a:latin typeface="Arial Narrow"/>
          <a:ea typeface="+mn-ea"/>
          <a:cs typeface="Arial Narrow"/>
        </a:defRPr>
      </a:lvl4pPr>
      <a:lvl5pPr marL="2443825" indent="0" algn="l" defTabSz="610956" rtl="0" eaLnBrk="1" latinLnBrk="0" hangingPunct="1">
        <a:spcBef>
          <a:spcPct val="20000"/>
        </a:spcBef>
        <a:buFontTx/>
        <a:buNone/>
        <a:defRPr sz="1600" kern="1200">
          <a:solidFill>
            <a:schemeClr val="tx1"/>
          </a:solidFill>
          <a:latin typeface="Arial Narrow"/>
          <a:ea typeface="+mn-ea"/>
          <a:cs typeface="Arial Narrow"/>
        </a:defRPr>
      </a:lvl5pPr>
      <a:lvl6pPr marL="3360260" indent="-305478" algn="l" defTabSz="610956" rtl="0" eaLnBrk="1" latinLnBrk="0" hangingPunct="1">
        <a:spcBef>
          <a:spcPct val="20000"/>
        </a:spcBef>
        <a:buFont typeface="Arial"/>
        <a:buChar char="•"/>
        <a:defRPr sz="2700" kern="1200">
          <a:solidFill>
            <a:schemeClr val="tx1"/>
          </a:solidFill>
          <a:latin typeface="+mn-lt"/>
          <a:ea typeface="+mn-ea"/>
          <a:cs typeface="+mn-cs"/>
        </a:defRPr>
      </a:lvl6pPr>
      <a:lvl7pPr marL="3971216" indent="-305478" algn="l" defTabSz="610956" rtl="0" eaLnBrk="1" latinLnBrk="0" hangingPunct="1">
        <a:spcBef>
          <a:spcPct val="20000"/>
        </a:spcBef>
        <a:buFont typeface="Arial"/>
        <a:buChar char="•"/>
        <a:defRPr sz="2700" kern="1200">
          <a:solidFill>
            <a:schemeClr val="tx1"/>
          </a:solidFill>
          <a:latin typeface="+mn-lt"/>
          <a:ea typeface="+mn-ea"/>
          <a:cs typeface="+mn-cs"/>
        </a:defRPr>
      </a:lvl7pPr>
      <a:lvl8pPr marL="4582173" indent="-305478" algn="l" defTabSz="610956" rtl="0" eaLnBrk="1" latinLnBrk="0" hangingPunct="1">
        <a:spcBef>
          <a:spcPct val="20000"/>
        </a:spcBef>
        <a:buFont typeface="Arial"/>
        <a:buChar char="•"/>
        <a:defRPr sz="2700" kern="1200">
          <a:solidFill>
            <a:schemeClr val="tx1"/>
          </a:solidFill>
          <a:latin typeface="+mn-lt"/>
          <a:ea typeface="+mn-ea"/>
          <a:cs typeface="+mn-cs"/>
        </a:defRPr>
      </a:lvl8pPr>
      <a:lvl9pPr marL="5193129" indent="-305478" algn="l" defTabSz="610956"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fi-FI"/>
      </a:defPPr>
      <a:lvl1pPr marL="0" algn="l" defTabSz="610956" rtl="0" eaLnBrk="1" latinLnBrk="0" hangingPunct="1">
        <a:defRPr sz="2400" kern="1200">
          <a:solidFill>
            <a:schemeClr val="tx1"/>
          </a:solidFill>
          <a:latin typeface="+mn-lt"/>
          <a:ea typeface="+mn-ea"/>
          <a:cs typeface="+mn-cs"/>
        </a:defRPr>
      </a:lvl1pPr>
      <a:lvl2pPr marL="610956" algn="l" defTabSz="610956" rtl="0" eaLnBrk="1" latinLnBrk="0" hangingPunct="1">
        <a:defRPr sz="2400" kern="1200">
          <a:solidFill>
            <a:schemeClr val="tx1"/>
          </a:solidFill>
          <a:latin typeface="+mn-lt"/>
          <a:ea typeface="+mn-ea"/>
          <a:cs typeface="+mn-cs"/>
        </a:defRPr>
      </a:lvl2pPr>
      <a:lvl3pPr marL="1221913" algn="l" defTabSz="610956" rtl="0" eaLnBrk="1" latinLnBrk="0" hangingPunct="1">
        <a:defRPr sz="2400" kern="1200">
          <a:solidFill>
            <a:schemeClr val="tx1"/>
          </a:solidFill>
          <a:latin typeface="+mn-lt"/>
          <a:ea typeface="+mn-ea"/>
          <a:cs typeface="+mn-cs"/>
        </a:defRPr>
      </a:lvl3pPr>
      <a:lvl4pPr marL="1832869" algn="l" defTabSz="610956" rtl="0" eaLnBrk="1" latinLnBrk="0" hangingPunct="1">
        <a:defRPr sz="2400" kern="1200">
          <a:solidFill>
            <a:schemeClr val="tx1"/>
          </a:solidFill>
          <a:latin typeface="+mn-lt"/>
          <a:ea typeface="+mn-ea"/>
          <a:cs typeface="+mn-cs"/>
        </a:defRPr>
      </a:lvl4pPr>
      <a:lvl5pPr marL="2443825" algn="l" defTabSz="610956" rtl="0" eaLnBrk="1" latinLnBrk="0" hangingPunct="1">
        <a:defRPr sz="2400" kern="1200">
          <a:solidFill>
            <a:schemeClr val="tx1"/>
          </a:solidFill>
          <a:latin typeface="+mn-lt"/>
          <a:ea typeface="+mn-ea"/>
          <a:cs typeface="+mn-cs"/>
        </a:defRPr>
      </a:lvl5pPr>
      <a:lvl6pPr marL="3054782" algn="l" defTabSz="610956" rtl="0" eaLnBrk="1" latinLnBrk="0" hangingPunct="1">
        <a:defRPr sz="2400" kern="1200">
          <a:solidFill>
            <a:schemeClr val="tx1"/>
          </a:solidFill>
          <a:latin typeface="+mn-lt"/>
          <a:ea typeface="+mn-ea"/>
          <a:cs typeface="+mn-cs"/>
        </a:defRPr>
      </a:lvl6pPr>
      <a:lvl7pPr marL="3665738" algn="l" defTabSz="610956" rtl="0" eaLnBrk="1" latinLnBrk="0" hangingPunct="1">
        <a:defRPr sz="2400" kern="1200">
          <a:solidFill>
            <a:schemeClr val="tx1"/>
          </a:solidFill>
          <a:latin typeface="+mn-lt"/>
          <a:ea typeface="+mn-ea"/>
          <a:cs typeface="+mn-cs"/>
        </a:defRPr>
      </a:lvl7pPr>
      <a:lvl8pPr marL="4276695" algn="l" defTabSz="610956" rtl="0" eaLnBrk="1" latinLnBrk="0" hangingPunct="1">
        <a:defRPr sz="2400" kern="1200">
          <a:solidFill>
            <a:schemeClr val="tx1"/>
          </a:solidFill>
          <a:latin typeface="+mn-lt"/>
          <a:ea typeface="+mn-ea"/>
          <a:cs typeface="+mn-cs"/>
        </a:defRPr>
      </a:lvl8pPr>
      <a:lvl9pPr marL="4887651" algn="l" defTabSz="610956"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atunnisteen paikkamerkki 4"/>
          <p:cNvSpPr>
            <a:spLocks noGrp="1"/>
          </p:cNvSpPr>
          <p:nvPr/>
        </p:nvSpPr>
        <p:spPr>
          <a:xfrm>
            <a:off x="487427" y="11382185"/>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dirty="0">
                <a:solidFill>
                  <a:schemeClr val="tx1">
                    <a:lumMod val="50000"/>
                    <a:lumOff val="50000"/>
                  </a:schemeClr>
                </a:solidFill>
              </a:rPr>
              <a:t>Software Application Project</a:t>
            </a:r>
          </a:p>
        </p:txBody>
      </p:sp>
      <p:sp>
        <p:nvSpPr>
          <p:cNvPr id="6" name="Alatunnisteen paikkamerkki 4"/>
          <p:cNvSpPr>
            <a:spLocks noGrp="1"/>
          </p:cNvSpPr>
          <p:nvPr/>
        </p:nvSpPr>
        <p:spPr>
          <a:xfrm>
            <a:off x="487427" y="11666665"/>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dirty="0">
                <a:solidFill>
                  <a:schemeClr val="tx1">
                    <a:lumMod val="50000"/>
                    <a:lumOff val="50000"/>
                  </a:schemeClr>
                </a:solidFill>
              </a:rPr>
              <a:t>ECTS </a:t>
            </a:r>
            <a:r>
              <a:rPr lang="fi-FI" sz="1200" dirty="0" err="1">
                <a:solidFill>
                  <a:schemeClr val="tx1">
                    <a:lumMod val="50000"/>
                    <a:lumOff val="50000"/>
                  </a:schemeClr>
                </a:solidFill>
              </a:rPr>
              <a:t>credits</a:t>
            </a:r>
            <a:r>
              <a:rPr lang="fi-FI" sz="1200" dirty="0">
                <a:solidFill>
                  <a:schemeClr val="tx1">
                    <a:lumMod val="50000"/>
                    <a:lumOff val="50000"/>
                  </a:schemeClr>
                </a:solidFill>
              </a:rPr>
              <a:t>: 15</a:t>
            </a:r>
          </a:p>
        </p:txBody>
      </p:sp>
      <p:sp>
        <p:nvSpPr>
          <p:cNvPr id="7" name="Alatunnisteen paikkamerkki 4"/>
          <p:cNvSpPr>
            <a:spLocks noGrp="1"/>
          </p:cNvSpPr>
          <p:nvPr/>
        </p:nvSpPr>
        <p:spPr>
          <a:xfrm>
            <a:off x="487427" y="11951144"/>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dirty="0" err="1">
                <a:solidFill>
                  <a:schemeClr val="tx1">
                    <a:lumMod val="50000"/>
                    <a:lumOff val="50000"/>
                  </a:schemeClr>
                </a:solidFill>
              </a:rPr>
              <a:t>Date</a:t>
            </a:r>
            <a:r>
              <a:rPr lang="fi-FI" sz="1200" dirty="0">
                <a:solidFill>
                  <a:schemeClr val="tx1">
                    <a:lumMod val="50000"/>
                    <a:lumOff val="50000"/>
                  </a:schemeClr>
                </a:solidFill>
              </a:rPr>
              <a:t> of </a:t>
            </a:r>
            <a:r>
              <a:rPr lang="fi-FI" sz="1200" dirty="0" err="1">
                <a:solidFill>
                  <a:schemeClr val="tx1">
                    <a:lumMod val="50000"/>
                    <a:lumOff val="50000"/>
                  </a:schemeClr>
                </a:solidFill>
              </a:rPr>
              <a:t>publication</a:t>
            </a:r>
            <a:r>
              <a:rPr lang="fi-FI" sz="1200" dirty="0">
                <a:solidFill>
                  <a:schemeClr val="tx1">
                    <a:lumMod val="50000"/>
                    <a:lumOff val="50000"/>
                  </a:schemeClr>
                </a:solidFill>
              </a:rPr>
              <a:t>: 2018, </a:t>
            </a:r>
            <a:r>
              <a:rPr lang="fi-FI" sz="1200" dirty="0" err="1">
                <a:solidFill>
                  <a:schemeClr val="tx1">
                    <a:lumMod val="50000"/>
                    <a:lumOff val="50000"/>
                  </a:schemeClr>
                </a:solidFill>
              </a:rPr>
              <a:t>Autumn</a:t>
            </a:r>
            <a:endParaRPr lang="fi-FI" sz="1200" dirty="0">
              <a:solidFill>
                <a:schemeClr val="tx1">
                  <a:lumMod val="50000"/>
                  <a:lumOff val="50000"/>
                </a:schemeClr>
              </a:solidFill>
            </a:endParaRPr>
          </a:p>
        </p:txBody>
      </p:sp>
      <p:sp>
        <p:nvSpPr>
          <p:cNvPr id="8" name="Alatunnisteen paikkamerkki 4"/>
          <p:cNvSpPr>
            <a:spLocks noGrp="1"/>
          </p:cNvSpPr>
          <p:nvPr/>
        </p:nvSpPr>
        <p:spPr>
          <a:xfrm>
            <a:off x="487427" y="12235625"/>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dirty="0" err="1">
                <a:solidFill>
                  <a:schemeClr val="tx1">
                    <a:lumMod val="50000"/>
                    <a:lumOff val="50000"/>
                  </a:schemeClr>
                </a:solidFill>
              </a:rPr>
              <a:t>Instructors</a:t>
            </a:r>
            <a:r>
              <a:rPr lang="fi-FI" sz="1200" dirty="0">
                <a:solidFill>
                  <a:schemeClr val="tx1">
                    <a:lumMod val="50000"/>
                    <a:lumOff val="50000"/>
                  </a:schemeClr>
                </a:solidFill>
              </a:rPr>
              <a:t>: Jaakko Kaski, Veijo Väisänen</a:t>
            </a:r>
          </a:p>
        </p:txBody>
      </p:sp>
      <p:sp>
        <p:nvSpPr>
          <p:cNvPr id="31" name="Otsikon paikkamerkki 1"/>
          <p:cNvSpPr txBox="1">
            <a:spLocks/>
          </p:cNvSpPr>
          <p:nvPr/>
        </p:nvSpPr>
        <p:spPr>
          <a:xfrm>
            <a:off x="502152" y="909737"/>
            <a:ext cx="8700801" cy="797139"/>
          </a:xfrm>
          <a:prstGeom prst="rect">
            <a:avLst/>
          </a:prstGeom>
        </p:spPr>
        <p:txBody>
          <a:bodyPr vert="horz" lIns="122191" tIns="61096" rIns="122191" bIns="61096" rtlCol="0" anchor="t" anchorCtr="0">
            <a:normAutofit/>
          </a:bodyPr>
          <a:lstStyle>
            <a:lvl1pPr algn="l" defTabSz="457200" rtl="0" eaLnBrk="1" latinLnBrk="0" hangingPunct="1">
              <a:spcBef>
                <a:spcPct val="0"/>
              </a:spcBef>
              <a:buNone/>
              <a:defRPr sz="2400" kern="1200" baseline="0">
                <a:solidFill>
                  <a:schemeClr val="tx2"/>
                </a:solidFill>
                <a:latin typeface="Arial Narrow"/>
                <a:ea typeface="+mj-ea"/>
                <a:cs typeface="Arial Narrow"/>
              </a:defRPr>
            </a:lvl1pPr>
          </a:lstStyle>
          <a:p>
            <a:r>
              <a:rPr lang="fi-FI" dirty="0" err="1"/>
              <a:t>Portable</a:t>
            </a:r>
            <a:r>
              <a:rPr lang="fi-FI" dirty="0"/>
              <a:t> </a:t>
            </a:r>
            <a:r>
              <a:rPr lang="fi-FI" dirty="0" err="1"/>
              <a:t>game</a:t>
            </a:r>
            <a:r>
              <a:rPr lang="fi-FI" dirty="0"/>
              <a:t> </a:t>
            </a:r>
            <a:r>
              <a:rPr lang="fi-FI" dirty="0" err="1"/>
              <a:t>device</a:t>
            </a:r>
            <a:endParaRPr lang="fi-FI" dirty="0"/>
          </a:p>
        </p:txBody>
      </p:sp>
      <p:sp>
        <p:nvSpPr>
          <p:cNvPr id="32" name="Alatunnisteen paikkamerkki 4"/>
          <p:cNvSpPr txBox="1">
            <a:spLocks/>
          </p:cNvSpPr>
          <p:nvPr/>
        </p:nvSpPr>
        <p:spPr>
          <a:xfrm>
            <a:off x="502152" y="1852081"/>
            <a:ext cx="8700801" cy="645019"/>
          </a:xfrm>
          <a:prstGeom prst="rect">
            <a:avLst/>
          </a:prstGeom>
        </p:spPr>
        <p:txBody>
          <a:bodyPr lIns="122191" tIns="0" rIns="122191" bIns="0"/>
          <a:lstStyle>
            <a:defPPr>
              <a:defRPr lang="fi-FI"/>
            </a:defPPr>
            <a:lvl1pPr marL="0" algn="l" defTabSz="457200" rtl="0" eaLnBrk="1" latinLnBrk="0" hangingPunct="1">
              <a:defRPr sz="1000" kern="1200">
                <a:solidFill>
                  <a:schemeClr val="tx1">
                    <a:lumMod val="50000"/>
                    <a:lumOff val="50000"/>
                  </a:schemeClr>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dirty="0"/>
              <a:t>Tapani Silvola, Juha Lallukka, Jesper Ruuska, TVT18SPO</a:t>
            </a:r>
          </a:p>
          <a:p>
            <a:r>
              <a:rPr lang="fi-FI" dirty="0" err="1"/>
              <a:t>Information</a:t>
            </a:r>
            <a:r>
              <a:rPr lang="fi-FI" dirty="0"/>
              <a:t> Technology, Software </a:t>
            </a:r>
            <a:r>
              <a:rPr lang="fi-FI" dirty="0" err="1"/>
              <a:t>Development</a:t>
            </a:r>
            <a:endParaRPr lang="fi-FI" dirty="0"/>
          </a:p>
        </p:txBody>
      </p:sp>
      <p:sp>
        <p:nvSpPr>
          <p:cNvPr id="4" name="Sisällön paikkamerkki 3"/>
          <p:cNvSpPr>
            <a:spLocks noGrp="1"/>
          </p:cNvSpPr>
          <p:nvPr>
            <p:ph idx="1"/>
          </p:nvPr>
        </p:nvSpPr>
        <p:spPr>
          <a:xfrm>
            <a:off x="502152" y="2735387"/>
            <a:ext cx="2813821" cy="8548988"/>
          </a:xfrm>
        </p:spPr>
        <p:txBody>
          <a:bodyPr>
            <a:noAutofit/>
          </a:bodyPr>
          <a:lstStyle/>
          <a:p>
            <a:r>
              <a:rPr lang="en-US" b="1" dirty="0"/>
              <a:t>Introduction</a:t>
            </a:r>
          </a:p>
          <a:p>
            <a:r>
              <a:rPr lang="en-US" dirty="0"/>
              <a:t>The aim of this project was to develop a portable game device with three playable games.</a:t>
            </a:r>
          </a:p>
          <a:p>
            <a:r>
              <a:rPr lang="en-US" b="1" dirty="0"/>
              <a:t>Objectives</a:t>
            </a:r>
          </a:p>
          <a:p>
            <a:r>
              <a:rPr lang="en-US" dirty="0"/>
              <a:t>The basic aims included constructing the game device and developing scripts for the included games that were a memory game, a reaction game and a two player tic-tac-toe game. An additional aim was to develop an interface where player can choose which game to play.</a:t>
            </a:r>
          </a:p>
          <a:p>
            <a:r>
              <a:rPr lang="en-US" dirty="0"/>
              <a:t>Other possible extensions were to develop an AI for the tic-tac-toe and a tweeter for games sound effects but those were dismissed by schedule.</a:t>
            </a:r>
          </a:p>
          <a:p>
            <a:endParaRPr lang="fi-FI" dirty="0"/>
          </a:p>
          <a:p>
            <a:endParaRPr lang="fi-FI" dirty="0"/>
          </a:p>
          <a:p>
            <a:endParaRPr lang="fi-FI" dirty="0"/>
          </a:p>
          <a:p>
            <a:endParaRPr lang="fi-FI" dirty="0"/>
          </a:p>
          <a:p>
            <a:endParaRPr lang="fi-FI" dirty="0"/>
          </a:p>
          <a:p>
            <a:endParaRPr lang="fi-FI" dirty="0"/>
          </a:p>
          <a:p>
            <a:endParaRPr lang="fi-FI" dirty="0"/>
          </a:p>
          <a:p>
            <a:endParaRPr lang="fi-FI" dirty="0"/>
          </a:p>
          <a:p>
            <a:r>
              <a:rPr lang="fi-FI" i="1" dirty="0"/>
              <a:t>FIGURE 1. </a:t>
            </a:r>
            <a:r>
              <a:rPr lang="fi-FI" i="1" dirty="0" err="1"/>
              <a:t>The</a:t>
            </a:r>
            <a:r>
              <a:rPr lang="fi-FI" i="1" dirty="0"/>
              <a:t> </a:t>
            </a:r>
            <a:r>
              <a:rPr lang="fi-FI" i="1" dirty="0" err="1"/>
              <a:t>Circuit</a:t>
            </a:r>
            <a:r>
              <a:rPr lang="fi-FI" i="1" dirty="0"/>
              <a:t> </a:t>
            </a:r>
            <a:r>
              <a:rPr lang="fi-FI" i="1" dirty="0" err="1"/>
              <a:t>diagram</a:t>
            </a:r>
            <a:endParaRPr lang="fi-FI" i="1" dirty="0"/>
          </a:p>
          <a:p>
            <a:r>
              <a:rPr lang="en-US" b="1" dirty="0"/>
              <a:t>Methods</a:t>
            </a:r>
          </a:p>
          <a:p>
            <a:r>
              <a:rPr lang="en-US" dirty="0"/>
              <a:t>The device is built around an Arduino Uno board. It contains nine bi-</a:t>
            </a:r>
            <a:r>
              <a:rPr lang="en-US" dirty="0" err="1"/>
              <a:t>coloured</a:t>
            </a:r>
            <a:r>
              <a:rPr lang="en-US" dirty="0"/>
              <a:t> LEDs, ten push buttons, several resistors and a two channel power switch which duplicates as a switch to cut off the LED connected</a:t>
            </a:r>
            <a:endParaRPr lang="fi-FI" i="1" dirty="0"/>
          </a:p>
        </p:txBody>
      </p:sp>
      <p:sp>
        <p:nvSpPr>
          <p:cNvPr id="9" name="Sisällön paikkamerkki 8"/>
          <p:cNvSpPr>
            <a:spLocks noGrp="1"/>
          </p:cNvSpPr>
          <p:nvPr>
            <p:ph idx="10"/>
          </p:nvPr>
        </p:nvSpPr>
        <p:spPr/>
        <p:txBody>
          <a:bodyPr/>
          <a:lstStyle/>
          <a:p>
            <a:r>
              <a:rPr lang="en-US" dirty="0"/>
              <a:t>to serial communication pins during software upload. </a:t>
            </a:r>
            <a:r>
              <a:rPr lang="fi-FI" dirty="0"/>
              <a:t>(</a:t>
            </a:r>
            <a:r>
              <a:rPr lang="fi-FI" dirty="0" err="1"/>
              <a:t>See</a:t>
            </a:r>
            <a:r>
              <a:rPr lang="fi-FI" dirty="0"/>
              <a:t> </a:t>
            </a:r>
            <a:r>
              <a:rPr lang="fi-FI" dirty="0" err="1"/>
              <a:t>Figure</a:t>
            </a:r>
            <a:r>
              <a:rPr lang="fi-FI" dirty="0"/>
              <a:t> 1 </a:t>
            </a:r>
            <a:r>
              <a:rPr lang="fi-FI" dirty="0" err="1"/>
              <a:t>above</a:t>
            </a:r>
            <a:r>
              <a:rPr lang="fi-FI" dirty="0"/>
              <a:t>)</a:t>
            </a:r>
          </a:p>
          <a:p>
            <a:endParaRPr lang="fi-FI"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fi-FI" i="1" dirty="0"/>
              <a:t>FIGURE 2. </a:t>
            </a:r>
            <a:r>
              <a:rPr lang="fi-FI" i="1" dirty="0" err="1"/>
              <a:t>The</a:t>
            </a:r>
            <a:r>
              <a:rPr lang="fi-FI" i="1" dirty="0"/>
              <a:t> </a:t>
            </a:r>
            <a:r>
              <a:rPr lang="fi-FI" i="1" dirty="0" err="1"/>
              <a:t>first</a:t>
            </a:r>
            <a:r>
              <a:rPr lang="fi-FI" i="1" dirty="0"/>
              <a:t> </a:t>
            </a:r>
            <a:r>
              <a:rPr lang="fi-FI" i="1" dirty="0" err="1"/>
              <a:t>button</a:t>
            </a:r>
            <a:r>
              <a:rPr lang="fi-FI" i="1" dirty="0"/>
              <a:t> </a:t>
            </a:r>
            <a:r>
              <a:rPr lang="fi-FI" i="1" dirty="0" err="1"/>
              <a:t>circuit</a:t>
            </a:r>
            <a:r>
              <a:rPr lang="fi-FI" i="1" dirty="0"/>
              <a:t> </a:t>
            </a:r>
            <a:r>
              <a:rPr lang="fi-FI" i="1" dirty="0" err="1"/>
              <a:t>prototype</a:t>
            </a:r>
            <a:r>
              <a:rPr lang="fi-FI" i="1" dirty="0"/>
              <a:t> </a:t>
            </a:r>
            <a:r>
              <a:rPr lang="fi-FI" i="1" dirty="0" err="1"/>
              <a:t>coupled</a:t>
            </a:r>
            <a:r>
              <a:rPr lang="fi-FI" i="1" dirty="0"/>
              <a:t> </a:t>
            </a:r>
            <a:r>
              <a:rPr lang="fi-FI" i="1" dirty="0" err="1"/>
              <a:t>with</a:t>
            </a:r>
            <a:r>
              <a:rPr lang="fi-FI" i="1" dirty="0"/>
              <a:t> Arduino </a:t>
            </a:r>
            <a:r>
              <a:rPr lang="fi-FI" i="1" dirty="0" err="1"/>
              <a:t>board</a:t>
            </a:r>
            <a:r>
              <a:rPr lang="fi-FI" i="1" dirty="0"/>
              <a:t> </a:t>
            </a:r>
            <a:br>
              <a:rPr lang="fi-FI" i="1" dirty="0"/>
            </a:br>
            <a:endParaRPr lang="en-US" b="1" dirty="0"/>
          </a:p>
          <a:p>
            <a:r>
              <a:rPr lang="en-US" b="1" dirty="0"/>
              <a:t>Results</a:t>
            </a:r>
            <a:endParaRPr lang="en-US" dirty="0"/>
          </a:p>
          <a:p>
            <a:r>
              <a:rPr lang="en-US" dirty="0"/>
              <a:t>The game device works as intended and the games are selectable by the player.</a:t>
            </a:r>
          </a:p>
          <a:p>
            <a:r>
              <a:rPr lang="en-US" dirty="0"/>
              <a:t>In the memory game the player must remember a sequence of LEDs blinked by the device and push the buttons in corresponding order. The sequence gets longer as the game proceeds and a failure leads to game over</a:t>
            </a:r>
          </a:p>
          <a:p>
            <a:r>
              <a:rPr lang="en-US" dirty="0"/>
              <a:t>In the reaction game the device turns a single green LED on and the player must press the analogous button before the LED is turned off. As the game proceeds the time between turning LEDs on and off gets shorter and red LEDs that should be avoided are also introduced.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br>
              <a:rPr lang="fi-FI" i="1" dirty="0"/>
            </a:br>
            <a:endParaRPr lang="en-US" dirty="0"/>
          </a:p>
          <a:p>
            <a:endParaRPr lang="en-US" dirty="0"/>
          </a:p>
          <a:p>
            <a:endParaRPr lang="en-US" dirty="0"/>
          </a:p>
        </p:txBody>
      </p:sp>
      <p:sp>
        <p:nvSpPr>
          <p:cNvPr id="10" name="Sisällön paikkamerkki 9"/>
          <p:cNvSpPr>
            <a:spLocks noGrp="1"/>
          </p:cNvSpPr>
          <p:nvPr>
            <p:ph idx="11"/>
          </p:nvPr>
        </p:nvSpPr>
        <p:spPr/>
        <p:txBody>
          <a:bodyPr>
            <a:noAutofit/>
          </a:bodyPr>
          <a:lstStyle/>
          <a:p>
            <a:r>
              <a:rPr lang="en-US" dirty="0"/>
              <a:t>Pushing the button when a red LED is activated or failing to push the button before green LED is turned off leads to game over.</a:t>
            </a:r>
            <a:endParaRPr lang="fi-FI" dirty="0"/>
          </a:p>
          <a:p>
            <a:r>
              <a:rPr lang="fi-FI" dirty="0" err="1"/>
              <a:t>The</a:t>
            </a:r>
            <a:r>
              <a:rPr lang="fi-FI" dirty="0"/>
              <a:t> </a:t>
            </a:r>
            <a:r>
              <a:rPr lang="fi-FI" dirty="0" err="1"/>
              <a:t>last</a:t>
            </a:r>
            <a:r>
              <a:rPr lang="fi-FI" dirty="0"/>
              <a:t> </a:t>
            </a:r>
            <a:r>
              <a:rPr lang="fi-FI" dirty="0" err="1"/>
              <a:t>game</a:t>
            </a:r>
            <a:r>
              <a:rPr lang="fi-FI" dirty="0"/>
              <a:t> is an </a:t>
            </a:r>
            <a:r>
              <a:rPr lang="fi-FI" dirty="0" err="1"/>
              <a:t>implementation</a:t>
            </a:r>
            <a:r>
              <a:rPr lang="fi-FI" dirty="0"/>
              <a:t> of </a:t>
            </a:r>
            <a:r>
              <a:rPr lang="fi-FI" dirty="0" err="1"/>
              <a:t>the</a:t>
            </a:r>
            <a:r>
              <a:rPr lang="fi-FI" dirty="0"/>
              <a:t> classic tic-</a:t>
            </a:r>
            <a:r>
              <a:rPr lang="fi-FI" dirty="0" err="1"/>
              <a:t>tac</a:t>
            </a:r>
            <a:r>
              <a:rPr lang="fi-FI" dirty="0"/>
              <a:t>-toe </a:t>
            </a:r>
            <a:r>
              <a:rPr lang="fi-FI" dirty="0" err="1"/>
              <a:t>game</a:t>
            </a:r>
            <a:r>
              <a:rPr lang="fi-FI" dirty="0"/>
              <a:t>. </a:t>
            </a:r>
            <a:r>
              <a:rPr lang="fi-FI" dirty="0" err="1"/>
              <a:t>Two</a:t>
            </a:r>
            <a:r>
              <a:rPr lang="fi-FI" dirty="0"/>
              <a:t> </a:t>
            </a:r>
            <a:r>
              <a:rPr lang="fi-FI" dirty="0" err="1"/>
              <a:t>players</a:t>
            </a:r>
            <a:r>
              <a:rPr lang="fi-FI" dirty="0"/>
              <a:t> </a:t>
            </a:r>
            <a:r>
              <a:rPr lang="fi-FI" dirty="0" err="1"/>
              <a:t>keep</a:t>
            </a:r>
            <a:r>
              <a:rPr lang="fi-FI" dirty="0"/>
              <a:t> playing </a:t>
            </a:r>
            <a:r>
              <a:rPr lang="fi-FI" dirty="0" err="1"/>
              <a:t>until</a:t>
            </a:r>
            <a:r>
              <a:rPr lang="fi-FI" dirty="0"/>
              <a:t> </a:t>
            </a:r>
            <a:r>
              <a:rPr lang="fi-FI" dirty="0" err="1"/>
              <a:t>one</a:t>
            </a:r>
            <a:r>
              <a:rPr lang="fi-FI" dirty="0"/>
              <a:t> </a:t>
            </a:r>
            <a:r>
              <a:rPr lang="fi-FI" dirty="0" err="1"/>
              <a:t>player</a:t>
            </a:r>
            <a:r>
              <a:rPr lang="fi-FI" dirty="0"/>
              <a:t> </a:t>
            </a:r>
            <a:r>
              <a:rPr lang="fi-FI" dirty="0" err="1"/>
              <a:t>wins</a:t>
            </a:r>
            <a:r>
              <a:rPr lang="fi-FI" dirty="0"/>
              <a:t> </a:t>
            </a:r>
            <a:r>
              <a:rPr lang="fi-FI" dirty="0" err="1"/>
              <a:t>by</a:t>
            </a:r>
            <a:r>
              <a:rPr lang="fi-FI" dirty="0"/>
              <a:t> </a:t>
            </a:r>
            <a:r>
              <a:rPr lang="fi-FI" dirty="0" err="1"/>
              <a:t>getting</a:t>
            </a:r>
            <a:r>
              <a:rPr lang="fi-FI" dirty="0"/>
              <a:t> </a:t>
            </a:r>
            <a:r>
              <a:rPr lang="fi-FI" dirty="0" err="1"/>
              <a:t>three</a:t>
            </a:r>
            <a:r>
              <a:rPr lang="fi-FI" dirty="0"/>
              <a:t> </a:t>
            </a:r>
            <a:r>
              <a:rPr lang="fi-FI" dirty="0" err="1"/>
              <a:t>LEDs</a:t>
            </a:r>
            <a:r>
              <a:rPr lang="fi-FI" dirty="0"/>
              <a:t> </a:t>
            </a:r>
            <a:r>
              <a:rPr lang="en-US" dirty="0"/>
              <a:t>in a horizontal, vertical, or diagonal row or game ends draw as all LEDs are turned on and neither player won. </a:t>
            </a:r>
            <a:r>
              <a:rPr lang="fi-FI" dirty="0" err="1"/>
              <a:t>The</a:t>
            </a:r>
            <a:r>
              <a:rPr lang="fi-FI" dirty="0"/>
              <a:t> </a:t>
            </a:r>
            <a:r>
              <a:rPr lang="fi-FI" dirty="0" err="1"/>
              <a:t>device</a:t>
            </a:r>
            <a:r>
              <a:rPr lang="fi-FI" dirty="0"/>
              <a:t> </a:t>
            </a:r>
            <a:r>
              <a:rPr lang="fi-FI" dirty="0" err="1"/>
              <a:t>shows</a:t>
            </a:r>
            <a:r>
              <a:rPr lang="fi-FI" dirty="0"/>
              <a:t> </a:t>
            </a:r>
            <a:r>
              <a:rPr lang="fi-FI" dirty="0" err="1"/>
              <a:t>wins</a:t>
            </a:r>
            <a:r>
              <a:rPr lang="fi-FI" dirty="0"/>
              <a:t> and </a:t>
            </a:r>
            <a:r>
              <a:rPr lang="fi-FI" dirty="0" err="1"/>
              <a:t>draws</a:t>
            </a:r>
            <a:r>
              <a:rPr lang="fi-FI" dirty="0"/>
              <a:t> </a:t>
            </a:r>
            <a:r>
              <a:rPr lang="fi-FI" dirty="0" err="1"/>
              <a:t>with</a:t>
            </a:r>
            <a:r>
              <a:rPr lang="fi-FI" dirty="0"/>
              <a:t> LED </a:t>
            </a:r>
            <a:r>
              <a:rPr lang="fi-FI" dirty="0" err="1"/>
              <a:t>signals</a:t>
            </a:r>
            <a:r>
              <a:rPr lang="fi-FI" dirty="0"/>
              <a:t>.</a:t>
            </a:r>
          </a:p>
          <a:p>
            <a:endParaRPr lang="fi-FI" dirty="0"/>
          </a:p>
          <a:p>
            <a:endParaRPr lang="fi-FI" dirty="0"/>
          </a:p>
          <a:p>
            <a:endParaRPr lang="fi-FI" dirty="0"/>
          </a:p>
          <a:p>
            <a:endParaRPr lang="fi-FI" dirty="0"/>
          </a:p>
          <a:p>
            <a:endParaRPr lang="fi-FI" dirty="0"/>
          </a:p>
          <a:p>
            <a:endParaRPr lang="fi-FI" dirty="0"/>
          </a:p>
          <a:p>
            <a:endParaRPr lang="fi-FI" i="1" dirty="0"/>
          </a:p>
          <a:p>
            <a:endParaRPr lang="fi-FI" i="1" dirty="0"/>
          </a:p>
          <a:p>
            <a:r>
              <a:rPr lang="FI-FI" i="1" dirty="0"/>
              <a:t>FIGURE 3. </a:t>
            </a:r>
            <a:r>
              <a:rPr lang="FI-FI" i="1" dirty="0" err="1"/>
              <a:t>The</a:t>
            </a:r>
            <a:r>
              <a:rPr lang="FI-FI" i="1" dirty="0"/>
              <a:t> </a:t>
            </a:r>
            <a:r>
              <a:rPr lang="fi-FI" i="1" dirty="0" err="1"/>
              <a:t>Game</a:t>
            </a:r>
            <a:r>
              <a:rPr lang="fi-FI" i="1" dirty="0"/>
              <a:t> </a:t>
            </a:r>
            <a:r>
              <a:rPr lang="fi-FI" i="1" dirty="0" err="1"/>
              <a:t>device</a:t>
            </a:r>
            <a:endParaRPr lang="fi-FI" i="1" dirty="0"/>
          </a:p>
          <a:p>
            <a:endParaRPr lang="EN-US" i="1" dirty="0"/>
          </a:p>
          <a:p>
            <a:r>
              <a:rPr lang="EN-US" b="1" dirty="0"/>
              <a:t>Conclusions</a:t>
            </a:r>
          </a:p>
          <a:p>
            <a:r>
              <a:rPr lang="fi-FI" dirty="0" err="1"/>
              <a:t>The</a:t>
            </a:r>
            <a:r>
              <a:rPr lang="fi-FI" dirty="0"/>
              <a:t> input </a:t>
            </a:r>
            <a:r>
              <a:rPr lang="fi-FI" dirty="0" err="1"/>
              <a:t>system</a:t>
            </a:r>
            <a:r>
              <a:rPr lang="fi-FI" dirty="0"/>
              <a:t> </a:t>
            </a:r>
            <a:r>
              <a:rPr lang="fi-FI" dirty="0" err="1"/>
              <a:t>has</a:t>
            </a:r>
            <a:r>
              <a:rPr lang="fi-FI" dirty="0"/>
              <a:t> some </a:t>
            </a:r>
            <a:r>
              <a:rPr lang="fi-FI" dirty="0" err="1"/>
              <a:t>issues</a:t>
            </a:r>
            <a:r>
              <a:rPr lang="fi-FI" dirty="0"/>
              <a:t> </a:t>
            </a:r>
            <a:r>
              <a:rPr lang="fi-FI" dirty="0" err="1"/>
              <a:t>with</a:t>
            </a:r>
            <a:r>
              <a:rPr lang="fi-FI" dirty="0"/>
              <a:t> </a:t>
            </a:r>
            <a:r>
              <a:rPr lang="fi-FI" dirty="0" err="1"/>
              <a:t>reliability</a:t>
            </a:r>
            <a:r>
              <a:rPr lang="fi-FI" dirty="0"/>
              <a:t> as </a:t>
            </a:r>
            <a:r>
              <a:rPr lang="fi-FI" dirty="0" err="1"/>
              <a:t>approximately</a:t>
            </a:r>
            <a:r>
              <a:rPr lang="FI-FI" dirty="0"/>
              <a:t> </a:t>
            </a:r>
            <a:r>
              <a:rPr lang="fi-FI" dirty="0" err="1"/>
              <a:t>two</a:t>
            </a:r>
            <a:r>
              <a:rPr lang="FI-FI" dirty="0"/>
              <a:t> </a:t>
            </a:r>
            <a:r>
              <a:rPr lang="FI-FI" dirty="0" err="1"/>
              <a:t>percent</a:t>
            </a:r>
            <a:r>
              <a:rPr lang="FI-FI" dirty="0"/>
              <a:t> of </a:t>
            </a:r>
            <a:r>
              <a:rPr lang="FI-FI" dirty="0" err="1"/>
              <a:t>button</a:t>
            </a:r>
            <a:r>
              <a:rPr lang="FI-FI" dirty="0"/>
              <a:t> </a:t>
            </a:r>
            <a:r>
              <a:rPr lang="FI-FI" dirty="0" err="1"/>
              <a:t>pushes</a:t>
            </a:r>
            <a:r>
              <a:rPr lang="FI-FI" dirty="0"/>
              <a:t> </a:t>
            </a:r>
            <a:r>
              <a:rPr lang="FI-FI" dirty="0" err="1"/>
              <a:t>are</a:t>
            </a:r>
            <a:r>
              <a:rPr lang="FI-FI" dirty="0"/>
              <a:t> </a:t>
            </a:r>
            <a:r>
              <a:rPr lang="FI-FI" dirty="0" err="1"/>
              <a:t>missread</a:t>
            </a:r>
            <a:r>
              <a:rPr lang="FI-FI" dirty="0"/>
              <a:t>.</a:t>
            </a:r>
            <a:r>
              <a:rPr lang="fi-FI" dirty="0"/>
              <a:t> </a:t>
            </a:r>
            <a:r>
              <a:rPr lang="fi-FI" dirty="0" err="1"/>
              <a:t>Consequences</a:t>
            </a:r>
            <a:r>
              <a:rPr lang="fi-FI" dirty="0"/>
              <a:t> </a:t>
            </a:r>
            <a:r>
              <a:rPr lang="fi-FI" dirty="0" err="1"/>
              <a:t>were</a:t>
            </a:r>
            <a:r>
              <a:rPr lang="fi-FI" dirty="0"/>
              <a:t> </a:t>
            </a:r>
            <a:r>
              <a:rPr lang="fi-FI" dirty="0" err="1"/>
              <a:t>althought</a:t>
            </a:r>
            <a:r>
              <a:rPr lang="fi-FI" dirty="0"/>
              <a:t> </a:t>
            </a:r>
            <a:r>
              <a:rPr lang="fi-FI" dirty="0" err="1"/>
              <a:t>minimized</a:t>
            </a:r>
            <a:r>
              <a:rPr lang="fi-FI" dirty="0"/>
              <a:t> </a:t>
            </a:r>
            <a:r>
              <a:rPr lang="fi-FI" dirty="0" err="1"/>
              <a:t>by</a:t>
            </a:r>
            <a:r>
              <a:rPr lang="fi-FI" dirty="0"/>
              <a:t> </a:t>
            </a:r>
            <a:r>
              <a:rPr lang="fi-FI" dirty="0" err="1"/>
              <a:t>strict</a:t>
            </a:r>
            <a:r>
              <a:rPr lang="fi-FI" dirty="0"/>
              <a:t> </a:t>
            </a:r>
            <a:r>
              <a:rPr lang="fi-FI" dirty="0" err="1"/>
              <a:t>threshold</a:t>
            </a:r>
            <a:r>
              <a:rPr lang="fi-FI" dirty="0"/>
              <a:t> </a:t>
            </a:r>
            <a:r>
              <a:rPr lang="fi-FI" dirty="0" err="1"/>
              <a:t>values</a:t>
            </a:r>
            <a:r>
              <a:rPr lang="fi-FI" dirty="0"/>
              <a:t> and </a:t>
            </a:r>
            <a:r>
              <a:rPr lang="fi-FI" dirty="0" err="1"/>
              <a:t>slightly</a:t>
            </a:r>
            <a:r>
              <a:rPr lang="fi-FI" dirty="0"/>
              <a:t> </a:t>
            </a:r>
            <a:r>
              <a:rPr lang="fi-FI" dirty="0" err="1"/>
              <a:t>delayed</a:t>
            </a:r>
            <a:r>
              <a:rPr lang="fi-FI" dirty="0"/>
              <a:t> </a:t>
            </a:r>
            <a:r>
              <a:rPr lang="fi-FI" dirty="0" err="1"/>
              <a:t>reading</a:t>
            </a:r>
            <a:r>
              <a:rPr lang="fi-FI" dirty="0"/>
              <a:t> of </a:t>
            </a:r>
            <a:r>
              <a:rPr lang="fi-FI" dirty="0" err="1"/>
              <a:t>button</a:t>
            </a:r>
            <a:r>
              <a:rPr lang="fi-FI" dirty="0"/>
              <a:t> </a:t>
            </a:r>
            <a:r>
              <a:rPr lang="fi-FI" dirty="0" err="1"/>
              <a:t>values</a:t>
            </a:r>
            <a:r>
              <a:rPr lang="fi-FI" dirty="0"/>
              <a:t>. </a:t>
            </a:r>
            <a:r>
              <a:rPr lang="fi-FI" dirty="0" err="1"/>
              <a:t>Also</a:t>
            </a:r>
            <a:r>
              <a:rPr lang="fi-FI" dirty="0"/>
              <a:t> </a:t>
            </a:r>
            <a:r>
              <a:rPr lang="fi-FI" dirty="0" err="1"/>
              <a:t>using</a:t>
            </a:r>
            <a:r>
              <a:rPr lang="fi-FI" dirty="0"/>
              <a:t> </a:t>
            </a:r>
            <a:r>
              <a:rPr lang="fi-FI" dirty="0" err="1"/>
              <a:t>the</a:t>
            </a:r>
            <a:r>
              <a:rPr lang="fi-FI" dirty="0"/>
              <a:t> </a:t>
            </a:r>
            <a:r>
              <a:rPr lang="fi-FI" dirty="0" err="1"/>
              <a:t>serial</a:t>
            </a:r>
            <a:r>
              <a:rPr lang="fi-FI" dirty="0"/>
              <a:t> </a:t>
            </a:r>
            <a:r>
              <a:rPr lang="fi-FI" dirty="0" err="1"/>
              <a:t>connection</a:t>
            </a:r>
            <a:r>
              <a:rPr lang="fi-FI" dirty="0"/>
              <a:t> </a:t>
            </a:r>
            <a:r>
              <a:rPr lang="fi-FI" dirty="0" err="1"/>
              <a:t>pins</a:t>
            </a:r>
            <a:r>
              <a:rPr lang="fi-FI" dirty="0"/>
              <a:t> for </a:t>
            </a:r>
            <a:r>
              <a:rPr lang="fi-FI" dirty="0" err="1"/>
              <a:t>controlling</a:t>
            </a:r>
            <a:r>
              <a:rPr lang="fi-FI" dirty="0"/>
              <a:t> a LED </a:t>
            </a:r>
            <a:r>
              <a:rPr lang="fi-FI" dirty="0" err="1"/>
              <a:t>had</a:t>
            </a:r>
            <a:r>
              <a:rPr lang="fi-FI" dirty="0"/>
              <a:t> some </a:t>
            </a:r>
            <a:r>
              <a:rPr lang="fi-FI" dirty="0" err="1"/>
              <a:t>issues</a:t>
            </a:r>
            <a:r>
              <a:rPr lang="fi-FI" dirty="0"/>
              <a:t> </a:t>
            </a:r>
            <a:r>
              <a:rPr lang="fi-FI" dirty="0" err="1"/>
              <a:t>especially</a:t>
            </a:r>
            <a:r>
              <a:rPr lang="fi-FI" dirty="0"/>
              <a:t> </a:t>
            </a:r>
            <a:r>
              <a:rPr lang="fi-FI" dirty="0" err="1"/>
              <a:t>during</a:t>
            </a:r>
            <a:r>
              <a:rPr lang="fi-FI" dirty="0"/>
              <a:t> </a:t>
            </a:r>
            <a:r>
              <a:rPr lang="fi-FI" dirty="0" err="1"/>
              <a:t>the</a:t>
            </a:r>
            <a:r>
              <a:rPr lang="fi-FI" dirty="0"/>
              <a:t> </a:t>
            </a:r>
            <a:r>
              <a:rPr lang="fi-FI" dirty="0" err="1"/>
              <a:t>debugging</a:t>
            </a:r>
            <a:r>
              <a:rPr lang="fi-FI" dirty="0"/>
              <a:t>.</a:t>
            </a:r>
            <a:endParaRPr lang="FI-FI" dirty="0"/>
          </a:p>
          <a:p>
            <a:endParaRPr lang="fi-FI" dirty="0"/>
          </a:p>
          <a:p>
            <a:endParaRPr lang="fi-FI" dirty="0"/>
          </a:p>
        </p:txBody>
      </p:sp>
      <p:pic>
        <p:nvPicPr>
          <p:cNvPr id="13" name="Kuva 12">
            <a:extLst>
              <a:ext uri="{FF2B5EF4-FFF2-40B4-BE49-F238E27FC236}">
                <a16:creationId xmlns:a16="http://schemas.microsoft.com/office/drawing/2014/main" id="{59F19C0F-115F-4D38-A5BB-6A2197DC3D4F}"/>
              </a:ext>
            </a:extLst>
          </p:cNvPr>
          <p:cNvPicPr>
            <a:picLocks noChangeAspect="1"/>
          </p:cNvPicPr>
          <p:nvPr/>
        </p:nvPicPr>
        <p:blipFill rotWithShape="1">
          <a:blip r:embed="rId3"/>
          <a:srcRect t="18269" b="18253"/>
          <a:stretch/>
        </p:blipFill>
        <p:spPr>
          <a:xfrm>
            <a:off x="6850733" y="5898242"/>
            <a:ext cx="1748378" cy="2082800"/>
          </a:xfrm>
          <a:prstGeom prst="rect">
            <a:avLst/>
          </a:prstGeom>
          <a:effectLst>
            <a:outerShdw blurRad="50800" dist="38100" dir="8100000" algn="tr" rotWithShape="0">
              <a:prstClr val="black">
                <a:alpha val="40000"/>
              </a:prstClr>
            </a:outerShdw>
          </a:effectLst>
        </p:spPr>
      </p:pic>
      <p:pic>
        <p:nvPicPr>
          <p:cNvPr id="17" name="Kuva 16">
            <a:extLst>
              <a:ext uri="{FF2B5EF4-FFF2-40B4-BE49-F238E27FC236}">
                <a16:creationId xmlns:a16="http://schemas.microsoft.com/office/drawing/2014/main" id="{0A39781E-991A-4321-B002-3EA663747259}"/>
              </a:ext>
            </a:extLst>
          </p:cNvPr>
          <p:cNvPicPr>
            <a:picLocks noChangeAspect="1"/>
          </p:cNvPicPr>
          <p:nvPr/>
        </p:nvPicPr>
        <p:blipFill>
          <a:blip r:embed="rId4"/>
          <a:stretch>
            <a:fillRect/>
          </a:stretch>
        </p:blipFill>
        <p:spPr>
          <a:xfrm>
            <a:off x="631498" y="7194225"/>
            <a:ext cx="2612123" cy="2044758"/>
          </a:xfrm>
          <a:prstGeom prst="rect">
            <a:avLst/>
          </a:prstGeom>
        </p:spPr>
      </p:pic>
      <p:pic>
        <p:nvPicPr>
          <p:cNvPr id="21" name="Kuva 20">
            <a:extLst>
              <a:ext uri="{FF2B5EF4-FFF2-40B4-BE49-F238E27FC236}">
                <a16:creationId xmlns:a16="http://schemas.microsoft.com/office/drawing/2014/main" id="{FA897FA0-28CD-44AE-8CA8-4DD8431BDAB4}"/>
              </a:ext>
            </a:extLst>
          </p:cNvPr>
          <p:cNvPicPr>
            <a:picLocks noChangeAspect="1"/>
          </p:cNvPicPr>
          <p:nvPr/>
        </p:nvPicPr>
        <p:blipFill>
          <a:blip r:embed="rId5"/>
          <a:stretch>
            <a:fillRect/>
          </a:stretch>
        </p:blipFill>
        <p:spPr>
          <a:xfrm>
            <a:off x="3489959" y="3776783"/>
            <a:ext cx="2621281" cy="1830629"/>
          </a:xfrm>
          <a:prstGeom prst="rect">
            <a:avLst/>
          </a:prstGeom>
        </p:spPr>
      </p:pic>
    </p:spTree>
  </p:cSld>
  <p:clrMapOvr>
    <a:masterClrMapping/>
  </p:clrMapOvr>
</p:sld>
</file>

<file path=ppt/theme/theme1.xml><?xml version="1.0" encoding="utf-8"?>
<a:theme xmlns:a="http://schemas.openxmlformats.org/drawingml/2006/main" name="Oamk oranssi">
  <a:themeElements>
    <a:clrScheme name="Oamk oranssi 2">
      <a:dk1>
        <a:sysClr val="windowText" lastClr="000000"/>
      </a:dk1>
      <a:lt1>
        <a:sysClr val="window" lastClr="FFFFFF"/>
      </a:lt1>
      <a:dk2>
        <a:srgbClr val="FD7813"/>
      </a:dk2>
      <a:lt2>
        <a:srgbClr val="E6E6E6"/>
      </a:lt2>
      <a:accent1>
        <a:srgbClr val="FD7813"/>
      </a:accent1>
      <a:accent2>
        <a:srgbClr val="FFA558"/>
      </a:accent2>
      <a:accent3>
        <a:srgbClr val="FFBC86"/>
      </a:accent3>
      <a:accent4>
        <a:srgbClr val="FFD3B1"/>
      </a:accent4>
      <a:accent5>
        <a:srgbClr val="FFE9D9"/>
      </a:accent5>
      <a:accent6>
        <a:srgbClr val="F7F4EC"/>
      </a:accent6>
      <a:hlink>
        <a:srgbClr val="2E809E"/>
      </a:hlink>
      <a:folHlink>
        <a:srgbClr val="3CA5CD"/>
      </a:folHlink>
    </a:clrScheme>
    <a:fontScheme name="Horisontti">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err="1" smtClean="0"/>
        </a:defPPr>
      </a:lstStyle>
    </a:txDef>
  </a:objectDefaults>
  <a:extraClrScheme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Asiakirja" ma:contentTypeID="0x010100F292EB26E4B57A47985287D3EC890B3F" ma:contentTypeVersion="4" ma:contentTypeDescription="Luo uusi asiakirja." ma:contentTypeScope="" ma:versionID="83764996f1d05de27739ea91293c9c37">
  <xsd:schema xmlns:xsd="http://www.w3.org/2001/XMLSchema" xmlns:xs="http://www.w3.org/2001/XMLSchema" xmlns:p="http://schemas.microsoft.com/office/2006/metadata/properties" xmlns:ns2="94875c5e-1fb6-4819-8e1e-0a80971b67df" targetNamespace="http://schemas.microsoft.com/office/2006/metadata/properties" ma:root="true" ma:fieldsID="e3622083041bba01b84aa799ccdbd3ba" ns2:_="">
    <xsd:import namespace="94875c5e-1fb6-4819-8e1e-0a80971b67d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875c5e-1fb6-4819-8e1e-0a80971b67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isältölaji"/>
        <xsd:element ref="dc:title" minOccurs="0" maxOccurs="1" ma:index="4" ma:displayName="Otsikk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A265D4-BA29-469C-80DA-AB4872D34824}"/>
</file>

<file path=customXml/itemProps2.xml><?xml version="1.0" encoding="utf-8"?>
<ds:datastoreItem xmlns:ds="http://schemas.openxmlformats.org/officeDocument/2006/customXml" ds:itemID="{28269B47-0394-4190-884C-DB3A6DA071AB}"/>
</file>

<file path=customXml/itemProps3.xml><?xml version="1.0" encoding="utf-8"?>
<ds:datastoreItem xmlns:ds="http://schemas.openxmlformats.org/officeDocument/2006/customXml" ds:itemID="{2F2B3305-C621-45D2-A34E-DB96E7B7A323}"/>
</file>

<file path=docProps/app.xml><?xml version="1.0" encoding="utf-8"?>
<Properties xmlns="http://schemas.openxmlformats.org/officeDocument/2006/extended-properties" xmlns:vt="http://schemas.openxmlformats.org/officeDocument/2006/docPropsVTypes">
  <TotalTime>1404</TotalTime>
  <Words>347</Words>
  <Application>Microsoft Office PowerPoint</Application>
  <PresentationFormat>A3-paperi (297 x 420 mm)</PresentationFormat>
  <Paragraphs>62</Paragraphs>
  <Slides>1</Slides>
  <Notes>1</Notes>
  <HiddenSlides>0</HiddenSlides>
  <MMClips>0</MMClips>
  <ScaleCrop>false</ScaleCrop>
  <HeadingPairs>
    <vt:vector size="6" baseType="variant">
      <vt:variant>
        <vt:lpstr>Käytetyt fontit</vt:lpstr>
      </vt:variant>
      <vt:variant>
        <vt:i4>3</vt:i4>
      </vt:variant>
      <vt:variant>
        <vt:lpstr>Teema</vt:lpstr>
      </vt:variant>
      <vt:variant>
        <vt:i4>1</vt:i4>
      </vt:variant>
      <vt:variant>
        <vt:lpstr>Dian otsikot</vt:lpstr>
      </vt:variant>
      <vt:variant>
        <vt:i4>1</vt:i4>
      </vt:variant>
    </vt:vector>
  </HeadingPairs>
  <TitlesOfParts>
    <vt:vector size="5" baseType="lpstr">
      <vt:lpstr>Arial</vt:lpstr>
      <vt:lpstr>Arial Narrow</vt:lpstr>
      <vt:lpstr>Calibri</vt:lpstr>
      <vt:lpstr>Oamk oranssi</vt:lpstr>
      <vt:lpstr>PowerPoint-esitys</vt:lpstr>
    </vt:vector>
  </TitlesOfParts>
  <Company>Oamk</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PowerPoint-esitys</dc:title>
  <dc:creator>Viestintäpalvelut</dc:creator>
  <cp:lastModifiedBy>Tapani Silvola</cp:lastModifiedBy>
  <cp:revision>148</cp:revision>
  <cp:lastPrinted>2017-11-26T11:23:08Z</cp:lastPrinted>
  <dcterms:created xsi:type="dcterms:W3CDTF">2011-08-25T08:52:46Z</dcterms:created>
  <dcterms:modified xsi:type="dcterms:W3CDTF">2018-12-13T10:14:40Z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0x010100F292EB26E4B57A47985287D3EC890B3F</vt:lpwstr>
  </property>
</Properties>
</file>