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Popular Recipes for Homepage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Submitted by:</a:t>
            </a:r>
            <a:endParaRPr lang="en-IN" dirty="0"/>
          </a:p>
          <a:p>
            <a:r>
              <a:rPr lang="en-IN" dirty="0" err="1"/>
              <a:t>Tapan</a:t>
            </a:r>
            <a:r>
              <a:rPr lang="en-IN" dirty="0"/>
              <a:t> </a:t>
            </a:r>
            <a:r>
              <a:rPr lang="en-IN" dirty="0" err="1"/>
              <a:t>Nayak</a:t>
            </a:r>
            <a:r>
              <a:rPr dirty="0"/>
              <a:t> </a:t>
            </a:r>
            <a:r>
              <a:rPr lang="en-IN" dirty="0"/>
              <a:t>on 26 march 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popular recipes for homepage selection</a:t>
            </a:r>
          </a:p>
          <a:p>
            <a:r>
              <a:t>- Current challenge: Manual selection leads to inconsistent traffic</a:t>
            </a:r>
          </a:p>
          <a:p>
            <a:r>
              <a:t>- Target: Achieve at least 80% accuracy in predicting high-traffic recipes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includes nutritional values &amp; traffic performance</a:t>
            </a:r>
          </a:p>
          <a:p>
            <a:r>
              <a:t>- Key Features:</a:t>
            </a:r>
          </a:p>
          <a:p>
            <a:r>
              <a:t>  • Calories, Carbohydrates, Sugar, Protein</a:t>
            </a:r>
          </a:p>
          <a:p>
            <a:r>
              <a:t>  • Category, Servings, High Traffic Indicator (Target Variable)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Missing Values: Filled using column means</a:t>
            </a:r>
          </a:p>
          <a:p>
            <a:r>
              <a:t>- Categorical Data: Converted 'high_traffic' to binary (1 = High, 0 = Low)</a:t>
            </a:r>
          </a:p>
          <a:p>
            <a:r>
              <a:t>- Servings Issues: Converted non-numeric values to median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Box Plot: Identified outliers in calories and servings</a:t>
            </a:r>
          </a:p>
          <a:p>
            <a:r>
              <a:t>- Heatmap: Showed correlation between protein, sugar, and popularity</a:t>
            </a:r>
          </a:p>
          <a:p>
            <a:r>
              <a:t>- Scatter Plot: Popular recipes generally have higher protein and lower sugar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Problem Type: Binary Classification</a:t>
            </a:r>
          </a:p>
          <a:p>
            <a:r>
              <a:t>- Models Used:</a:t>
            </a:r>
          </a:p>
          <a:p>
            <a:r>
              <a:t>  • Logistic Regression (Baseline)</a:t>
            </a:r>
          </a:p>
          <a:p>
            <a:r>
              <a:t>  • Random Forest (Comparison)</a:t>
            </a:r>
          </a:p>
          <a:p>
            <a:r>
              <a:t>- Results:</a:t>
            </a:r>
          </a:p>
          <a:p>
            <a:r>
              <a:t>  • Logistic Regression Recall: 98.23% ✅</a:t>
            </a:r>
          </a:p>
          <a:p>
            <a:r>
              <a:t>  • Random Forest Recall: 77.88% 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Metric &amp; Performance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metric: Recall (Ensure 80%+ accuracy in predicting high-traffic recipes)</a:t>
            </a:r>
          </a:p>
          <a:p>
            <a:r>
              <a:t>- Recommendation: Use Logistic Regression to minimize selection errors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Implement Logistic Regression Model for homepage recipe selection</a:t>
            </a:r>
          </a:p>
          <a:p>
            <a:r>
              <a:t>2. Monitor performance &amp; retrain model periodically</a:t>
            </a:r>
          </a:p>
          <a:p>
            <a:r>
              <a:t>3. Optimize recipe selection strategy using additional data (e.g., user preferences)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1554</Words>
  <Application>WPS Presentation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Predicting Popular Recipes for Homepage Selection</vt:lpstr>
      <vt:lpstr>Business Goal</vt:lpstr>
      <vt:lpstr>Data Overview</vt:lpstr>
      <vt:lpstr>Data Cleaning &amp; Processing</vt:lpstr>
      <vt:lpstr>Exploratory Data Analysis (EDA)</vt:lpstr>
      <vt:lpstr>Model Selection &amp; Results</vt:lpstr>
      <vt:lpstr>Business Metric &amp; Performance Monitoring</vt:lpstr>
      <vt:lpstr>Final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Popular Recipes for Homepage Selection</dc:title>
  <dc:creator/>
  <dc:description>generated using python-pptx</dc:description>
  <cp:lastModifiedBy>Tapan Nayak</cp:lastModifiedBy>
  <cp:revision>3</cp:revision>
  <dcterms:created xsi:type="dcterms:W3CDTF">2013-01-27T09:14:00Z</dcterms:created>
  <dcterms:modified xsi:type="dcterms:W3CDTF">2025-03-26T15:46:51Z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BE072C74F7AE4665A68DC64A345ADC19_12</vt:lpwstr>
  </property>
  <property fmtid="{D5CDD505-2E9C-101B-9397-08002B2CF9AE}" pid="3" name="KSOProductBuildVer">
    <vt:lpwstr>2057-12.2.0.20348</vt:lpwstr>
  </property>
</Properties>
</file>