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6" r:id="rId8"/>
    <p:sldId id="267" r:id="rId9"/>
    <p:sldId id="265" r:id="rId10"/>
    <p:sldId id="259" r:id="rId11"/>
    <p:sldId id="260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989DD-24F9-4F42-9FA9-1A5E1B6E49B3}" v="118" dt="2023-04-22T22:35:4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61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15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9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5BA7-0464-4585-9269-5A7AFD96108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02911A-7339-4607-80E8-E6E2EF18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B31747C0-3A07-5FC6-8104-90654B11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9" r="9474" b="908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7D7E4-5946-45B1-B4DA-7D92B78E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Caller Log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ECBE-4C6B-FF05-5A45-25EEA65C3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90" y="4050831"/>
            <a:ext cx="4091266" cy="26439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Group 1: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Carlos Abaffy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Harsh Patel</a:t>
            </a:r>
          </a:p>
          <a:p>
            <a:pPr>
              <a:lnSpc>
                <a:spcPct val="90000"/>
              </a:lnSpc>
            </a:pPr>
            <a:r>
              <a:rPr lang="en-US" sz="2500" dirty="0" err="1"/>
              <a:t>Ishneet</a:t>
            </a:r>
            <a:r>
              <a:rPr lang="en-US" sz="2500" dirty="0"/>
              <a:t> Kaur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Tapaswee Dixit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78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AF1D-7A3D-B5F6-39D2-ABA56DB6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Future plans: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001AE746-D180-40A3-C433-60AD7133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1" t="142" r="44883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F28F-B8CE-638C-6ECD-1F953A7F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271589"/>
            <a:ext cx="6586076" cy="54779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Exporting call logs: The user should be able to export the call logs to a file, such as a CSV or Excel file, for further analysis or record keeping.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Adding tags: The user should be able to add tags to calls to categorize them and make them easier to find later.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Sorting calls: The user should be able to sort the list of calls by date, time, or caller name.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Customizing the system: The admin should be able to customize the system to meet the needs of the organization, such as adding new fields to the call log or creating custom reports.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Backing up data: The admin should be responsible for backing up the data in the system regularly to ensure that it can be restored in case of a data loss event.</a:t>
            </a:r>
            <a:endParaRPr lang="en-CA">
              <a:effectLst/>
              <a:latin typeface="Cambria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mbria"/>
                <a:ea typeface="Calibri"/>
                <a:cs typeface="Times New Roman"/>
              </a:rPr>
              <a:t>Monitoring system performance: The admin should watch system performance to ensure that it is running smoothly and efficiently and take steps to optimize performance if necessary.</a:t>
            </a:r>
            <a:endParaRPr lang="en-CA">
              <a:latin typeface="Cambri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mbria"/>
                <a:ea typeface="Cambria"/>
                <a:cs typeface="Times New Roman"/>
              </a:rPr>
              <a:t>Managing security: The admin should handle managing system security, such as setting up user authentication and authorization, implementing data encryption, and monitoring for security threats.</a:t>
            </a:r>
            <a:endParaRPr lang="en-CA" dirty="0">
              <a:cs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mbria"/>
                <a:ea typeface="Cambria"/>
                <a:cs typeface="Times New Roman"/>
              </a:rPr>
              <a:t>Managing system upgrades: The admin should handle managing system upgrades, such as installing updates and patches, and ensuring that the system remains up-to-date and secure.</a:t>
            </a:r>
            <a:endParaRPr lang="en-CA" dirty="0"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dirty="0">
              <a:latin typeface="Cambr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9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70E932-3763-6B7E-7FED-9D894F51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5C4DB40-C000-73E5-F86E-E285B1E4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AB39-3D07-5EFA-04D6-2C3B1F4C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7" name="Picture 4" descr="Mobile device with apps">
            <a:extLst>
              <a:ext uri="{FF2B5EF4-FFF2-40B4-BE49-F238E27FC236}">
                <a16:creationId xmlns:a16="http://schemas.microsoft.com/office/drawing/2014/main" id="{D1E5FBB2-BD02-16D4-06A0-745524913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91" t="9091" r="17452" b="4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7278-525E-564E-2AFF-51574CF3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490953"/>
            <a:ext cx="6424440" cy="5179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spcBef>
                <a:spcPts val="0"/>
              </a:spcBef>
              <a:spcAft>
                <a:spcPts val="800"/>
              </a:spcAft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Monitoring calls in an organization is extremely important. Organizations that do not have call monitoring generally have difficulty tracking customer interactions and monitoring the performance of their employees.</a:t>
            </a:r>
            <a:r>
              <a:rPr lang="en-CA" dirty="0">
                <a:latin typeface="Cambria"/>
                <a:ea typeface="Calibri"/>
                <a:cs typeface="Times New Roman"/>
              </a:rPr>
              <a:t> </a:t>
            </a:r>
            <a:endParaRPr lang="en-CA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Our plan is to develop a caller log, which is a valuable tool for any organization that handles a high volume of phone calls, as it allows them to maintain a detailed record of all incoming and outgoing calls.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CA" dirty="0">
                <a:effectLst/>
                <a:latin typeface="Cambria"/>
                <a:ea typeface="Calibri"/>
                <a:cs typeface="Times New Roman"/>
              </a:rPr>
              <a:t>The users can search out the contact details from the directory and make any </a:t>
            </a:r>
            <a:r>
              <a:rPr lang="en-CA" dirty="0">
                <a:latin typeface="Cambria"/>
                <a:ea typeface="Calibri"/>
                <a:cs typeface="Times New Roman"/>
              </a:rPr>
              <a:t>updates</a:t>
            </a:r>
            <a:r>
              <a:rPr lang="en-CA" dirty="0">
                <a:effectLst/>
                <a:latin typeface="Cambria"/>
                <a:ea typeface="Calibri"/>
                <a:cs typeface="Times New Roman"/>
              </a:rPr>
              <a:t> in the call logs.</a:t>
            </a:r>
            <a:endParaRPr lang="en-US" dirty="0">
              <a:effectLst/>
              <a:latin typeface="Cambria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67B36C4-3108-A6D0-77BA-2D824DFA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607" y="2333452"/>
            <a:ext cx="8596668" cy="21957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0DEAF-7867-3A6F-A1A1-B6CE2D2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10"/>
          </a:xfrm>
        </p:spPr>
        <p:txBody>
          <a:bodyPr/>
          <a:lstStyle/>
          <a:p>
            <a:r>
              <a:rPr lang="en-US" dirty="0"/>
              <a:t>Context Diagram: </a:t>
            </a:r>
            <a:r>
              <a:rPr lang="en-US" dirty="0">
                <a:solidFill>
                  <a:schemeClr val="tx1"/>
                </a:solidFill>
              </a:rPr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188514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67B36C4-3108-A6D0-77BA-2D824DFA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81" y="1398270"/>
            <a:ext cx="6873826" cy="48512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0DEAF-7867-3A6F-A1A1-B6CE2D2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10"/>
          </a:xfrm>
        </p:spPr>
        <p:txBody>
          <a:bodyPr/>
          <a:lstStyle/>
          <a:p>
            <a:r>
              <a:rPr lang="en-US" dirty="0"/>
              <a:t>Context Diagram: </a:t>
            </a:r>
            <a:r>
              <a:rPr lang="en-US" dirty="0">
                <a:solidFill>
                  <a:schemeClr val="tx1"/>
                </a:solidFill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84670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EAF-7867-3A6F-A1A1-B6CE2D2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10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569B06F-2861-D42D-C162-AC0A2635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7" y="1395253"/>
            <a:ext cx="5952836" cy="5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EAF-7867-3A6F-A1A1-B6CE2D2A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D1C0F-C389-11C1-073B-7FC90AC2A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3" y="1721898"/>
            <a:ext cx="8596312" cy="3419837"/>
          </a:xfrm>
        </p:spPr>
      </p:pic>
    </p:spTree>
    <p:extLst>
      <p:ext uri="{BB962C8B-B14F-4D97-AF65-F5344CB8AC3E}">
        <p14:creationId xmlns:p14="http://schemas.microsoft.com/office/powerpoint/2010/main" val="24498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006B-6609-2D5D-6ECB-8D5FEAA6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sz="2800" dirty="0"/>
              <a:t>SQL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75" y="1798719"/>
            <a:ext cx="5827123" cy="4200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3274-8398-C601-AC29-C946F05C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59527"/>
            <a:ext cx="9297939" cy="4281835"/>
          </a:xfrm>
        </p:spPr>
        <p:txBody>
          <a:bodyPr/>
          <a:lstStyle/>
          <a:p>
            <a:r>
              <a:rPr lang="en-US" dirty="0"/>
              <a:t>Three tables are created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9450-453B-97EA-8D35-7AE7A41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br>
              <a:rPr lang="en-US" dirty="0"/>
            </a:br>
            <a:r>
              <a:rPr lang="en-US" sz="2800" dirty="0"/>
              <a:t>WPF (Visual 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196D-6871-BC49-BEA3-6A6C61B3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Login screen: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843D6FE-9B1A-E97A-4F51-5CC30779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82" y="1931476"/>
            <a:ext cx="6449290" cy="43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F5B1-1C1D-3046-DB5D-0659D635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  <a:br>
              <a:rPr lang="en-US" dirty="0"/>
            </a:br>
            <a:r>
              <a:rPr lang="en-US" sz="2800" dirty="0"/>
              <a:t>C# (Visual Studio)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ED5BE49-347F-8CC2-295D-135C28F3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98" y="611692"/>
            <a:ext cx="3816439" cy="56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3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e5913e-f87b-45fd-86a9-3577a1b56f97" xsi:nil="true"/>
    <lcf76f155ced4ddcb4097134ff3c332f xmlns="d5c12e2e-22d1-4e83-a34a-ebd17490dad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12FD5FE656A84F9E4383A701A1F39C" ma:contentTypeVersion="10" ma:contentTypeDescription="Create a new document." ma:contentTypeScope="" ma:versionID="aae1081560292b335ce473c323e08bbc">
  <xsd:schema xmlns:xsd="http://www.w3.org/2001/XMLSchema" xmlns:xs="http://www.w3.org/2001/XMLSchema" xmlns:p="http://schemas.microsoft.com/office/2006/metadata/properties" xmlns:ns2="d5c12e2e-22d1-4e83-a34a-ebd17490dad2" xmlns:ns3="7de5913e-f87b-45fd-86a9-3577a1b56f97" targetNamespace="http://schemas.microsoft.com/office/2006/metadata/properties" ma:root="true" ma:fieldsID="1f792e3ab91c4a86b108c61c9854d7ba" ns2:_="" ns3:_="">
    <xsd:import namespace="d5c12e2e-22d1-4e83-a34a-ebd17490dad2"/>
    <xsd:import namespace="7de5913e-f87b-45fd-86a9-3577a1b56f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2e2e-22d1-4e83-a34a-ebd17490d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f14a81-40c6-4318-85f6-ee55e424c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5913e-f87b-45fd-86a9-3577a1b56f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07ef4e5-5f25-4ea4-a562-1f931ff98031}" ma:internalName="TaxCatchAll" ma:showField="CatchAllData" ma:web="7de5913e-f87b-45fd-86a9-3577a1b56f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BB24E-3684-45AD-BD5F-13A6A153F220}">
  <ds:schemaRefs>
    <ds:schemaRef ds:uri="http://schemas.openxmlformats.org/package/2006/metadata/core-properties"/>
    <ds:schemaRef ds:uri="http://www.w3.org/XML/1998/namespace"/>
    <ds:schemaRef ds:uri="d5c12e2e-22d1-4e83-a34a-ebd17490dad2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7de5913e-f87b-45fd-86a9-3577a1b56f9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755FAA-785B-41D1-AF37-E2B2DE338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D352E9-B7C4-4923-A774-71AEB2FF1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c12e2e-22d1-4e83-a34a-ebd17490dad2"/>
    <ds:schemaRef ds:uri="7de5913e-f87b-45fd-86a9-3577a1b56f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391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Symbol</vt:lpstr>
      <vt:lpstr>Times New Roman</vt:lpstr>
      <vt:lpstr>Trebuchet MS</vt:lpstr>
      <vt:lpstr>Wingdings 3</vt:lpstr>
      <vt:lpstr>Facet</vt:lpstr>
      <vt:lpstr>Caller Log Application</vt:lpstr>
      <vt:lpstr>Introduction</vt:lpstr>
      <vt:lpstr>Context Diagram: Level 0</vt:lpstr>
      <vt:lpstr>Context Diagram: Level 1</vt:lpstr>
      <vt:lpstr>Class Diagram</vt:lpstr>
      <vt:lpstr>Data Entities</vt:lpstr>
      <vt:lpstr>Database SQL server</vt:lpstr>
      <vt:lpstr>Front end WPF (Visual Studio)</vt:lpstr>
      <vt:lpstr>Back end C# (Visual Studio)</vt:lpstr>
      <vt:lpstr>Future plans: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Caller Log Application</dc:title>
  <dc:creator>Tapaswee Dixit</dc:creator>
  <cp:lastModifiedBy>Tapaswee Dixit</cp:lastModifiedBy>
  <cp:revision>93</cp:revision>
  <dcterms:created xsi:type="dcterms:W3CDTF">2023-04-20T21:00:23Z</dcterms:created>
  <dcterms:modified xsi:type="dcterms:W3CDTF">2023-04-23T15:29:55Z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0x0101001D12FD5FE656A84F9E4383A701A1F39C</vt:lpwstr>
  </property>
  <property fmtid="{D5CDD505-2E9C-101B-9397-08002B2CF9AE}" pid="3" name="MediaServiceImageTags">
    <vt:lpwstr/>
  </property>
</Properties>
</file>