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73" r:id="rId3"/>
    <p:sldId id="354" r:id="rId4"/>
    <p:sldId id="363" r:id="rId5"/>
    <p:sldId id="355" r:id="rId6"/>
    <p:sldId id="360" r:id="rId7"/>
    <p:sldId id="366" r:id="rId8"/>
    <p:sldId id="367" r:id="rId9"/>
    <p:sldId id="362" r:id="rId10"/>
    <p:sldId id="35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8"/>
    <p:restoredTop sz="85442"/>
  </p:normalViewPr>
  <p:slideViewPr>
    <p:cSldViewPr>
      <p:cViewPr varScale="1">
        <p:scale>
          <a:sx n="108" d="100"/>
          <a:sy n="108" d="100"/>
        </p:scale>
        <p:origin x="15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15928"/>
    </p:cViewPr>
  </p:sorterViewPr>
  <p:notesViewPr>
    <p:cSldViewPr>
      <p:cViewPr varScale="1">
        <p:scale>
          <a:sx n="94" d="100"/>
          <a:sy n="94" d="100"/>
        </p:scale>
        <p:origin x="23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7E9C-02CB-5447-AE7F-FB995B3435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D823-4684-8543-9EE5-01EF0C6A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5410D6-87CF-4193-AC28-FBDC3059D46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um.lib.umd.edu/bitstream/handle/1903/5784/TR_96-%C3%82%C2%AD%C3%A2%20%2066.pdf.?sequence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15/07/08/us/census-race-map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15/07/08/us/census-race-map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devexpress.com/WindowsForms/2976/Controls-and-Libraries/Chart-Control/Fundamentals/Series-Views/2D-Series-Views/Point-and-Line-Series-Views/Line-Char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devexpress.com/WindowsForms/2976/Controls-and-Libraries/Chart-Control/Fundamentals/Series-Views/2D-Series-Views/Point-and-Line-Series-Views/Line-Char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 250 Information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3B: Ontologies of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of Visualization (III)</a:t>
            </a:r>
          </a:p>
        </p:txBody>
      </p:sp>
    </p:spTree>
    <p:extLst>
      <p:ext uri="{BB962C8B-B14F-4D97-AF65-F5344CB8AC3E}">
        <p14:creationId xmlns:p14="http://schemas.microsoft.com/office/powerpoint/2010/main" val="16593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241-0024-5B46-AA90-9E6DF1D8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tasks in information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19B4-B402-EA41-B2DD-C55A612D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task (interactivity) is a function of:</a:t>
            </a:r>
          </a:p>
          <a:p>
            <a:pPr lvl="1"/>
            <a:r>
              <a:rPr lang="en-US" dirty="0"/>
              <a:t>Dynamicity </a:t>
            </a:r>
          </a:p>
          <a:p>
            <a:pPr lvl="1"/>
            <a:r>
              <a:rPr lang="en-US" dirty="0"/>
              <a:t>Complexity </a:t>
            </a:r>
          </a:p>
          <a:p>
            <a:pPr lvl="1"/>
            <a:r>
              <a:rPr lang="en-US" dirty="0"/>
              <a:t>Nature of questions</a:t>
            </a:r>
          </a:p>
          <a:p>
            <a:pPr lvl="1"/>
            <a:r>
              <a:rPr lang="en-US" dirty="0"/>
              <a:t>Type of information system</a:t>
            </a:r>
          </a:p>
          <a:p>
            <a:pPr lvl="1"/>
            <a:r>
              <a:rPr lang="en-US" dirty="0"/>
              <a:t>Visualization tool</a:t>
            </a:r>
          </a:p>
          <a:p>
            <a:r>
              <a:rPr lang="en-US" dirty="0"/>
              <a:t>Interactive graphs can be very different from static graphs, but they largely follow the same designing principles.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1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BE07-76E3-CA45-93EE-580B416C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exercise: How would you evaluate this graph?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F86EE5-31CE-ED46-9304-94E3DF997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42288"/>
            <a:ext cx="4724400" cy="4724400"/>
          </a:xfrm>
        </p:spPr>
      </p:pic>
    </p:spTree>
    <p:extLst>
      <p:ext uri="{BB962C8B-B14F-4D97-AF65-F5344CB8AC3E}">
        <p14:creationId xmlns:p14="http://schemas.microsoft.com/office/powerpoint/2010/main" val="198971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8E25-E0D4-1F44-A0BA-C9BF22A9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Shneiderman’s</a:t>
            </a:r>
            <a:r>
              <a:rPr lang="en-US" dirty="0"/>
              <a:t> list of visualization user tasks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6C736B-B951-114E-8F5B-CD6E7B91E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057400"/>
            <a:ext cx="70993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2C121-196C-CE4C-A66A-DBA2583066E7}"/>
              </a:ext>
            </a:extLst>
          </p:cNvPr>
          <p:cNvSpPr txBox="1"/>
          <p:nvPr/>
        </p:nvSpPr>
        <p:spPr>
          <a:xfrm>
            <a:off x="1333500" y="56388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https://drum.lib.umd.edu/bitstream/handle/1903/5784/TR_96-%C3%82%C2%AD%C3%A2%20%2066.pdf.?sequence=1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7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0DAD-4C2A-3B44-BA13-CC4568DB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I: Google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D686-F061-7B46-BE33-7F516822D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https://www.google.com/maps/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F3D98-D8CB-5542-A634-024FC4B54B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0DAD-4C2A-3B44-BA13-CC4568DB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I: Google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D686-F061-7B46-BE33-7F516822D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https://www.google.com/maps/</a:t>
            </a:r>
            <a:endParaRPr lang="en-US" dirty="0"/>
          </a:p>
          <a:p>
            <a:r>
              <a:rPr lang="en-US" dirty="0"/>
              <a:t>We can apply this system to any information system with a visual interface.</a:t>
            </a:r>
          </a:p>
          <a:p>
            <a:r>
              <a:rPr lang="en-US" dirty="0"/>
              <a:t>Google Maps is designed for a broad spectrum of user needs from a very large user base.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30B90-2CB6-834D-BF67-11B63B5574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Details-on-demand</a:t>
            </a:r>
          </a:p>
          <a:p>
            <a:r>
              <a:rPr lang="en-US" dirty="0"/>
              <a:t>Relate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185337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FF5B-B81C-D046-93FC-B0BEAD1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II: NYT Mapping Segregation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E95-24B4-3E45-B288-A7ABED081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https://www.nytimes.com/interactive/2015/07/08/us/census-race-map.html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9E5749-1091-C944-AC08-FC4BA7210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024-CBFA-6746-A11B-041864C5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II: NYT Mapping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2014-B185-E44A-8560-E2EEEF2B1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https://www.nytimes.com/interactive/2015/07/08/us/census-race-map.html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86D2E-0840-2141-AB4A-8CC9CE14CA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Zoom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Filter</a:t>
            </a:r>
          </a:p>
          <a:p>
            <a:r>
              <a:rPr lang="en-US" dirty="0"/>
              <a:t>Details-on-demand</a:t>
            </a:r>
          </a:p>
          <a:p>
            <a:r>
              <a:rPr lang="en-US" dirty="0"/>
              <a:t>Relate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History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7456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3FF7-B8C1-714B-AE94-2EBFE753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III: A regular (static)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9855-9FAF-3C4B-B8F9-5EB5C7774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https://documentation.devexpress.com/WindowsForms/2976/Controls-and-Libraries/Chart-Control/Fundamentals/Series-Views/2D-Series-Views/Point-and-Line-Series-Views/Line-Chart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76D-21F1-D345-885B-7E6FD5205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3FF7-B8C1-714B-AE94-2EBFE753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III: </a:t>
            </a:r>
            <a:r>
              <a:rPr lang="en-US" dirty="0"/>
              <a:t>A regular (static) 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9855-9FAF-3C4B-B8F9-5EB5C7774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https://documentation.devexpress.com/WindowsForms/2976/Controls-and-Libraries/Chart-Control/Fundamentals/Series-Views/2D-Series-Views/Point-and-Line-Series-Views/Line-Chart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59907-53FE-D64C-8D53-E5A1CFD7D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Zoom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Filter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Details-on-demand</a:t>
            </a:r>
          </a:p>
          <a:p>
            <a:r>
              <a:rPr lang="en-US" dirty="0"/>
              <a:t>Relate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History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2816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13790</TotalTime>
  <Words>317</Words>
  <Application>Microsoft Macintosh PowerPoint</Application>
  <PresentationFormat>On-screen Show (4:3)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Clarity</vt:lpstr>
      <vt:lpstr>INFO 250 Information Visualization</vt:lpstr>
      <vt:lpstr>An exercise: How would you evaluate this graph?</vt:lpstr>
      <vt:lpstr>Shneiderman’s list of visualization user tasks</vt:lpstr>
      <vt:lpstr>Example I: Google Maps</vt:lpstr>
      <vt:lpstr>Example I: Google Maps</vt:lpstr>
      <vt:lpstr>Example II: NYT Mapping Segregation</vt:lpstr>
      <vt:lpstr>Example II: NYT Mapping Segregation</vt:lpstr>
      <vt:lpstr>Example III: A regular (static) line chart</vt:lpstr>
      <vt:lpstr>Example III: A regular (static) line chart</vt:lpstr>
      <vt:lpstr>User tasks in information visualization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250 Information Visualization</dc:title>
  <dc:creator>Chen,Chaomei</dc:creator>
  <cp:lastModifiedBy>Shetty,Bhupesh</cp:lastModifiedBy>
  <cp:revision>250</cp:revision>
  <cp:lastPrinted>2019-07-08T16:33:57Z</cp:lastPrinted>
  <dcterms:created xsi:type="dcterms:W3CDTF">2015-03-29T18:23:27Z</dcterms:created>
  <dcterms:modified xsi:type="dcterms:W3CDTF">2020-10-06T15:54:51Z</dcterms:modified>
</cp:coreProperties>
</file>