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624" r:id="rId3"/>
    <p:sldId id="620" r:id="rId4"/>
    <p:sldId id="619" r:id="rId5"/>
    <p:sldId id="618" r:id="rId6"/>
    <p:sldId id="625" r:id="rId7"/>
    <p:sldId id="626" r:id="rId8"/>
    <p:sldId id="627" r:id="rId9"/>
    <p:sldId id="631" r:id="rId10"/>
    <p:sldId id="632" r:id="rId11"/>
    <p:sldId id="634" r:id="rId12"/>
    <p:sldId id="628" r:id="rId13"/>
    <p:sldId id="636" r:id="rId14"/>
    <p:sldId id="275" r:id="rId15"/>
    <p:sldId id="662" r:id="rId16"/>
    <p:sldId id="663" r:id="rId17"/>
    <p:sldId id="664" r:id="rId18"/>
    <p:sldId id="665" r:id="rId19"/>
    <p:sldId id="666" r:id="rId20"/>
    <p:sldId id="645" r:id="rId21"/>
    <p:sldId id="649" r:id="rId22"/>
    <p:sldId id="650" r:id="rId23"/>
    <p:sldId id="297" r:id="rId24"/>
    <p:sldId id="299" r:id="rId25"/>
    <p:sldId id="327" r:id="rId26"/>
    <p:sldId id="677" r:id="rId27"/>
    <p:sldId id="269" r:id="rId28"/>
    <p:sldId id="668" r:id="rId29"/>
    <p:sldId id="669" r:id="rId30"/>
    <p:sldId id="670" r:id="rId31"/>
    <p:sldId id="671" r:id="rId32"/>
    <p:sldId id="672" r:id="rId33"/>
    <p:sldId id="673" r:id="rId34"/>
    <p:sldId id="264" r:id="rId35"/>
    <p:sldId id="273" r:id="rId36"/>
    <p:sldId id="653" r:id="rId37"/>
    <p:sldId id="674" r:id="rId38"/>
    <p:sldId id="675" r:id="rId39"/>
    <p:sldId id="276" r:id="rId40"/>
    <p:sldId id="277" r:id="rId41"/>
    <p:sldId id="278" r:id="rId42"/>
    <p:sldId id="676" r:id="rId43"/>
    <p:sldId id="279" r:id="rId44"/>
    <p:sldId id="678" r:id="rId45"/>
    <p:sldId id="679" r:id="rId46"/>
    <p:sldId id="654" r:id="rId47"/>
    <p:sldId id="680" r:id="rId48"/>
    <p:sldId id="681" r:id="rId49"/>
    <p:sldId id="655" r:id="rId50"/>
    <p:sldId id="657" r:id="rId51"/>
    <p:sldId id="658" r:id="rId52"/>
    <p:sldId id="659" r:id="rId53"/>
    <p:sldId id="660" r:id="rId54"/>
    <p:sldId id="661" r:id="rId55"/>
    <p:sldId id="682" r:id="rId56"/>
    <p:sldId id="683" r:id="rId57"/>
    <p:sldId id="684" r:id="rId58"/>
    <p:sldId id="35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BC4"/>
    <a:srgbClr val="2C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5A9EA-7701-4CD7-B198-3A0250C65665}" v="27" dt="2021-08-26T15:19:33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1"/>
    <p:restoredTop sz="93719" autoAdjust="0"/>
  </p:normalViewPr>
  <p:slideViewPr>
    <p:cSldViewPr snapToGrid="0" snapToObjects="1">
      <p:cViewPr varScale="1">
        <p:scale>
          <a:sx n="77" d="100"/>
          <a:sy n="77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,Yuan" userId="70e385eb-2888-494c-b606-459892212d10" providerId="ADAL" clId="{A5C5A9EA-7701-4CD7-B198-3A0250C65665}"/>
    <pc:docChg chg="undo redo custSel addSld delSld modSld sldOrd">
      <pc:chgData name="An,Yuan" userId="70e385eb-2888-494c-b606-459892212d10" providerId="ADAL" clId="{A5C5A9EA-7701-4CD7-B198-3A0250C65665}" dt="2021-08-28T15:12:30.757" v="3824" actId="20577"/>
      <pc:docMkLst>
        <pc:docMk/>
      </pc:docMkLst>
      <pc:sldChg chg="modSp mod">
        <pc:chgData name="An,Yuan" userId="70e385eb-2888-494c-b606-459892212d10" providerId="ADAL" clId="{A5C5A9EA-7701-4CD7-B198-3A0250C65665}" dt="2021-08-26T02:01:32.408" v="135" actId="20577"/>
        <pc:sldMkLst>
          <pc:docMk/>
          <pc:sldMk cId="1080680846" sldId="257"/>
        </pc:sldMkLst>
        <pc:spChg chg="mod">
          <ac:chgData name="An,Yuan" userId="70e385eb-2888-494c-b606-459892212d10" providerId="ADAL" clId="{A5C5A9EA-7701-4CD7-B198-3A0250C65665}" dt="2021-08-26T02:01:14.348" v="58" actId="20577"/>
          <ac:spMkLst>
            <pc:docMk/>
            <pc:sldMk cId="1080680846" sldId="257"/>
            <ac:spMk id="16385" creationId="{A9706735-BCBE-6948-A284-E807848149CE}"/>
          </ac:spMkLst>
        </pc:spChg>
        <pc:spChg chg="mod">
          <ac:chgData name="An,Yuan" userId="70e385eb-2888-494c-b606-459892212d10" providerId="ADAL" clId="{A5C5A9EA-7701-4CD7-B198-3A0250C65665}" dt="2021-08-26T02:01:32.408" v="135" actId="20577"/>
          <ac:spMkLst>
            <pc:docMk/>
            <pc:sldMk cId="1080680846" sldId="257"/>
            <ac:spMk id="16386" creationId="{77962C80-0CAC-1140-8ABD-75A7FCA76E5C}"/>
          </ac:spMkLst>
        </pc:spChg>
      </pc:sldChg>
      <pc:sldChg chg="del">
        <pc:chgData name="An,Yuan" userId="70e385eb-2888-494c-b606-459892212d10" providerId="ADAL" clId="{A5C5A9EA-7701-4CD7-B198-3A0250C65665}" dt="2021-08-26T02:35:31.521" v="1007" actId="47"/>
        <pc:sldMkLst>
          <pc:docMk/>
          <pc:sldMk cId="3453531809" sldId="258"/>
        </pc:sldMkLst>
      </pc:sldChg>
      <pc:sldChg chg="delSp del mod">
        <pc:chgData name="An,Yuan" userId="70e385eb-2888-494c-b606-459892212d10" providerId="ADAL" clId="{A5C5A9EA-7701-4CD7-B198-3A0250C65665}" dt="2021-08-26T15:11:44.923" v="3274" actId="47"/>
        <pc:sldMkLst>
          <pc:docMk/>
          <pc:sldMk cId="450955468" sldId="259"/>
        </pc:sldMkLst>
        <pc:grpChg chg="del">
          <ac:chgData name="An,Yuan" userId="70e385eb-2888-494c-b606-459892212d10" providerId="ADAL" clId="{A5C5A9EA-7701-4CD7-B198-3A0250C65665}" dt="2021-08-26T02:36:18.903" v="1026" actId="478"/>
          <ac:grpSpMkLst>
            <pc:docMk/>
            <pc:sldMk cId="450955468" sldId="259"/>
            <ac:grpSpMk id="51" creationId="{46779280-F2ED-4143-9EDE-E59B3F2CD0C6}"/>
          </ac:grpSpMkLst>
        </pc:grpChg>
        <pc:grpChg chg="del">
          <ac:chgData name="An,Yuan" userId="70e385eb-2888-494c-b606-459892212d10" providerId="ADAL" clId="{A5C5A9EA-7701-4CD7-B198-3A0250C65665}" dt="2021-08-26T02:36:14.183" v="1024" actId="478"/>
          <ac:grpSpMkLst>
            <pc:docMk/>
            <pc:sldMk cId="450955468" sldId="259"/>
            <ac:grpSpMk id="52" creationId="{31021CC5-BE42-4E0C-A86A-3CCAA2DF010C}"/>
          </ac:grpSpMkLst>
        </pc:grpChg>
        <pc:grpChg chg="del">
          <ac:chgData name="An,Yuan" userId="70e385eb-2888-494c-b606-459892212d10" providerId="ADAL" clId="{A5C5A9EA-7701-4CD7-B198-3A0250C65665}" dt="2021-08-26T02:36:17.122" v="1025" actId="478"/>
          <ac:grpSpMkLst>
            <pc:docMk/>
            <pc:sldMk cId="450955468" sldId="259"/>
            <ac:grpSpMk id="53" creationId="{B0FB3653-E0C2-4F42-876A-4BB09740B027}"/>
          </ac:grpSpMkLst>
        </pc:grpChg>
      </pc:sldChg>
      <pc:sldChg chg="del">
        <pc:chgData name="An,Yuan" userId="70e385eb-2888-494c-b606-459892212d10" providerId="ADAL" clId="{A5C5A9EA-7701-4CD7-B198-3A0250C65665}" dt="2021-08-26T15:11:45.597" v="3275" actId="47"/>
        <pc:sldMkLst>
          <pc:docMk/>
          <pc:sldMk cId="505299097" sldId="260"/>
        </pc:sldMkLst>
      </pc:sldChg>
      <pc:sldChg chg="del">
        <pc:chgData name="An,Yuan" userId="70e385eb-2888-494c-b606-459892212d10" providerId="ADAL" clId="{A5C5A9EA-7701-4CD7-B198-3A0250C65665}" dt="2021-08-26T15:12:01.198" v="3277" actId="47"/>
        <pc:sldMkLst>
          <pc:docMk/>
          <pc:sldMk cId="3195159912" sldId="261"/>
        </pc:sldMkLst>
      </pc:sldChg>
      <pc:sldChg chg="del">
        <pc:chgData name="An,Yuan" userId="70e385eb-2888-494c-b606-459892212d10" providerId="ADAL" clId="{A5C5A9EA-7701-4CD7-B198-3A0250C65665}" dt="2021-08-26T15:12:02.467" v="3279" actId="47"/>
        <pc:sldMkLst>
          <pc:docMk/>
          <pc:sldMk cId="3155836881" sldId="262"/>
        </pc:sldMkLst>
      </pc:sldChg>
      <pc:sldChg chg="del">
        <pc:chgData name="An,Yuan" userId="70e385eb-2888-494c-b606-459892212d10" providerId="ADAL" clId="{A5C5A9EA-7701-4CD7-B198-3A0250C65665}" dt="2021-08-26T15:12:01.878" v="3278" actId="47"/>
        <pc:sldMkLst>
          <pc:docMk/>
          <pc:sldMk cId="3883732433" sldId="263"/>
        </pc:sldMkLst>
      </pc:sldChg>
      <pc:sldChg chg="modSp mod">
        <pc:chgData name="An,Yuan" userId="70e385eb-2888-494c-b606-459892212d10" providerId="ADAL" clId="{A5C5A9EA-7701-4CD7-B198-3A0250C65665}" dt="2021-08-26T13:45:30.524" v="2917" actId="207"/>
        <pc:sldMkLst>
          <pc:docMk/>
          <pc:sldMk cId="0" sldId="264"/>
        </pc:sldMkLst>
        <pc:spChg chg="mod">
          <ac:chgData name="An,Yuan" userId="70e385eb-2888-494c-b606-459892212d10" providerId="ADAL" clId="{A5C5A9EA-7701-4CD7-B198-3A0250C65665}" dt="2021-08-26T13:38:00.227" v="2872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5:30.524" v="2917" actId="207"/>
          <ac:spMkLst>
            <pc:docMk/>
            <pc:sldMk cId="0" sldId="264"/>
            <ac:spMk id="3" creationId="{00000000-0000-0000-0000-000000000000}"/>
          </ac:spMkLst>
        </pc:spChg>
        <pc:picChg chg="mod">
          <ac:chgData name="An,Yuan" userId="70e385eb-2888-494c-b606-459892212d10" providerId="ADAL" clId="{A5C5A9EA-7701-4CD7-B198-3A0250C65665}" dt="2021-08-26T13:37:50.150" v="2870" actId="14100"/>
          <ac:picMkLst>
            <pc:docMk/>
            <pc:sldMk cId="0" sldId="264"/>
            <ac:picMk id="6" creationId="{EDC7E463-C3DA-5A49-883B-291AA69FE65A}"/>
          </ac:picMkLst>
        </pc:picChg>
      </pc:sldChg>
      <pc:sldChg chg="modSp del mod">
        <pc:chgData name="An,Yuan" userId="70e385eb-2888-494c-b606-459892212d10" providerId="ADAL" clId="{A5C5A9EA-7701-4CD7-B198-3A0250C65665}" dt="2021-08-26T13:13:38.555" v="2735" actId="47"/>
        <pc:sldMkLst>
          <pc:docMk/>
          <pc:sldMk cId="1890681150" sldId="264"/>
        </pc:sldMkLst>
        <pc:spChg chg="mod">
          <ac:chgData name="An,Yuan" userId="70e385eb-2888-494c-b606-459892212d10" providerId="ADAL" clId="{A5C5A9EA-7701-4CD7-B198-3A0250C65665}" dt="2021-08-26T02:34:33.483" v="1003" actId="27636"/>
          <ac:spMkLst>
            <pc:docMk/>
            <pc:sldMk cId="1890681150" sldId="264"/>
            <ac:spMk id="3" creationId="{00000000-0000-0000-0000-000000000000}"/>
          </ac:spMkLst>
        </pc:spChg>
      </pc:sldChg>
      <pc:sldChg chg="add del">
        <pc:chgData name="An,Yuan" userId="70e385eb-2888-494c-b606-459892212d10" providerId="ADAL" clId="{A5C5A9EA-7701-4CD7-B198-3A0250C65665}" dt="2021-08-26T15:14:16.818" v="3295" actId="47"/>
        <pc:sldMkLst>
          <pc:docMk/>
          <pc:sldMk cId="1441564159" sldId="265"/>
        </pc:sldMkLst>
      </pc:sldChg>
      <pc:sldChg chg="del">
        <pc:chgData name="An,Yuan" userId="70e385eb-2888-494c-b606-459892212d10" providerId="ADAL" clId="{A5C5A9EA-7701-4CD7-B198-3A0250C65665}" dt="2021-08-26T15:12:03.886" v="3280" actId="47"/>
        <pc:sldMkLst>
          <pc:docMk/>
          <pc:sldMk cId="2491948460" sldId="266"/>
        </pc:sldMkLst>
      </pc:sldChg>
      <pc:sldChg chg="del">
        <pc:chgData name="An,Yuan" userId="70e385eb-2888-494c-b606-459892212d10" providerId="ADAL" clId="{A5C5A9EA-7701-4CD7-B198-3A0250C65665}" dt="2021-08-26T11:48:44.982" v="1071" actId="47"/>
        <pc:sldMkLst>
          <pc:docMk/>
          <pc:sldMk cId="1063359353" sldId="267"/>
        </pc:sldMkLst>
      </pc:sldChg>
      <pc:sldChg chg="del">
        <pc:chgData name="An,Yuan" userId="70e385eb-2888-494c-b606-459892212d10" providerId="ADAL" clId="{A5C5A9EA-7701-4CD7-B198-3A0250C65665}" dt="2021-08-26T11:48:48.259" v="1072" actId="47"/>
        <pc:sldMkLst>
          <pc:docMk/>
          <pc:sldMk cId="797914245" sldId="268"/>
        </pc:sldMkLst>
      </pc:sldChg>
      <pc:sldChg chg="del">
        <pc:chgData name="An,Yuan" userId="70e385eb-2888-494c-b606-459892212d10" providerId="ADAL" clId="{A5C5A9EA-7701-4CD7-B198-3A0250C65665}" dt="2021-08-26T02:37:27.593" v="1027" actId="47"/>
        <pc:sldMkLst>
          <pc:docMk/>
          <pc:sldMk cId="531701862" sldId="269"/>
        </pc:sldMkLst>
      </pc:sldChg>
      <pc:sldChg chg="modSp del mod">
        <pc:chgData name="An,Yuan" userId="70e385eb-2888-494c-b606-459892212d10" providerId="ADAL" clId="{A5C5A9EA-7701-4CD7-B198-3A0250C65665}" dt="2021-08-26T13:47:27.463" v="2935" actId="47"/>
        <pc:sldMkLst>
          <pc:docMk/>
          <pc:sldMk cId="7769717" sldId="270"/>
        </pc:sldMkLst>
        <pc:spChg chg="mod">
          <ac:chgData name="An,Yuan" userId="70e385eb-2888-494c-b606-459892212d10" providerId="ADAL" clId="{A5C5A9EA-7701-4CD7-B198-3A0250C65665}" dt="2021-08-26T02:02:05.613" v="144" actId="27636"/>
          <ac:spMkLst>
            <pc:docMk/>
            <pc:sldMk cId="7769717" sldId="270"/>
            <ac:spMk id="3" creationId="{00000000-0000-0000-0000-000000000000}"/>
          </ac:spMkLst>
        </pc:spChg>
      </pc:sldChg>
      <pc:sldChg chg="modSp del mod">
        <pc:chgData name="An,Yuan" userId="70e385eb-2888-494c-b606-459892212d10" providerId="ADAL" clId="{A5C5A9EA-7701-4CD7-B198-3A0250C65665}" dt="2021-08-26T13:48:11.494" v="2942" actId="47"/>
        <pc:sldMkLst>
          <pc:docMk/>
          <pc:sldMk cId="4258419906" sldId="271"/>
        </pc:sldMkLst>
        <pc:spChg chg="mod">
          <ac:chgData name="An,Yuan" userId="70e385eb-2888-494c-b606-459892212d10" providerId="ADAL" clId="{A5C5A9EA-7701-4CD7-B198-3A0250C65665}" dt="2021-08-26T02:02:05.623" v="145" actId="27636"/>
          <ac:spMkLst>
            <pc:docMk/>
            <pc:sldMk cId="4258419906" sldId="271"/>
            <ac:spMk id="3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11:47:24.023" v="1038" actId="47"/>
        <pc:sldMkLst>
          <pc:docMk/>
          <pc:sldMk cId="141316085" sldId="272"/>
        </pc:sldMkLst>
      </pc:sldChg>
      <pc:sldChg chg="modSp mod">
        <pc:chgData name="An,Yuan" userId="70e385eb-2888-494c-b606-459892212d10" providerId="ADAL" clId="{A5C5A9EA-7701-4CD7-B198-3A0250C65665}" dt="2021-08-26T13:45:37.829" v="2918" actId="207"/>
        <pc:sldMkLst>
          <pc:docMk/>
          <pc:sldMk cId="0" sldId="273"/>
        </pc:sldMkLst>
        <pc:spChg chg="mod">
          <ac:chgData name="An,Yuan" userId="70e385eb-2888-494c-b606-459892212d10" providerId="ADAL" clId="{A5C5A9EA-7701-4CD7-B198-3A0250C65665}" dt="2021-08-26T13:38:10.448" v="2874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5:37.829" v="2918" actId="207"/>
          <ac:spMkLst>
            <pc:docMk/>
            <pc:sldMk cId="0" sldId="273"/>
            <ac:spMk id="3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15:12:04.571" v="3281" actId="47"/>
        <pc:sldMkLst>
          <pc:docMk/>
          <pc:sldMk cId="178929896" sldId="274"/>
        </pc:sldMkLst>
      </pc:sldChg>
      <pc:sldChg chg="modSp mod">
        <pc:chgData name="An,Yuan" userId="70e385eb-2888-494c-b606-459892212d10" providerId="ADAL" clId="{A5C5A9EA-7701-4CD7-B198-3A0250C65665}" dt="2021-08-26T02:17:46.456" v="969" actId="14100"/>
        <pc:sldMkLst>
          <pc:docMk/>
          <pc:sldMk cId="2685188361" sldId="275"/>
        </pc:sldMkLst>
        <pc:spChg chg="mod">
          <ac:chgData name="An,Yuan" userId="70e385eb-2888-494c-b606-459892212d10" providerId="ADAL" clId="{A5C5A9EA-7701-4CD7-B198-3A0250C65665}" dt="2021-08-26T02:17:42.463" v="968" actId="14100"/>
          <ac:spMkLst>
            <pc:docMk/>
            <pc:sldMk cId="2685188361" sldId="275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02:17:46.456" v="969" actId="14100"/>
          <ac:spMkLst>
            <pc:docMk/>
            <pc:sldMk cId="2685188361" sldId="275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46:01.675" v="2922" actId="1036"/>
        <pc:sldMkLst>
          <pc:docMk/>
          <pc:sldMk cId="0" sldId="276"/>
        </pc:sldMkLst>
        <pc:spChg chg="mod">
          <ac:chgData name="An,Yuan" userId="70e385eb-2888-494c-b606-459892212d10" providerId="ADAL" clId="{A5C5A9EA-7701-4CD7-B198-3A0250C65665}" dt="2021-08-26T13:46:01.675" v="2922" actId="1036"/>
          <ac:spMkLst>
            <pc:docMk/>
            <pc:sldMk cId="0" sldId="276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6:00.640" v="2921" actId="207"/>
          <ac:spMkLst>
            <pc:docMk/>
            <pc:sldMk cId="0" sldId="276"/>
            <ac:spMk id="3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02:35:32.899" v="1008" actId="47"/>
        <pc:sldMkLst>
          <pc:docMk/>
          <pc:sldMk cId="515355521" sldId="276"/>
        </pc:sldMkLst>
      </pc:sldChg>
      <pc:sldChg chg="modSp mod">
        <pc:chgData name="An,Yuan" userId="70e385eb-2888-494c-b606-459892212d10" providerId="ADAL" clId="{A5C5A9EA-7701-4CD7-B198-3A0250C65665}" dt="2021-08-26T13:46:15.459" v="2926" actId="255"/>
        <pc:sldMkLst>
          <pc:docMk/>
          <pc:sldMk cId="0" sldId="277"/>
        </pc:sldMkLst>
        <pc:spChg chg="mod">
          <ac:chgData name="An,Yuan" userId="70e385eb-2888-494c-b606-459892212d10" providerId="ADAL" clId="{A5C5A9EA-7701-4CD7-B198-3A0250C65665}" dt="2021-08-26T13:46:07.139" v="2923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6:15.459" v="2926" actId="255"/>
          <ac:spMkLst>
            <pc:docMk/>
            <pc:sldMk cId="0" sldId="277"/>
            <ac:spMk id="3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02:35:36.053" v="1011" actId="47"/>
        <pc:sldMkLst>
          <pc:docMk/>
          <pc:sldMk cId="654354913" sldId="277"/>
        </pc:sldMkLst>
      </pc:sldChg>
      <pc:sldChg chg="modSp mod">
        <pc:chgData name="An,Yuan" userId="70e385eb-2888-494c-b606-459892212d10" providerId="ADAL" clId="{A5C5A9EA-7701-4CD7-B198-3A0250C65665}" dt="2021-08-26T13:46:32.024" v="2930" actId="255"/>
        <pc:sldMkLst>
          <pc:docMk/>
          <pc:sldMk cId="0" sldId="278"/>
        </pc:sldMkLst>
        <pc:spChg chg="mod">
          <ac:chgData name="An,Yuan" userId="70e385eb-2888-494c-b606-459892212d10" providerId="ADAL" clId="{A5C5A9EA-7701-4CD7-B198-3A0250C65665}" dt="2021-08-26T13:46:25.761" v="2928" actId="1076"/>
          <ac:spMkLst>
            <pc:docMk/>
            <pc:sldMk cId="0" sldId="278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6:32.024" v="2930" actId="255"/>
          <ac:spMkLst>
            <pc:docMk/>
            <pc:sldMk cId="0" sldId="278"/>
            <ac:spMk id="3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02:35:35.162" v="1010" actId="47"/>
        <pc:sldMkLst>
          <pc:docMk/>
          <pc:sldMk cId="3771016839" sldId="278"/>
        </pc:sldMkLst>
      </pc:sldChg>
      <pc:sldChg chg="modSp mod">
        <pc:chgData name="An,Yuan" userId="70e385eb-2888-494c-b606-459892212d10" providerId="ADAL" clId="{A5C5A9EA-7701-4CD7-B198-3A0250C65665}" dt="2021-08-26T13:47:18.953" v="2934" actId="207"/>
        <pc:sldMkLst>
          <pc:docMk/>
          <pc:sldMk cId="0" sldId="279"/>
        </pc:sldMkLst>
        <pc:spChg chg="mod">
          <ac:chgData name="An,Yuan" userId="70e385eb-2888-494c-b606-459892212d10" providerId="ADAL" clId="{A5C5A9EA-7701-4CD7-B198-3A0250C65665}" dt="2021-08-26T13:47:15.563" v="2933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7:18.953" v="2934" actId="207"/>
          <ac:spMkLst>
            <pc:docMk/>
            <pc:sldMk cId="0" sldId="279"/>
            <ac:spMk id="3" creationId="{00000000-0000-0000-0000-000000000000}"/>
          </ac:spMkLst>
        </pc:spChg>
        <pc:picChg chg="mod">
          <ac:chgData name="An,Yuan" userId="70e385eb-2888-494c-b606-459892212d10" providerId="ADAL" clId="{A5C5A9EA-7701-4CD7-B198-3A0250C65665}" dt="2021-08-26T13:47:11.779" v="2932" actId="1076"/>
          <ac:picMkLst>
            <pc:docMk/>
            <pc:sldMk cId="0" sldId="279"/>
            <ac:picMk id="6" creationId="{9A36A4CE-5F85-ED4A-860D-A9D01ADDBE56}"/>
          </ac:picMkLst>
        </pc:picChg>
      </pc:sldChg>
      <pc:sldChg chg="del">
        <pc:chgData name="An,Yuan" userId="70e385eb-2888-494c-b606-459892212d10" providerId="ADAL" clId="{A5C5A9EA-7701-4CD7-B198-3A0250C65665}" dt="2021-08-26T02:35:33.910" v="1009" actId="47"/>
        <pc:sldMkLst>
          <pc:docMk/>
          <pc:sldMk cId="335965583" sldId="279"/>
        </pc:sldMkLst>
      </pc:sldChg>
      <pc:sldChg chg="del">
        <pc:chgData name="An,Yuan" userId="70e385eb-2888-494c-b606-459892212d10" providerId="ADAL" clId="{A5C5A9EA-7701-4CD7-B198-3A0250C65665}" dt="2021-08-26T02:35:36.980" v="1012" actId="47"/>
        <pc:sldMkLst>
          <pc:docMk/>
          <pc:sldMk cId="1829728649" sldId="281"/>
        </pc:sldMkLst>
      </pc:sldChg>
      <pc:sldChg chg="del">
        <pc:chgData name="An,Yuan" userId="70e385eb-2888-494c-b606-459892212d10" providerId="ADAL" clId="{A5C5A9EA-7701-4CD7-B198-3A0250C65665}" dt="2021-08-26T02:35:38.012" v="1013" actId="47"/>
        <pc:sldMkLst>
          <pc:docMk/>
          <pc:sldMk cId="3213284363" sldId="282"/>
        </pc:sldMkLst>
      </pc:sldChg>
      <pc:sldChg chg="del">
        <pc:chgData name="An,Yuan" userId="70e385eb-2888-494c-b606-459892212d10" providerId="ADAL" clId="{A5C5A9EA-7701-4CD7-B198-3A0250C65665}" dt="2021-08-26T02:35:41.582" v="1014" actId="47"/>
        <pc:sldMkLst>
          <pc:docMk/>
          <pc:sldMk cId="1419800023" sldId="283"/>
        </pc:sldMkLst>
      </pc:sldChg>
      <pc:sldChg chg="del">
        <pc:chgData name="An,Yuan" userId="70e385eb-2888-494c-b606-459892212d10" providerId="ADAL" clId="{A5C5A9EA-7701-4CD7-B198-3A0250C65665}" dt="2021-08-26T15:14:17.749" v="3297" actId="47"/>
        <pc:sldMkLst>
          <pc:docMk/>
          <pc:sldMk cId="1314538053" sldId="289"/>
        </pc:sldMkLst>
      </pc:sldChg>
      <pc:sldChg chg="del">
        <pc:chgData name="An,Yuan" userId="70e385eb-2888-494c-b606-459892212d10" providerId="ADAL" clId="{A5C5A9EA-7701-4CD7-B198-3A0250C65665}" dt="2021-08-26T15:14:18.610" v="3299" actId="47"/>
        <pc:sldMkLst>
          <pc:docMk/>
          <pc:sldMk cId="1233418422" sldId="290"/>
        </pc:sldMkLst>
      </pc:sldChg>
      <pc:sldChg chg="del">
        <pc:chgData name="An,Yuan" userId="70e385eb-2888-494c-b606-459892212d10" providerId="ADAL" clId="{A5C5A9EA-7701-4CD7-B198-3A0250C65665}" dt="2021-08-26T15:14:19.114" v="3300" actId="47"/>
        <pc:sldMkLst>
          <pc:docMk/>
          <pc:sldMk cId="2869161936" sldId="291"/>
        </pc:sldMkLst>
      </pc:sldChg>
      <pc:sldChg chg="del">
        <pc:chgData name="An,Yuan" userId="70e385eb-2888-494c-b606-459892212d10" providerId="ADAL" clId="{A5C5A9EA-7701-4CD7-B198-3A0250C65665}" dt="2021-08-26T15:14:20.078" v="3302" actId="47"/>
        <pc:sldMkLst>
          <pc:docMk/>
          <pc:sldMk cId="2397170311" sldId="292"/>
        </pc:sldMkLst>
      </pc:sldChg>
      <pc:sldChg chg="del">
        <pc:chgData name="An,Yuan" userId="70e385eb-2888-494c-b606-459892212d10" providerId="ADAL" clId="{A5C5A9EA-7701-4CD7-B198-3A0250C65665}" dt="2021-08-26T15:14:20.569" v="3303" actId="47"/>
        <pc:sldMkLst>
          <pc:docMk/>
          <pc:sldMk cId="3738891409" sldId="293"/>
        </pc:sldMkLst>
      </pc:sldChg>
      <pc:sldChg chg="del">
        <pc:chgData name="An,Yuan" userId="70e385eb-2888-494c-b606-459892212d10" providerId="ADAL" clId="{A5C5A9EA-7701-4CD7-B198-3A0250C65665}" dt="2021-08-26T15:14:21.081" v="3304" actId="47"/>
        <pc:sldMkLst>
          <pc:docMk/>
          <pc:sldMk cId="1422850083" sldId="294"/>
        </pc:sldMkLst>
      </pc:sldChg>
      <pc:sldChg chg="del">
        <pc:chgData name="An,Yuan" userId="70e385eb-2888-494c-b606-459892212d10" providerId="ADAL" clId="{A5C5A9EA-7701-4CD7-B198-3A0250C65665}" dt="2021-08-26T15:14:21.572" v="3305" actId="47"/>
        <pc:sldMkLst>
          <pc:docMk/>
          <pc:sldMk cId="3865525409" sldId="295"/>
        </pc:sldMkLst>
      </pc:sldChg>
      <pc:sldChg chg="del">
        <pc:chgData name="An,Yuan" userId="70e385eb-2888-494c-b606-459892212d10" providerId="ADAL" clId="{A5C5A9EA-7701-4CD7-B198-3A0250C65665}" dt="2021-08-26T15:14:22.175" v="3306" actId="47"/>
        <pc:sldMkLst>
          <pc:docMk/>
          <pc:sldMk cId="3502652396" sldId="296"/>
        </pc:sldMkLst>
      </pc:sldChg>
      <pc:sldChg chg="modSp mod">
        <pc:chgData name="An,Yuan" userId="70e385eb-2888-494c-b606-459892212d10" providerId="ADAL" clId="{A5C5A9EA-7701-4CD7-B198-3A0250C65665}" dt="2021-08-26T13:43:34.516" v="2903" actId="113"/>
        <pc:sldMkLst>
          <pc:docMk/>
          <pc:sldMk cId="1299184028" sldId="297"/>
        </pc:sldMkLst>
        <pc:spChg chg="mod">
          <ac:chgData name="An,Yuan" userId="70e385eb-2888-494c-b606-459892212d10" providerId="ADAL" clId="{A5C5A9EA-7701-4CD7-B198-3A0250C65665}" dt="2021-08-26T13:43:34.516" v="2903" actId="113"/>
          <ac:spMkLst>
            <pc:docMk/>
            <pc:sldMk cId="1299184028" sldId="297"/>
            <ac:spMk id="48161" creationId="{70AE746A-820E-4E01-A60C-FC0A29980240}"/>
          </ac:spMkLst>
        </pc:spChg>
      </pc:sldChg>
      <pc:sldChg chg="del">
        <pc:chgData name="An,Yuan" userId="70e385eb-2888-494c-b606-459892212d10" providerId="ADAL" clId="{A5C5A9EA-7701-4CD7-B198-3A0250C65665}" dt="2021-08-26T13:37:43.573" v="2869" actId="47"/>
        <pc:sldMkLst>
          <pc:docMk/>
          <pc:sldMk cId="3253603921" sldId="298"/>
        </pc:sldMkLst>
      </pc:sldChg>
      <pc:sldChg chg="modSp mod">
        <pc:chgData name="An,Yuan" userId="70e385eb-2888-494c-b606-459892212d10" providerId="ADAL" clId="{A5C5A9EA-7701-4CD7-B198-3A0250C65665}" dt="2021-08-26T13:43:45.011" v="2907" actId="113"/>
        <pc:sldMkLst>
          <pc:docMk/>
          <pc:sldMk cId="2557100469" sldId="299"/>
        </pc:sldMkLst>
        <pc:spChg chg="mod">
          <ac:chgData name="An,Yuan" userId="70e385eb-2888-494c-b606-459892212d10" providerId="ADAL" clId="{A5C5A9EA-7701-4CD7-B198-3A0250C65665}" dt="2021-08-26T13:25:07.090" v="2800" actId="14100"/>
          <ac:spMkLst>
            <pc:docMk/>
            <pc:sldMk cId="2557100469" sldId="299"/>
            <ac:spMk id="50198" creationId="{B3C6016E-E8F4-4692-BDAA-66DFAC9966DE}"/>
          </ac:spMkLst>
        </pc:spChg>
        <pc:spChg chg="mod">
          <ac:chgData name="An,Yuan" userId="70e385eb-2888-494c-b606-459892212d10" providerId="ADAL" clId="{A5C5A9EA-7701-4CD7-B198-3A0250C65665}" dt="2021-08-26T13:26:41.149" v="2806" actId="14100"/>
          <ac:spMkLst>
            <pc:docMk/>
            <pc:sldMk cId="2557100469" sldId="299"/>
            <ac:spMk id="50201" creationId="{7A4EBDEB-E213-4DDA-890C-A28B2DA5CD06}"/>
          </ac:spMkLst>
        </pc:spChg>
        <pc:spChg chg="mod">
          <ac:chgData name="An,Yuan" userId="70e385eb-2888-494c-b606-459892212d10" providerId="ADAL" clId="{A5C5A9EA-7701-4CD7-B198-3A0250C65665}" dt="2021-08-26T13:26:47.560" v="2809" actId="14100"/>
          <ac:spMkLst>
            <pc:docMk/>
            <pc:sldMk cId="2557100469" sldId="299"/>
            <ac:spMk id="50202" creationId="{CAB619AB-BA1E-4C6C-B9A3-DA6121E4CA0B}"/>
          </ac:spMkLst>
        </pc:spChg>
        <pc:spChg chg="mod">
          <ac:chgData name="An,Yuan" userId="70e385eb-2888-494c-b606-459892212d10" providerId="ADAL" clId="{A5C5A9EA-7701-4CD7-B198-3A0250C65665}" dt="2021-08-26T13:26:50.110" v="2812" actId="20577"/>
          <ac:spMkLst>
            <pc:docMk/>
            <pc:sldMk cId="2557100469" sldId="299"/>
            <ac:spMk id="50204" creationId="{F5FF21AD-960F-4336-94EB-61F99C5DB24F}"/>
          </ac:spMkLst>
        </pc:spChg>
        <pc:spChg chg="mod">
          <ac:chgData name="An,Yuan" userId="70e385eb-2888-494c-b606-459892212d10" providerId="ADAL" clId="{A5C5A9EA-7701-4CD7-B198-3A0250C65665}" dt="2021-08-26T13:25:46.349" v="2804" actId="20577"/>
          <ac:spMkLst>
            <pc:docMk/>
            <pc:sldMk cId="2557100469" sldId="299"/>
            <ac:spMk id="50205" creationId="{2B0E52E2-1473-4FFB-9AB8-947F5B3F4392}"/>
          </ac:spMkLst>
        </pc:spChg>
        <pc:spChg chg="mod">
          <ac:chgData name="An,Yuan" userId="70e385eb-2888-494c-b606-459892212d10" providerId="ADAL" clId="{A5C5A9EA-7701-4CD7-B198-3A0250C65665}" dt="2021-08-26T13:25:27.698" v="2802" actId="20577"/>
          <ac:spMkLst>
            <pc:docMk/>
            <pc:sldMk cId="2557100469" sldId="299"/>
            <ac:spMk id="50206" creationId="{3284FD96-2D00-4177-8F5D-34CCA7ECCF12}"/>
          </ac:spMkLst>
        </pc:spChg>
        <pc:spChg chg="mod">
          <ac:chgData name="An,Yuan" userId="70e385eb-2888-494c-b606-459892212d10" providerId="ADAL" clId="{A5C5A9EA-7701-4CD7-B198-3A0250C65665}" dt="2021-08-26T13:43:45.011" v="2907" actId="113"/>
          <ac:spMkLst>
            <pc:docMk/>
            <pc:sldMk cId="2557100469" sldId="299"/>
            <ac:spMk id="50211" creationId="{851B20C8-0316-44FF-B344-31AB0CDCE479}"/>
          </ac:spMkLst>
        </pc:spChg>
        <pc:spChg chg="mod">
          <ac:chgData name="An,Yuan" userId="70e385eb-2888-494c-b606-459892212d10" providerId="ADAL" clId="{A5C5A9EA-7701-4CD7-B198-3A0250C65665}" dt="2021-08-26T13:23:10.420" v="2799" actId="20577"/>
          <ac:spMkLst>
            <pc:docMk/>
            <pc:sldMk cId="2557100469" sldId="299"/>
            <ac:spMk id="50317" creationId="{EDC6D837-5CA4-4126-AD92-4EF15639A004}"/>
          </ac:spMkLst>
        </pc:spChg>
        <pc:spChg chg="mod">
          <ac:chgData name="An,Yuan" userId="70e385eb-2888-494c-b606-459892212d10" providerId="ADAL" clId="{A5C5A9EA-7701-4CD7-B198-3A0250C65665}" dt="2021-08-26T13:22:08.065" v="2780" actId="20577"/>
          <ac:spMkLst>
            <pc:docMk/>
            <pc:sldMk cId="2557100469" sldId="299"/>
            <ac:spMk id="50318" creationId="{E1DE5490-6186-4744-99FE-478706EEEC6C}"/>
          </ac:spMkLst>
        </pc:spChg>
        <pc:spChg chg="mod">
          <ac:chgData name="An,Yuan" userId="70e385eb-2888-494c-b606-459892212d10" providerId="ADAL" clId="{A5C5A9EA-7701-4CD7-B198-3A0250C65665}" dt="2021-08-26T13:22:12.575" v="2781" actId="20577"/>
          <ac:spMkLst>
            <pc:docMk/>
            <pc:sldMk cId="2557100469" sldId="299"/>
            <ac:spMk id="50319" creationId="{2E39E4FC-FDDF-4CFD-B5A7-16B725A261D9}"/>
          </ac:spMkLst>
        </pc:spChg>
        <pc:spChg chg="mod">
          <ac:chgData name="An,Yuan" userId="70e385eb-2888-494c-b606-459892212d10" providerId="ADAL" clId="{A5C5A9EA-7701-4CD7-B198-3A0250C65665}" dt="2021-08-26T13:22:15.016" v="2782" actId="20577"/>
          <ac:spMkLst>
            <pc:docMk/>
            <pc:sldMk cId="2557100469" sldId="299"/>
            <ac:spMk id="50320" creationId="{6D969C90-B280-4856-9121-09A8AAFDD72A}"/>
          </ac:spMkLst>
        </pc:spChg>
        <pc:spChg chg="mod">
          <ac:chgData name="An,Yuan" userId="70e385eb-2888-494c-b606-459892212d10" providerId="ADAL" clId="{A5C5A9EA-7701-4CD7-B198-3A0250C65665}" dt="2021-08-26T13:22:17.611" v="2783" actId="20577"/>
          <ac:spMkLst>
            <pc:docMk/>
            <pc:sldMk cId="2557100469" sldId="299"/>
            <ac:spMk id="50321" creationId="{D266A338-532C-4313-9738-48A9FC4133BC}"/>
          </ac:spMkLst>
        </pc:spChg>
        <pc:spChg chg="mod">
          <ac:chgData name="An,Yuan" userId="70e385eb-2888-494c-b606-459892212d10" providerId="ADAL" clId="{A5C5A9EA-7701-4CD7-B198-3A0250C65665}" dt="2021-08-26T13:22:19.926" v="2784" actId="20577"/>
          <ac:spMkLst>
            <pc:docMk/>
            <pc:sldMk cId="2557100469" sldId="299"/>
            <ac:spMk id="50322" creationId="{00A70D24-B79F-401B-BFA1-60EE75065B88}"/>
          </ac:spMkLst>
        </pc:spChg>
        <pc:spChg chg="mod">
          <ac:chgData name="An,Yuan" userId="70e385eb-2888-494c-b606-459892212d10" providerId="ADAL" clId="{A5C5A9EA-7701-4CD7-B198-3A0250C65665}" dt="2021-08-26T13:22:24.415" v="2785" actId="20577"/>
          <ac:spMkLst>
            <pc:docMk/>
            <pc:sldMk cId="2557100469" sldId="299"/>
            <ac:spMk id="50323" creationId="{238D6EEB-6FA7-404E-B554-7D8EE1E8342F}"/>
          </ac:spMkLst>
        </pc:spChg>
        <pc:spChg chg="mod">
          <ac:chgData name="An,Yuan" userId="70e385eb-2888-494c-b606-459892212d10" providerId="ADAL" clId="{A5C5A9EA-7701-4CD7-B198-3A0250C65665}" dt="2021-08-26T13:22:28.955" v="2786" actId="20577"/>
          <ac:spMkLst>
            <pc:docMk/>
            <pc:sldMk cId="2557100469" sldId="299"/>
            <ac:spMk id="50324" creationId="{9A6156F2-1CB0-499B-9CA6-1B3F6464A6BA}"/>
          </ac:spMkLst>
        </pc:spChg>
        <pc:spChg chg="mod">
          <ac:chgData name="An,Yuan" userId="70e385eb-2888-494c-b606-459892212d10" providerId="ADAL" clId="{A5C5A9EA-7701-4CD7-B198-3A0250C65665}" dt="2021-08-26T13:22:32.749" v="2787" actId="20577"/>
          <ac:spMkLst>
            <pc:docMk/>
            <pc:sldMk cId="2557100469" sldId="299"/>
            <ac:spMk id="50325" creationId="{77B37B36-1365-4AFC-B99F-71B0AD0CD50B}"/>
          </ac:spMkLst>
        </pc:spChg>
        <pc:spChg chg="mod">
          <ac:chgData name="An,Yuan" userId="70e385eb-2888-494c-b606-459892212d10" providerId="ADAL" clId="{A5C5A9EA-7701-4CD7-B198-3A0250C65665}" dt="2021-08-26T13:22:34.889" v="2788" actId="20577"/>
          <ac:spMkLst>
            <pc:docMk/>
            <pc:sldMk cId="2557100469" sldId="299"/>
            <ac:spMk id="50326" creationId="{41223A5F-6F6B-4B14-A5B4-6EE77443785D}"/>
          </ac:spMkLst>
        </pc:spChg>
        <pc:spChg chg="mod">
          <ac:chgData name="An,Yuan" userId="70e385eb-2888-494c-b606-459892212d10" providerId="ADAL" clId="{A5C5A9EA-7701-4CD7-B198-3A0250C65665}" dt="2021-08-26T13:22:37.305" v="2789" actId="20577"/>
          <ac:spMkLst>
            <pc:docMk/>
            <pc:sldMk cId="2557100469" sldId="299"/>
            <ac:spMk id="50327" creationId="{970ECF6D-3AC2-44C8-A6AD-69E67853137B}"/>
          </ac:spMkLst>
        </pc:spChg>
        <pc:spChg chg="mod">
          <ac:chgData name="An,Yuan" userId="70e385eb-2888-494c-b606-459892212d10" providerId="ADAL" clId="{A5C5A9EA-7701-4CD7-B198-3A0250C65665}" dt="2021-08-26T13:22:42.610" v="2790" actId="20577"/>
          <ac:spMkLst>
            <pc:docMk/>
            <pc:sldMk cId="2557100469" sldId="299"/>
            <ac:spMk id="50328" creationId="{E50D2AFE-9C83-4FA6-BF8A-3CB6BFE82D4C}"/>
          </ac:spMkLst>
        </pc:spChg>
        <pc:spChg chg="mod">
          <ac:chgData name="An,Yuan" userId="70e385eb-2888-494c-b606-459892212d10" providerId="ADAL" clId="{A5C5A9EA-7701-4CD7-B198-3A0250C65665}" dt="2021-08-26T13:22:46.945" v="2791" actId="20577"/>
          <ac:spMkLst>
            <pc:docMk/>
            <pc:sldMk cId="2557100469" sldId="299"/>
            <ac:spMk id="50329" creationId="{0BB6A230-2A2A-4749-81D1-54233487AAB5}"/>
          </ac:spMkLst>
        </pc:spChg>
        <pc:spChg chg="mod">
          <ac:chgData name="An,Yuan" userId="70e385eb-2888-494c-b606-459892212d10" providerId="ADAL" clId="{A5C5A9EA-7701-4CD7-B198-3A0250C65665}" dt="2021-08-26T13:22:49.377" v="2792" actId="20577"/>
          <ac:spMkLst>
            <pc:docMk/>
            <pc:sldMk cId="2557100469" sldId="299"/>
            <ac:spMk id="50330" creationId="{9F8A65B8-072D-4323-A10C-F003E8B22B11}"/>
          </ac:spMkLst>
        </pc:spChg>
        <pc:spChg chg="mod">
          <ac:chgData name="An,Yuan" userId="70e385eb-2888-494c-b606-459892212d10" providerId="ADAL" clId="{A5C5A9EA-7701-4CD7-B198-3A0250C65665}" dt="2021-08-26T13:22:51.880" v="2793" actId="20577"/>
          <ac:spMkLst>
            <pc:docMk/>
            <pc:sldMk cId="2557100469" sldId="299"/>
            <ac:spMk id="50331" creationId="{8E4D9387-6D93-4733-B6EC-76004245B4CC}"/>
          </ac:spMkLst>
        </pc:spChg>
        <pc:spChg chg="mod">
          <ac:chgData name="An,Yuan" userId="70e385eb-2888-494c-b606-459892212d10" providerId="ADAL" clId="{A5C5A9EA-7701-4CD7-B198-3A0250C65665}" dt="2021-08-26T13:22:55.069" v="2794" actId="20577"/>
          <ac:spMkLst>
            <pc:docMk/>
            <pc:sldMk cId="2557100469" sldId="299"/>
            <ac:spMk id="50332" creationId="{ED5E37A3-F79A-4A8D-A747-F724A69E3D27}"/>
          </ac:spMkLst>
        </pc:spChg>
        <pc:spChg chg="mod">
          <ac:chgData name="An,Yuan" userId="70e385eb-2888-494c-b606-459892212d10" providerId="ADAL" clId="{A5C5A9EA-7701-4CD7-B198-3A0250C65665}" dt="2021-08-26T13:22:58.810" v="2795" actId="20577"/>
          <ac:spMkLst>
            <pc:docMk/>
            <pc:sldMk cId="2557100469" sldId="299"/>
            <ac:spMk id="50333" creationId="{F5A35B23-A875-4E8B-9A0C-5EF3964BC39E}"/>
          </ac:spMkLst>
        </pc:spChg>
        <pc:spChg chg="mod">
          <ac:chgData name="An,Yuan" userId="70e385eb-2888-494c-b606-459892212d10" providerId="ADAL" clId="{A5C5A9EA-7701-4CD7-B198-3A0250C65665}" dt="2021-08-26T13:23:02.520" v="2796" actId="20577"/>
          <ac:spMkLst>
            <pc:docMk/>
            <pc:sldMk cId="2557100469" sldId="299"/>
            <ac:spMk id="50334" creationId="{E2BFAED8-3E67-4E0E-B1ED-5F2B1F4B5FF9}"/>
          </ac:spMkLst>
        </pc:spChg>
        <pc:spChg chg="mod">
          <ac:chgData name="An,Yuan" userId="70e385eb-2888-494c-b606-459892212d10" providerId="ADAL" clId="{A5C5A9EA-7701-4CD7-B198-3A0250C65665}" dt="2021-08-26T13:23:05.660" v="2797" actId="20577"/>
          <ac:spMkLst>
            <pc:docMk/>
            <pc:sldMk cId="2557100469" sldId="299"/>
            <ac:spMk id="50335" creationId="{4A182055-E1E6-41DA-98AF-BC450501B760}"/>
          </ac:spMkLst>
        </pc:spChg>
        <pc:spChg chg="mod">
          <ac:chgData name="An,Yuan" userId="70e385eb-2888-494c-b606-459892212d10" providerId="ADAL" clId="{A5C5A9EA-7701-4CD7-B198-3A0250C65665}" dt="2021-08-26T13:23:07.980" v="2798" actId="20577"/>
          <ac:spMkLst>
            <pc:docMk/>
            <pc:sldMk cId="2557100469" sldId="299"/>
            <ac:spMk id="50336" creationId="{2A479874-5460-4935-96ED-1C76247E2FD6}"/>
          </ac:spMkLst>
        </pc:spChg>
      </pc:sldChg>
      <pc:sldChg chg="modSp mod">
        <pc:chgData name="An,Yuan" userId="70e385eb-2888-494c-b606-459892212d10" providerId="ADAL" clId="{A5C5A9EA-7701-4CD7-B198-3A0250C65665}" dt="2021-08-26T13:45:10.318" v="2916" actId="207"/>
        <pc:sldMkLst>
          <pc:docMk/>
          <pc:sldMk cId="0" sldId="327"/>
        </pc:sldMkLst>
        <pc:spChg chg="mod">
          <ac:chgData name="An,Yuan" userId="70e385eb-2888-494c-b606-459892212d10" providerId="ADAL" clId="{A5C5A9EA-7701-4CD7-B198-3A0250C65665}" dt="2021-08-26T13:45:10.318" v="2916" actId="207"/>
          <ac:spMkLst>
            <pc:docMk/>
            <pc:sldMk cId="0" sldId="327"/>
            <ac:spMk id="81923" creationId="{4E4EE8EF-3EC6-40A3-B949-D94F610F5BEF}"/>
          </ac:spMkLst>
        </pc:spChg>
      </pc:sldChg>
      <pc:sldChg chg="del">
        <pc:chgData name="An,Yuan" userId="70e385eb-2888-494c-b606-459892212d10" providerId="ADAL" clId="{A5C5A9EA-7701-4CD7-B198-3A0250C65665}" dt="2021-08-26T02:38:21.813" v="1028" actId="47"/>
        <pc:sldMkLst>
          <pc:docMk/>
          <pc:sldMk cId="3869985376" sldId="349"/>
        </pc:sldMkLst>
      </pc:sldChg>
      <pc:sldChg chg="del">
        <pc:chgData name="An,Yuan" userId="70e385eb-2888-494c-b606-459892212d10" providerId="ADAL" clId="{A5C5A9EA-7701-4CD7-B198-3A0250C65665}" dt="2021-08-26T02:38:23.823" v="1029" actId="47"/>
        <pc:sldMkLst>
          <pc:docMk/>
          <pc:sldMk cId="3943975715" sldId="350"/>
        </pc:sldMkLst>
      </pc:sldChg>
      <pc:sldChg chg="modSp del mod">
        <pc:chgData name="An,Yuan" userId="70e385eb-2888-494c-b606-459892212d10" providerId="ADAL" clId="{A5C5A9EA-7701-4CD7-B198-3A0250C65665}" dt="2021-08-26T15:11:43.430" v="3272" actId="47"/>
        <pc:sldMkLst>
          <pc:docMk/>
          <pc:sldMk cId="1627368583" sldId="351"/>
        </pc:sldMkLst>
        <pc:spChg chg="mod">
          <ac:chgData name="An,Yuan" userId="70e385eb-2888-494c-b606-459892212d10" providerId="ADAL" clId="{A5C5A9EA-7701-4CD7-B198-3A0250C65665}" dt="2021-08-26T02:36:02.237" v="1023" actId="20577"/>
          <ac:spMkLst>
            <pc:docMk/>
            <pc:sldMk cId="1627368583" sldId="351"/>
            <ac:spMk id="2" creationId="{0069A7EA-517F-6647-A1D5-13BF04730B92}"/>
          </ac:spMkLst>
        </pc:spChg>
      </pc:sldChg>
      <pc:sldChg chg="del">
        <pc:chgData name="An,Yuan" userId="70e385eb-2888-494c-b606-459892212d10" providerId="ADAL" clId="{A5C5A9EA-7701-4CD7-B198-3A0250C65665}" dt="2021-08-26T02:35:43.328" v="1015" actId="47"/>
        <pc:sldMkLst>
          <pc:docMk/>
          <pc:sldMk cId="214945406" sldId="352"/>
        </pc:sldMkLst>
      </pc:sldChg>
      <pc:sldChg chg="del">
        <pc:chgData name="An,Yuan" userId="70e385eb-2888-494c-b606-459892212d10" providerId="ADAL" clId="{A5C5A9EA-7701-4CD7-B198-3A0250C65665}" dt="2021-08-26T11:48:13.451" v="1070" actId="47"/>
        <pc:sldMkLst>
          <pc:docMk/>
          <pc:sldMk cId="1966407761" sldId="353"/>
        </pc:sldMkLst>
      </pc:sldChg>
      <pc:sldChg chg="modSp mod">
        <pc:chgData name="An,Yuan" userId="70e385eb-2888-494c-b606-459892212d10" providerId="ADAL" clId="{A5C5A9EA-7701-4CD7-B198-3A0250C65665}" dt="2021-08-26T15:14:35.861" v="3328" actId="20577"/>
        <pc:sldMkLst>
          <pc:docMk/>
          <pc:sldMk cId="75313303" sldId="354"/>
        </pc:sldMkLst>
        <pc:spChg chg="mod">
          <ac:chgData name="An,Yuan" userId="70e385eb-2888-494c-b606-459892212d10" providerId="ADAL" clId="{A5C5A9EA-7701-4CD7-B198-3A0250C65665}" dt="2021-08-26T15:14:35.861" v="3328" actId="20577"/>
          <ac:spMkLst>
            <pc:docMk/>
            <pc:sldMk cId="75313303" sldId="354"/>
            <ac:spMk id="3" creationId="{0202503D-46D2-6F4E-8125-7BB36475A58A}"/>
          </ac:spMkLst>
        </pc:spChg>
      </pc:sldChg>
      <pc:sldChg chg="del">
        <pc:chgData name="An,Yuan" userId="70e385eb-2888-494c-b606-459892212d10" providerId="ADAL" clId="{A5C5A9EA-7701-4CD7-B198-3A0250C65665}" dt="2021-08-26T15:14:17.279" v="3296" actId="47"/>
        <pc:sldMkLst>
          <pc:docMk/>
          <pc:sldMk cId="3975416938" sldId="357"/>
        </pc:sldMkLst>
      </pc:sldChg>
      <pc:sldChg chg="del">
        <pc:chgData name="An,Yuan" userId="70e385eb-2888-494c-b606-459892212d10" providerId="ADAL" clId="{A5C5A9EA-7701-4CD7-B198-3A0250C65665}" dt="2021-08-26T15:14:18.158" v="3298" actId="47"/>
        <pc:sldMkLst>
          <pc:docMk/>
          <pc:sldMk cId="129458619" sldId="358"/>
        </pc:sldMkLst>
      </pc:sldChg>
      <pc:sldChg chg="del">
        <pc:chgData name="An,Yuan" userId="70e385eb-2888-494c-b606-459892212d10" providerId="ADAL" clId="{A5C5A9EA-7701-4CD7-B198-3A0250C65665}" dt="2021-08-26T15:14:19.608" v="3301" actId="47"/>
        <pc:sldMkLst>
          <pc:docMk/>
          <pc:sldMk cId="2664481598" sldId="359"/>
        </pc:sldMkLst>
      </pc:sldChg>
      <pc:sldChg chg="del">
        <pc:chgData name="An,Yuan" userId="70e385eb-2888-494c-b606-459892212d10" providerId="ADAL" clId="{A5C5A9EA-7701-4CD7-B198-3A0250C65665}" dt="2021-08-26T15:11:46.230" v="3276" actId="47"/>
        <pc:sldMkLst>
          <pc:docMk/>
          <pc:sldMk cId="347166251" sldId="360"/>
        </pc:sldMkLst>
      </pc:sldChg>
      <pc:sldChg chg="del">
        <pc:chgData name="An,Yuan" userId="70e385eb-2888-494c-b606-459892212d10" providerId="ADAL" clId="{A5C5A9EA-7701-4CD7-B198-3A0250C65665}" dt="2021-08-26T15:14:23.867" v="3309" actId="47"/>
        <pc:sldMkLst>
          <pc:docMk/>
          <pc:sldMk cId="2013058570" sldId="361"/>
        </pc:sldMkLst>
      </pc:sldChg>
      <pc:sldChg chg="del">
        <pc:chgData name="An,Yuan" userId="70e385eb-2888-494c-b606-459892212d10" providerId="ADAL" clId="{A5C5A9EA-7701-4CD7-B198-3A0250C65665}" dt="2021-08-26T15:14:24.478" v="3310" actId="47"/>
        <pc:sldMkLst>
          <pc:docMk/>
          <pc:sldMk cId="1348293637" sldId="362"/>
        </pc:sldMkLst>
      </pc:sldChg>
      <pc:sldChg chg="modSp del mod">
        <pc:chgData name="An,Yuan" userId="70e385eb-2888-494c-b606-459892212d10" providerId="ADAL" clId="{A5C5A9EA-7701-4CD7-B198-3A0250C65665}" dt="2021-08-26T15:14:23.304" v="3308" actId="47"/>
        <pc:sldMkLst>
          <pc:docMk/>
          <pc:sldMk cId="3359270750" sldId="363"/>
        </pc:sldMkLst>
        <pc:spChg chg="mod">
          <ac:chgData name="An,Yuan" userId="70e385eb-2888-494c-b606-459892212d10" providerId="ADAL" clId="{A5C5A9EA-7701-4CD7-B198-3A0250C65665}" dt="2021-08-26T11:50:24.456" v="1135" actId="20577"/>
          <ac:spMkLst>
            <pc:docMk/>
            <pc:sldMk cId="3359270750" sldId="363"/>
            <ac:spMk id="3" creationId="{9DF5F07A-4219-4049-BA71-7CC7F23EFCB3}"/>
          </ac:spMkLst>
        </pc:spChg>
      </pc:sldChg>
      <pc:sldChg chg="del">
        <pc:chgData name="An,Yuan" userId="70e385eb-2888-494c-b606-459892212d10" providerId="ADAL" clId="{A5C5A9EA-7701-4CD7-B198-3A0250C65665}" dt="2021-08-26T15:11:44.249" v="3273" actId="47"/>
        <pc:sldMkLst>
          <pc:docMk/>
          <pc:sldMk cId="4225652708" sldId="364"/>
        </pc:sldMkLst>
      </pc:sldChg>
      <pc:sldChg chg="modSp del mod">
        <pc:chgData name="An,Yuan" userId="70e385eb-2888-494c-b606-459892212d10" providerId="ADAL" clId="{A5C5A9EA-7701-4CD7-B198-3A0250C65665}" dt="2021-08-26T15:14:22.771" v="3307" actId="47"/>
        <pc:sldMkLst>
          <pc:docMk/>
          <pc:sldMk cId="248967093" sldId="365"/>
        </pc:sldMkLst>
        <pc:spChg chg="mod">
          <ac:chgData name="An,Yuan" userId="70e385eb-2888-494c-b606-459892212d10" providerId="ADAL" clId="{A5C5A9EA-7701-4CD7-B198-3A0250C65665}" dt="2021-08-26T11:50:06.136" v="1115" actId="20577"/>
          <ac:spMkLst>
            <pc:docMk/>
            <pc:sldMk cId="248967093" sldId="365"/>
            <ac:spMk id="2" creationId="{C7552B1D-3B27-4567-811F-4733E1B8A81E}"/>
          </ac:spMkLst>
        </pc:spChg>
      </pc:sldChg>
      <pc:sldChg chg="del">
        <pc:chgData name="An,Yuan" userId="70e385eb-2888-494c-b606-459892212d10" providerId="ADAL" clId="{A5C5A9EA-7701-4CD7-B198-3A0250C65665}" dt="2021-08-26T02:35:44.321" v="1016" actId="47"/>
        <pc:sldMkLst>
          <pc:docMk/>
          <pc:sldMk cId="961492003" sldId="366"/>
        </pc:sldMkLst>
      </pc:sldChg>
      <pc:sldChg chg="delSp modSp mod">
        <pc:chgData name="An,Yuan" userId="70e385eb-2888-494c-b606-459892212d10" providerId="ADAL" clId="{A5C5A9EA-7701-4CD7-B198-3A0250C65665}" dt="2021-08-26T02:02:40.093" v="152" actId="478"/>
        <pc:sldMkLst>
          <pc:docMk/>
          <pc:sldMk cId="507104086" sldId="618"/>
        </pc:sldMkLst>
        <pc:spChg chg="mod">
          <ac:chgData name="An,Yuan" userId="70e385eb-2888-494c-b606-459892212d10" providerId="ADAL" clId="{A5C5A9EA-7701-4CD7-B198-3A0250C65665}" dt="2021-08-26T02:02:31.825" v="147" actId="14100"/>
          <ac:spMkLst>
            <pc:docMk/>
            <pc:sldMk cId="507104086" sldId="618"/>
            <ac:spMk id="2" creationId="{752D2BDE-85D5-2F41-B4C3-F252B5D7A21B}"/>
          </ac:spMkLst>
        </pc:spChg>
        <pc:spChg chg="mod">
          <ac:chgData name="An,Yuan" userId="70e385eb-2888-494c-b606-459892212d10" providerId="ADAL" clId="{A5C5A9EA-7701-4CD7-B198-3A0250C65665}" dt="2021-08-26T02:02:38.108" v="151" actId="27636"/>
          <ac:spMkLst>
            <pc:docMk/>
            <pc:sldMk cId="507104086" sldId="618"/>
            <ac:spMk id="3" creationId="{5590EB21-C11F-8748-9E18-546BA6663E6E}"/>
          </ac:spMkLst>
        </pc:spChg>
        <pc:inkChg chg="del">
          <ac:chgData name="An,Yuan" userId="70e385eb-2888-494c-b606-459892212d10" providerId="ADAL" clId="{A5C5A9EA-7701-4CD7-B198-3A0250C65665}" dt="2021-08-26T02:02:40.093" v="152" actId="478"/>
          <ac:inkMkLst>
            <pc:docMk/>
            <pc:sldMk cId="507104086" sldId="618"/>
            <ac:inkMk id="4" creationId="{363A356D-2A24-4B8F-A2E0-F9942A0D6D42}"/>
          </ac:inkMkLst>
        </pc:inkChg>
      </pc:sldChg>
      <pc:sldChg chg="modSp mod">
        <pc:chgData name="An,Yuan" userId="70e385eb-2888-494c-b606-459892212d10" providerId="ADAL" clId="{A5C5A9EA-7701-4CD7-B198-3A0250C65665}" dt="2021-08-26T13:53:16.960" v="3241" actId="20577"/>
        <pc:sldMkLst>
          <pc:docMk/>
          <pc:sldMk cId="3847171750" sldId="624"/>
        </pc:sldMkLst>
        <pc:spChg chg="mod">
          <ac:chgData name="An,Yuan" userId="70e385eb-2888-494c-b606-459892212d10" providerId="ADAL" clId="{A5C5A9EA-7701-4CD7-B198-3A0250C65665}" dt="2021-08-26T02:02:12.359" v="146" actId="14100"/>
          <ac:spMkLst>
            <pc:docMk/>
            <pc:sldMk cId="3847171750" sldId="624"/>
            <ac:spMk id="2" creationId="{46329A6A-5193-B644-A453-710FF567ED67}"/>
          </ac:spMkLst>
        </pc:spChg>
        <pc:spChg chg="mod">
          <ac:chgData name="An,Yuan" userId="70e385eb-2888-494c-b606-459892212d10" providerId="ADAL" clId="{A5C5A9EA-7701-4CD7-B198-3A0250C65665}" dt="2021-08-26T13:53:16.960" v="3241" actId="20577"/>
          <ac:spMkLst>
            <pc:docMk/>
            <pc:sldMk cId="3847171750" sldId="624"/>
            <ac:spMk id="4" creationId="{0309B5E5-D541-4070-97AF-8AE39750659F}"/>
          </ac:spMkLst>
        </pc:spChg>
      </pc:sldChg>
      <pc:sldChg chg="delSp modSp mod">
        <pc:chgData name="An,Yuan" userId="70e385eb-2888-494c-b606-459892212d10" providerId="ADAL" clId="{A5C5A9EA-7701-4CD7-B198-3A0250C65665}" dt="2021-08-26T13:39:50.952" v="2893" actId="20577"/>
        <pc:sldMkLst>
          <pc:docMk/>
          <pc:sldMk cId="2312627549" sldId="625"/>
        </pc:sldMkLst>
        <pc:spChg chg="mod">
          <ac:chgData name="An,Yuan" userId="70e385eb-2888-494c-b606-459892212d10" providerId="ADAL" clId="{A5C5A9EA-7701-4CD7-B198-3A0250C65665}" dt="2021-08-26T13:39:50.952" v="2893" actId="20577"/>
          <ac:spMkLst>
            <pc:docMk/>
            <pc:sldMk cId="2312627549" sldId="625"/>
            <ac:spMk id="3" creationId="{00000000-0000-0000-0000-000000000000}"/>
          </ac:spMkLst>
        </pc:spChg>
        <pc:inkChg chg="del">
          <ac:chgData name="An,Yuan" userId="70e385eb-2888-494c-b606-459892212d10" providerId="ADAL" clId="{A5C5A9EA-7701-4CD7-B198-3A0250C65665}" dt="2021-08-26T02:03:14.061" v="153" actId="478"/>
          <ac:inkMkLst>
            <pc:docMk/>
            <pc:sldMk cId="2312627549" sldId="625"/>
            <ac:inkMk id="4" creationId="{F193F90F-EBC9-43B3-A2E5-41C9BEF92BCD}"/>
          </ac:inkMkLst>
        </pc:inkChg>
      </pc:sldChg>
      <pc:sldChg chg="modSp mod">
        <pc:chgData name="An,Yuan" userId="70e385eb-2888-494c-b606-459892212d10" providerId="ADAL" clId="{A5C5A9EA-7701-4CD7-B198-3A0250C65665}" dt="2021-08-26T02:08:35.252" v="492" actId="20577"/>
        <pc:sldMkLst>
          <pc:docMk/>
          <pc:sldMk cId="140571877" sldId="626"/>
        </pc:sldMkLst>
        <pc:spChg chg="mod">
          <ac:chgData name="An,Yuan" userId="70e385eb-2888-494c-b606-459892212d10" providerId="ADAL" clId="{A5C5A9EA-7701-4CD7-B198-3A0250C65665}" dt="2021-08-26T02:08:35.252" v="492" actId="20577"/>
          <ac:spMkLst>
            <pc:docMk/>
            <pc:sldMk cId="140571877" sldId="626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02:08:24.541" v="480" actId="20577"/>
          <ac:spMkLst>
            <pc:docMk/>
            <pc:sldMk cId="140571877" sldId="626"/>
            <ac:spMk id="3" creationId="{00000000-0000-0000-0000-000000000000}"/>
          </ac:spMkLst>
        </pc:spChg>
      </pc:sldChg>
      <pc:sldChg chg="delSp modSp mod">
        <pc:chgData name="An,Yuan" userId="70e385eb-2888-494c-b606-459892212d10" providerId="ADAL" clId="{A5C5A9EA-7701-4CD7-B198-3A0250C65665}" dt="2021-08-28T15:12:30.757" v="3824" actId="20577"/>
        <pc:sldMkLst>
          <pc:docMk/>
          <pc:sldMk cId="968392987" sldId="627"/>
        </pc:sldMkLst>
        <pc:spChg chg="mod">
          <ac:chgData name="An,Yuan" userId="70e385eb-2888-494c-b606-459892212d10" providerId="ADAL" clId="{A5C5A9EA-7701-4CD7-B198-3A0250C65665}" dt="2021-08-28T15:12:30.757" v="3824" actId="20577"/>
          <ac:spMkLst>
            <pc:docMk/>
            <pc:sldMk cId="968392987" sldId="627"/>
            <ac:spMk id="3" creationId="{DBC93935-6E9F-EF46-A914-994DCA72D516}"/>
          </ac:spMkLst>
        </pc:spChg>
        <pc:inkChg chg="del">
          <ac:chgData name="An,Yuan" userId="70e385eb-2888-494c-b606-459892212d10" providerId="ADAL" clId="{A5C5A9EA-7701-4CD7-B198-3A0250C65665}" dt="2021-08-26T02:08:44.632" v="493" actId="478"/>
          <ac:inkMkLst>
            <pc:docMk/>
            <pc:sldMk cId="968392987" sldId="627"/>
            <ac:inkMk id="4" creationId="{DBE81718-374B-4D1C-8723-C1A66F97FED1}"/>
          </ac:inkMkLst>
        </pc:inkChg>
      </pc:sldChg>
      <pc:sldChg chg="modSp del mod">
        <pc:chgData name="An,Yuan" userId="70e385eb-2888-494c-b606-459892212d10" providerId="ADAL" clId="{A5C5A9EA-7701-4CD7-B198-3A0250C65665}" dt="2021-08-26T02:11:38.501" v="829" actId="47"/>
        <pc:sldMkLst>
          <pc:docMk/>
          <pc:sldMk cId="3848876949" sldId="629"/>
        </pc:sldMkLst>
        <pc:spChg chg="mod">
          <ac:chgData name="An,Yuan" userId="70e385eb-2888-494c-b606-459892212d10" providerId="ADAL" clId="{A5C5A9EA-7701-4CD7-B198-3A0250C65665}" dt="2021-08-26T02:02:05.546" v="137" actId="27636"/>
          <ac:spMkLst>
            <pc:docMk/>
            <pc:sldMk cId="3848876949" sldId="629"/>
            <ac:spMk id="3" creationId="{649F5493-E98C-4DCE-8BB9-059383196647}"/>
          </ac:spMkLst>
        </pc:spChg>
      </pc:sldChg>
      <pc:sldChg chg="del">
        <pc:chgData name="An,Yuan" userId="70e385eb-2888-494c-b606-459892212d10" providerId="ADAL" clId="{A5C5A9EA-7701-4CD7-B198-3A0250C65665}" dt="2021-08-26T02:11:40.736" v="830" actId="47"/>
        <pc:sldMkLst>
          <pc:docMk/>
          <pc:sldMk cId="826151898" sldId="630"/>
        </pc:sldMkLst>
      </pc:sldChg>
      <pc:sldChg chg="modSp mod">
        <pc:chgData name="An,Yuan" userId="70e385eb-2888-494c-b606-459892212d10" providerId="ADAL" clId="{A5C5A9EA-7701-4CD7-B198-3A0250C65665}" dt="2021-08-26T13:40:12.563" v="2894" actId="14100"/>
        <pc:sldMkLst>
          <pc:docMk/>
          <pc:sldMk cId="1299909361" sldId="631"/>
        </pc:sldMkLst>
        <pc:graphicFrameChg chg="mod modGraphic">
          <ac:chgData name="An,Yuan" userId="70e385eb-2888-494c-b606-459892212d10" providerId="ADAL" clId="{A5C5A9EA-7701-4CD7-B198-3A0250C65665}" dt="2021-08-26T13:40:12.563" v="2894" actId="14100"/>
          <ac:graphicFrameMkLst>
            <pc:docMk/>
            <pc:sldMk cId="1299909361" sldId="631"/>
            <ac:graphicFrameMk id="5" creationId="{923738D8-41B9-482B-A133-46EF59E70C5C}"/>
          </ac:graphicFrameMkLst>
        </pc:graphicFrameChg>
      </pc:sldChg>
      <pc:sldChg chg="modSp mod">
        <pc:chgData name="An,Yuan" userId="70e385eb-2888-494c-b606-459892212d10" providerId="ADAL" clId="{A5C5A9EA-7701-4CD7-B198-3A0250C65665}" dt="2021-08-26T02:16:28.312" v="915" actId="20577"/>
        <pc:sldMkLst>
          <pc:docMk/>
          <pc:sldMk cId="2911568190" sldId="632"/>
        </pc:sldMkLst>
        <pc:spChg chg="mod">
          <ac:chgData name="An,Yuan" userId="70e385eb-2888-494c-b606-459892212d10" providerId="ADAL" clId="{A5C5A9EA-7701-4CD7-B198-3A0250C65665}" dt="2021-08-26T02:16:11.338" v="872" actId="20577"/>
          <ac:spMkLst>
            <pc:docMk/>
            <pc:sldMk cId="2911568190" sldId="632"/>
            <ac:spMk id="2" creationId="{8D8EA377-EA0A-4653-B2F1-A90B5E611AA6}"/>
          </ac:spMkLst>
        </pc:spChg>
        <pc:spChg chg="mod">
          <ac:chgData name="An,Yuan" userId="70e385eb-2888-494c-b606-459892212d10" providerId="ADAL" clId="{A5C5A9EA-7701-4CD7-B198-3A0250C65665}" dt="2021-08-26T02:16:28.312" v="915" actId="20577"/>
          <ac:spMkLst>
            <pc:docMk/>
            <pc:sldMk cId="2911568190" sldId="632"/>
            <ac:spMk id="3" creationId="{1072827E-CCC6-4DBC-ABE5-10E9A7BFC348}"/>
          </ac:spMkLst>
        </pc:spChg>
      </pc:sldChg>
      <pc:sldChg chg="modSp del mod">
        <pc:chgData name="An,Yuan" userId="70e385eb-2888-494c-b606-459892212d10" providerId="ADAL" clId="{A5C5A9EA-7701-4CD7-B198-3A0250C65665}" dt="2021-08-26T02:16:33.227" v="916" actId="47"/>
        <pc:sldMkLst>
          <pc:docMk/>
          <pc:sldMk cId="2796747584" sldId="633"/>
        </pc:sldMkLst>
        <pc:spChg chg="mod">
          <ac:chgData name="An,Yuan" userId="70e385eb-2888-494c-b606-459892212d10" providerId="ADAL" clId="{A5C5A9EA-7701-4CD7-B198-3A0250C65665}" dt="2021-08-26T02:02:05.555" v="138" actId="27636"/>
          <ac:spMkLst>
            <pc:docMk/>
            <pc:sldMk cId="2796747584" sldId="633"/>
            <ac:spMk id="3" creationId="{08302EFC-DA9D-434F-9D22-A557B509BDB6}"/>
          </ac:spMkLst>
        </pc:spChg>
      </pc:sldChg>
      <pc:sldChg chg="modSp mod">
        <pc:chgData name="An,Yuan" userId="70e385eb-2888-494c-b606-459892212d10" providerId="ADAL" clId="{A5C5A9EA-7701-4CD7-B198-3A0250C65665}" dt="2021-08-26T02:17:12.598" v="962" actId="20577"/>
        <pc:sldMkLst>
          <pc:docMk/>
          <pc:sldMk cId="3070721690" sldId="634"/>
        </pc:sldMkLst>
        <pc:spChg chg="mod">
          <ac:chgData name="An,Yuan" userId="70e385eb-2888-494c-b606-459892212d10" providerId="ADAL" clId="{A5C5A9EA-7701-4CD7-B198-3A0250C65665}" dt="2021-08-26T02:16:45.372" v="919" actId="14100"/>
          <ac:spMkLst>
            <pc:docMk/>
            <pc:sldMk cId="3070721690" sldId="634"/>
            <ac:spMk id="2" creationId="{5885D37C-F208-4159-A64E-02DBB5E49D7C}"/>
          </ac:spMkLst>
        </pc:spChg>
        <pc:spChg chg="mod">
          <ac:chgData name="An,Yuan" userId="70e385eb-2888-494c-b606-459892212d10" providerId="ADAL" clId="{A5C5A9EA-7701-4CD7-B198-3A0250C65665}" dt="2021-08-26T02:17:12.598" v="962" actId="20577"/>
          <ac:spMkLst>
            <pc:docMk/>
            <pc:sldMk cId="3070721690" sldId="634"/>
            <ac:spMk id="3" creationId="{100FC556-E762-41F0-9CB3-C2A6EE7E7F5E}"/>
          </ac:spMkLst>
        </pc:spChg>
      </pc:sldChg>
      <pc:sldChg chg="del">
        <pc:chgData name="An,Yuan" userId="70e385eb-2888-494c-b606-459892212d10" providerId="ADAL" clId="{A5C5A9EA-7701-4CD7-B198-3A0250C65665}" dt="2021-08-26T02:17:23.875" v="963" actId="47"/>
        <pc:sldMkLst>
          <pc:docMk/>
          <pc:sldMk cId="3848833913" sldId="635"/>
        </pc:sldMkLst>
      </pc:sldChg>
      <pc:sldChg chg="modSp mod">
        <pc:chgData name="An,Yuan" userId="70e385eb-2888-494c-b606-459892212d10" providerId="ADAL" clId="{A5C5A9EA-7701-4CD7-B198-3A0250C65665}" dt="2021-08-26T02:17:29.243" v="964" actId="1076"/>
        <pc:sldMkLst>
          <pc:docMk/>
          <pc:sldMk cId="2681587363" sldId="636"/>
        </pc:sldMkLst>
        <pc:spChg chg="mod">
          <ac:chgData name="An,Yuan" userId="70e385eb-2888-494c-b606-459892212d10" providerId="ADAL" clId="{A5C5A9EA-7701-4CD7-B198-3A0250C65665}" dt="2021-08-26T02:17:29.243" v="964" actId="1076"/>
          <ac:spMkLst>
            <pc:docMk/>
            <pc:sldMk cId="2681587363" sldId="636"/>
            <ac:spMk id="2" creationId="{79A3D4C2-9CE9-449C-9E09-DA1D8EDF20D1}"/>
          </ac:spMkLst>
        </pc:spChg>
      </pc:sldChg>
      <pc:sldChg chg="modSp del mod">
        <pc:chgData name="An,Yuan" userId="70e385eb-2888-494c-b606-459892212d10" providerId="ADAL" clId="{A5C5A9EA-7701-4CD7-B198-3A0250C65665}" dt="2021-08-26T02:31:53.952" v="971" actId="47"/>
        <pc:sldMkLst>
          <pc:docMk/>
          <pc:sldMk cId="0" sldId="637"/>
        </pc:sldMkLst>
        <pc:spChg chg="mod">
          <ac:chgData name="An,Yuan" userId="70e385eb-2888-494c-b606-459892212d10" providerId="ADAL" clId="{A5C5A9EA-7701-4CD7-B198-3A0250C65665}" dt="2021-08-26T02:31:43.033" v="970" actId="14100"/>
          <ac:spMkLst>
            <pc:docMk/>
            <pc:sldMk cId="0" sldId="637"/>
            <ac:spMk id="2" creationId="{00000000-0000-0000-0000-000000000000}"/>
          </ac:spMkLst>
        </pc:spChg>
      </pc:sldChg>
      <pc:sldChg chg="modSp del mod">
        <pc:chgData name="An,Yuan" userId="70e385eb-2888-494c-b606-459892212d10" providerId="ADAL" clId="{A5C5A9EA-7701-4CD7-B198-3A0250C65665}" dt="2021-08-26T02:33:13.280" v="983" actId="47"/>
        <pc:sldMkLst>
          <pc:docMk/>
          <pc:sldMk cId="0" sldId="638"/>
        </pc:sldMkLst>
        <pc:spChg chg="mod">
          <ac:chgData name="An,Yuan" userId="70e385eb-2888-494c-b606-459892212d10" providerId="ADAL" clId="{A5C5A9EA-7701-4CD7-B198-3A0250C65665}" dt="2021-08-26T02:32:08.424" v="975" actId="1076"/>
          <ac:spMkLst>
            <pc:docMk/>
            <pc:sldMk cId="0" sldId="638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02:32:04.861" v="974" actId="1076"/>
          <ac:spMkLst>
            <pc:docMk/>
            <pc:sldMk cId="0" sldId="638"/>
            <ac:spMk id="3" creationId="{00000000-0000-0000-0000-000000000000}"/>
          </ac:spMkLst>
        </pc:spChg>
      </pc:sldChg>
      <pc:sldChg chg="modSp del mod">
        <pc:chgData name="An,Yuan" userId="70e385eb-2888-494c-b606-459892212d10" providerId="ADAL" clId="{A5C5A9EA-7701-4CD7-B198-3A0250C65665}" dt="2021-08-26T13:13:24.629" v="2732" actId="47"/>
        <pc:sldMkLst>
          <pc:docMk/>
          <pc:sldMk cId="2631843085" sldId="639"/>
        </pc:sldMkLst>
        <pc:spChg chg="mod">
          <ac:chgData name="An,Yuan" userId="70e385eb-2888-494c-b606-459892212d10" providerId="ADAL" clId="{A5C5A9EA-7701-4CD7-B198-3A0250C65665}" dt="2021-08-26T11:51:22.181" v="1140" actId="255"/>
          <ac:spMkLst>
            <pc:docMk/>
            <pc:sldMk cId="2631843085" sldId="639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02:32:19.519" v="976" actId="14100"/>
          <ac:spMkLst>
            <pc:docMk/>
            <pc:sldMk cId="2631843085" sldId="639"/>
            <ac:spMk id="3" creationId="{00000000-0000-0000-0000-000000000000}"/>
          </ac:spMkLst>
        </pc:spChg>
      </pc:sldChg>
      <pc:sldChg chg="modSp del mod">
        <pc:chgData name="An,Yuan" userId="70e385eb-2888-494c-b606-459892212d10" providerId="ADAL" clId="{A5C5A9EA-7701-4CD7-B198-3A0250C65665}" dt="2021-08-26T13:13:26.059" v="2733" actId="47"/>
        <pc:sldMkLst>
          <pc:docMk/>
          <pc:sldMk cId="3197553742" sldId="640"/>
        </pc:sldMkLst>
        <pc:spChg chg="mod">
          <ac:chgData name="An,Yuan" userId="70e385eb-2888-494c-b606-459892212d10" providerId="ADAL" clId="{A5C5A9EA-7701-4CD7-B198-3A0250C65665}" dt="2021-08-26T02:32:37.848" v="978" actId="14100"/>
          <ac:spMkLst>
            <pc:docMk/>
            <pc:sldMk cId="3197553742" sldId="640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02:32:41.871" v="980" actId="14100"/>
          <ac:spMkLst>
            <pc:docMk/>
            <pc:sldMk cId="3197553742" sldId="640"/>
            <ac:spMk id="3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02:32:49.241" v="982" actId="1076"/>
          <ac:spMkLst>
            <pc:docMk/>
            <pc:sldMk cId="3197553742" sldId="640"/>
            <ac:spMk id="70" creationId="{00000000-0000-0000-0000-000000000000}"/>
          </ac:spMkLst>
        </pc:spChg>
        <pc:grpChg chg="mod">
          <ac:chgData name="An,Yuan" userId="70e385eb-2888-494c-b606-459892212d10" providerId="ADAL" clId="{A5C5A9EA-7701-4CD7-B198-3A0250C65665}" dt="2021-08-26T02:32:46.767" v="981" actId="1076"/>
          <ac:grpSpMkLst>
            <pc:docMk/>
            <pc:sldMk cId="3197553742" sldId="640"/>
            <ac:grpSpMk id="76" creationId="{B691D508-C474-8746-9300-862A1C2201E5}"/>
          </ac:grpSpMkLst>
        </pc:grpChg>
      </pc:sldChg>
      <pc:sldChg chg="del ord">
        <pc:chgData name="An,Yuan" userId="70e385eb-2888-494c-b606-459892212d10" providerId="ADAL" clId="{A5C5A9EA-7701-4CD7-B198-3A0250C65665}" dt="2021-08-26T11:43:05.251" v="1030" actId="47"/>
        <pc:sldMkLst>
          <pc:docMk/>
          <pc:sldMk cId="196491793" sldId="641"/>
        </pc:sldMkLst>
      </pc:sldChg>
      <pc:sldChg chg="modSp del mod ord">
        <pc:chgData name="An,Yuan" userId="70e385eb-2888-494c-b606-459892212d10" providerId="ADAL" clId="{A5C5A9EA-7701-4CD7-B198-3A0250C65665}" dt="2021-08-26T11:43:13.525" v="1031" actId="47"/>
        <pc:sldMkLst>
          <pc:docMk/>
          <pc:sldMk cId="3280597107" sldId="642"/>
        </pc:sldMkLst>
        <pc:spChg chg="mod">
          <ac:chgData name="An,Yuan" userId="70e385eb-2888-494c-b606-459892212d10" providerId="ADAL" clId="{A5C5A9EA-7701-4CD7-B198-3A0250C65665}" dt="2021-08-26T02:02:05.580" v="140" actId="27636"/>
          <ac:spMkLst>
            <pc:docMk/>
            <pc:sldMk cId="3280597107" sldId="642"/>
            <ac:spMk id="3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13:13:36.627" v="2734" actId="47"/>
        <pc:sldMkLst>
          <pc:docMk/>
          <pc:sldMk cId="343971830" sldId="643"/>
        </pc:sldMkLst>
      </pc:sldChg>
      <pc:sldChg chg="modSp del mod">
        <pc:chgData name="An,Yuan" userId="70e385eb-2888-494c-b606-459892212d10" providerId="ADAL" clId="{A5C5A9EA-7701-4CD7-B198-3A0250C65665}" dt="2021-08-26T11:43:50.391" v="1032" actId="47"/>
        <pc:sldMkLst>
          <pc:docMk/>
          <pc:sldMk cId="2316020780" sldId="644"/>
        </pc:sldMkLst>
        <pc:spChg chg="mod">
          <ac:chgData name="An,Yuan" userId="70e385eb-2888-494c-b606-459892212d10" providerId="ADAL" clId="{A5C5A9EA-7701-4CD7-B198-3A0250C65665}" dt="2021-08-26T02:02:05.592" v="141" actId="27636"/>
          <ac:spMkLst>
            <pc:docMk/>
            <pc:sldMk cId="2316020780" sldId="644"/>
            <ac:spMk id="3" creationId="{87DEC717-9DE4-2249-99C5-3A59F70C33CD}"/>
          </ac:spMkLst>
        </pc:spChg>
      </pc:sldChg>
      <pc:sldChg chg="modSp mod">
        <pc:chgData name="An,Yuan" userId="70e385eb-2888-494c-b606-459892212d10" providerId="ADAL" clId="{A5C5A9EA-7701-4CD7-B198-3A0250C65665}" dt="2021-08-26T13:49:03.684" v="2943" actId="255"/>
        <pc:sldMkLst>
          <pc:docMk/>
          <pc:sldMk cId="3901001110" sldId="645"/>
        </pc:sldMkLst>
        <pc:spChg chg="mod">
          <ac:chgData name="An,Yuan" userId="70e385eb-2888-494c-b606-459892212d10" providerId="ADAL" clId="{A5C5A9EA-7701-4CD7-B198-3A0250C65665}" dt="2021-08-26T13:49:03.684" v="2943" actId="255"/>
          <ac:spMkLst>
            <pc:docMk/>
            <pc:sldMk cId="3901001110" sldId="645"/>
            <ac:spMk id="2" creationId="{00000000-0000-0000-0000-000000000000}"/>
          </ac:spMkLst>
        </pc:spChg>
      </pc:sldChg>
      <pc:sldChg chg="del">
        <pc:chgData name="An,Yuan" userId="70e385eb-2888-494c-b606-459892212d10" providerId="ADAL" clId="{A5C5A9EA-7701-4CD7-B198-3A0250C65665}" dt="2021-08-26T02:34:58.164" v="1004" actId="47"/>
        <pc:sldMkLst>
          <pc:docMk/>
          <pc:sldMk cId="84708049" sldId="646"/>
        </pc:sldMkLst>
      </pc:sldChg>
      <pc:sldChg chg="modSp del mod">
        <pc:chgData name="An,Yuan" userId="70e385eb-2888-494c-b606-459892212d10" providerId="ADAL" clId="{A5C5A9EA-7701-4CD7-B198-3A0250C65665}" dt="2021-08-26T02:34:59.083" v="1005" actId="47"/>
        <pc:sldMkLst>
          <pc:docMk/>
          <pc:sldMk cId="1516504212" sldId="647"/>
        </pc:sldMkLst>
        <pc:spChg chg="mod">
          <ac:chgData name="An,Yuan" userId="70e385eb-2888-494c-b606-459892212d10" providerId="ADAL" clId="{A5C5A9EA-7701-4CD7-B198-3A0250C65665}" dt="2021-08-26T02:02:05.597" v="142" actId="27636"/>
          <ac:spMkLst>
            <pc:docMk/>
            <pc:sldMk cId="1516504212" sldId="647"/>
            <ac:spMk id="3" creationId="{A9FB4D38-34D6-664C-9C61-BE854BC6C7CA}"/>
          </ac:spMkLst>
        </pc:spChg>
      </pc:sldChg>
      <pc:sldChg chg="modSp del mod">
        <pc:chgData name="An,Yuan" userId="70e385eb-2888-494c-b606-459892212d10" providerId="ADAL" clId="{A5C5A9EA-7701-4CD7-B198-3A0250C65665}" dt="2021-08-26T02:35:00.712" v="1006" actId="47"/>
        <pc:sldMkLst>
          <pc:docMk/>
          <pc:sldMk cId="3540395335" sldId="648"/>
        </pc:sldMkLst>
        <pc:spChg chg="mod">
          <ac:chgData name="An,Yuan" userId="70e385eb-2888-494c-b606-459892212d10" providerId="ADAL" clId="{A5C5A9EA-7701-4CD7-B198-3A0250C65665}" dt="2021-08-26T02:02:05.603" v="143" actId="27636"/>
          <ac:spMkLst>
            <pc:docMk/>
            <pc:sldMk cId="3540395335" sldId="648"/>
            <ac:spMk id="3" creationId="{B8AA2539-EB93-3144-AD31-0DDA6940276F}"/>
          </ac:spMkLst>
        </pc:spChg>
      </pc:sldChg>
      <pc:sldChg chg="modSp mod">
        <pc:chgData name="An,Yuan" userId="70e385eb-2888-494c-b606-459892212d10" providerId="ADAL" clId="{A5C5A9EA-7701-4CD7-B198-3A0250C65665}" dt="2021-08-26T13:43:18.072" v="2898" actId="1076"/>
        <pc:sldMkLst>
          <pc:docMk/>
          <pc:sldMk cId="1033716547" sldId="649"/>
        </pc:sldMkLst>
        <pc:spChg chg="mod">
          <ac:chgData name="An,Yuan" userId="70e385eb-2888-494c-b606-459892212d10" providerId="ADAL" clId="{A5C5A9EA-7701-4CD7-B198-3A0250C65665}" dt="2021-08-26T13:43:18.072" v="2898" actId="1076"/>
          <ac:spMkLst>
            <pc:docMk/>
            <pc:sldMk cId="1033716547" sldId="649"/>
            <ac:spMk id="39995" creationId="{172CE8CD-7083-4BF3-9111-8CD72B2B75B4}"/>
          </ac:spMkLst>
        </pc:spChg>
      </pc:sldChg>
      <pc:sldChg chg="modSp mod">
        <pc:chgData name="An,Yuan" userId="70e385eb-2888-494c-b606-459892212d10" providerId="ADAL" clId="{A5C5A9EA-7701-4CD7-B198-3A0250C65665}" dt="2021-08-26T13:43:26.790" v="2900" actId="113"/>
        <pc:sldMkLst>
          <pc:docMk/>
          <pc:sldMk cId="1835605315" sldId="650"/>
        </pc:sldMkLst>
        <pc:spChg chg="mod">
          <ac:chgData name="An,Yuan" userId="70e385eb-2888-494c-b606-459892212d10" providerId="ADAL" clId="{A5C5A9EA-7701-4CD7-B198-3A0250C65665}" dt="2021-08-26T13:43:26.790" v="2900" actId="113"/>
          <ac:spMkLst>
            <pc:docMk/>
            <pc:sldMk cId="1835605315" sldId="650"/>
            <ac:spMk id="42027" creationId="{37FD370A-6C2D-4F87-8BA0-9E3F73A2EFE0}"/>
          </ac:spMkLst>
        </pc:spChg>
      </pc:sldChg>
      <pc:sldChg chg="modSp del mod">
        <pc:chgData name="An,Yuan" userId="70e385eb-2888-494c-b606-459892212d10" providerId="ADAL" clId="{A5C5A9EA-7701-4CD7-B198-3A0250C65665}" dt="2021-08-26T13:28:40.062" v="2816" actId="47"/>
        <pc:sldMkLst>
          <pc:docMk/>
          <pc:sldMk cId="3733205360" sldId="651"/>
        </pc:sldMkLst>
        <pc:picChg chg="mod">
          <ac:chgData name="An,Yuan" userId="70e385eb-2888-494c-b606-459892212d10" providerId="ADAL" clId="{A5C5A9EA-7701-4CD7-B198-3A0250C65665}" dt="2021-08-26T11:45:59.515" v="1034" actId="1076"/>
          <ac:picMkLst>
            <pc:docMk/>
            <pc:sldMk cId="3733205360" sldId="651"/>
            <ac:picMk id="5" creationId="{C453D437-B7FE-4940-9710-ECB6F32E6F8D}"/>
          </ac:picMkLst>
        </pc:picChg>
      </pc:sldChg>
      <pc:sldChg chg="del">
        <pc:chgData name="An,Yuan" userId="70e385eb-2888-494c-b606-459892212d10" providerId="ADAL" clId="{A5C5A9EA-7701-4CD7-B198-3A0250C65665}" dt="2021-08-26T13:32:04.838" v="2818" actId="47"/>
        <pc:sldMkLst>
          <pc:docMk/>
          <pc:sldMk cId="2536951274" sldId="652"/>
        </pc:sldMkLst>
      </pc:sldChg>
      <pc:sldChg chg="ord">
        <pc:chgData name="An,Yuan" userId="70e385eb-2888-494c-b606-459892212d10" providerId="ADAL" clId="{A5C5A9EA-7701-4CD7-B198-3A0250C65665}" dt="2021-08-26T13:47:50.292" v="2941"/>
        <pc:sldMkLst>
          <pc:docMk/>
          <pc:sldMk cId="3211625453" sldId="653"/>
        </pc:sldMkLst>
      </pc:sldChg>
      <pc:sldChg chg="modSp mod">
        <pc:chgData name="An,Yuan" userId="70e385eb-2888-494c-b606-459892212d10" providerId="ADAL" clId="{A5C5A9EA-7701-4CD7-B198-3A0250C65665}" dt="2021-08-26T11:47:04.809" v="1037" actId="14100"/>
        <pc:sldMkLst>
          <pc:docMk/>
          <pc:sldMk cId="2458583231" sldId="654"/>
        </pc:sldMkLst>
        <pc:picChg chg="mod">
          <ac:chgData name="An,Yuan" userId="70e385eb-2888-494c-b606-459892212d10" providerId="ADAL" clId="{A5C5A9EA-7701-4CD7-B198-3A0250C65665}" dt="2021-08-26T11:47:04.809" v="1037" actId="14100"/>
          <ac:picMkLst>
            <pc:docMk/>
            <pc:sldMk cId="2458583231" sldId="654"/>
            <ac:picMk id="5" creationId="{C589D60C-B9D8-4CA6-9BE5-6C8F502A35F9}"/>
          </ac:picMkLst>
        </pc:picChg>
      </pc:sldChg>
      <pc:sldChg chg="addSp delSp modSp mod">
        <pc:chgData name="An,Yuan" userId="70e385eb-2888-494c-b606-459892212d10" providerId="ADAL" clId="{A5C5A9EA-7701-4CD7-B198-3A0250C65665}" dt="2021-08-26T11:53:27.117" v="1177" actId="1076"/>
        <pc:sldMkLst>
          <pc:docMk/>
          <pc:sldMk cId="3793140918" sldId="655"/>
        </pc:sldMkLst>
        <pc:spChg chg="mod">
          <ac:chgData name="An,Yuan" userId="70e385eb-2888-494c-b606-459892212d10" providerId="ADAL" clId="{A5C5A9EA-7701-4CD7-B198-3A0250C65665}" dt="2021-08-26T11:53:27.117" v="1177" actId="1076"/>
          <ac:spMkLst>
            <pc:docMk/>
            <pc:sldMk cId="3793140918" sldId="655"/>
            <ac:spMk id="2" creationId="{2F3F09BE-5145-4BD4-B858-21C38240CD1F}"/>
          </ac:spMkLst>
        </pc:spChg>
        <pc:spChg chg="del">
          <ac:chgData name="An,Yuan" userId="70e385eb-2888-494c-b606-459892212d10" providerId="ADAL" clId="{A5C5A9EA-7701-4CD7-B198-3A0250C65665}" dt="2021-08-26T11:53:18.900" v="1174" actId="478"/>
          <ac:spMkLst>
            <pc:docMk/>
            <pc:sldMk cId="3793140918" sldId="655"/>
            <ac:spMk id="3" creationId="{C4AC4C45-D8AC-4E96-8FFD-A62A6D45EB61}"/>
          </ac:spMkLst>
        </pc:spChg>
        <pc:spChg chg="add del mod">
          <ac:chgData name="An,Yuan" userId="70e385eb-2888-494c-b606-459892212d10" providerId="ADAL" clId="{A5C5A9EA-7701-4CD7-B198-3A0250C65665}" dt="2021-08-26T11:53:22.928" v="1176" actId="478"/>
          <ac:spMkLst>
            <pc:docMk/>
            <pc:sldMk cId="3793140918" sldId="655"/>
            <ac:spMk id="5" creationId="{67ED6239-AC68-4540-84CE-EC82931B95BD}"/>
          </ac:spMkLst>
        </pc:spChg>
      </pc:sldChg>
      <pc:sldChg chg="delSp modSp new del mod">
        <pc:chgData name="An,Yuan" userId="70e385eb-2888-494c-b606-459892212d10" providerId="ADAL" clId="{A5C5A9EA-7701-4CD7-B198-3A0250C65665}" dt="2021-08-26T15:11:42.531" v="3271" actId="47"/>
        <pc:sldMkLst>
          <pc:docMk/>
          <pc:sldMk cId="951162294" sldId="656"/>
        </pc:sldMkLst>
        <pc:spChg chg="mod">
          <ac:chgData name="An,Yuan" userId="70e385eb-2888-494c-b606-459892212d10" providerId="ADAL" clId="{A5C5A9EA-7701-4CD7-B198-3A0250C65665}" dt="2021-08-26T11:47:58.355" v="1069" actId="1076"/>
          <ac:spMkLst>
            <pc:docMk/>
            <pc:sldMk cId="951162294" sldId="656"/>
            <ac:spMk id="2" creationId="{83350087-6940-4565-980E-8EDEC5E3DBF1}"/>
          </ac:spMkLst>
        </pc:spChg>
        <pc:spChg chg="del">
          <ac:chgData name="An,Yuan" userId="70e385eb-2888-494c-b606-459892212d10" providerId="ADAL" clId="{A5C5A9EA-7701-4CD7-B198-3A0250C65665}" dt="2021-08-26T11:47:49.534" v="1068" actId="478"/>
          <ac:spMkLst>
            <pc:docMk/>
            <pc:sldMk cId="951162294" sldId="656"/>
            <ac:spMk id="3" creationId="{5F79B911-0A53-46E3-8646-32FCD414707E}"/>
          </ac:spMkLst>
        </pc:spChg>
      </pc:sldChg>
      <pc:sldChg chg="modSp new mod">
        <pc:chgData name="An,Yuan" userId="70e385eb-2888-494c-b606-459892212d10" providerId="ADAL" clId="{A5C5A9EA-7701-4CD7-B198-3A0250C65665}" dt="2021-08-26T11:56:20.831" v="1502" actId="20577"/>
        <pc:sldMkLst>
          <pc:docMk/>
          <pc:sldMk cId="1065453279" sldId="657"/>
        </pc:sldMkLst>
        <pc:spChg chg="mod">
          <ac:chgData name="An,Yuan" userId="70e385eb-2888-494c-b606-459892212d10" providerId="ADAL" clId="{A5C5A9EA-7701-4CD7-B198-3A0250C65665}" dt="2021-08-26T11:53:59.348" v="1204" actId="20577"/>
          <ac:spMkLst>
            <pc:docMk/>
            <pc:sldMk cId="1065453279" sldId="657"/>
            <ac:spMk id="2" creationId="{00AD02CF-4008-4D69-BFD9-20E9D9D8EB74}"/>
          </ac:spMkLst>
        </pc:spChg>
        <pc:spChg chg="mod">
          <ac:chgData name="An,Yuan" userId="70e385eb-2888-494c-b606-459892212d10" providerId="ADAL" clId="{A5C5A9EA-7701-4CD7-B198-3A0250C65665}" dt="2021-08-26T11:56:20.831" v="1502" actId="20577"/>
          <ac:spMkLst>
            <pc:docMk/>
            <pc:sldMk cId="1065453279" sldId="657"/>
            <ac:spMk id="3" creationId="{35CA33BA-0AFC-43FD-8FF2-BDEEF174886A}"/>
          </ac:spMkLst>
        </pc:spChg>
      </pc:sldChg>
      <pc:sldChg chg="modSp new mod">
        <pc:chgData name="An,Yuan" userId="70e385eb-2888-494c-b606-459892212d10" providerId="ADAL" clId="{A5C5A9EA-7701-4CD7-B198-3A0250C65665}" dt="2021-08-26T12:01:53.595" v="1784" actId="20577"/>
        <pc:sldMkLst>
          <pc:docMk/>
          <pc:sldMk cId="3202712655" sldId="658"/>
        </pc:sldMkLst>
        <pc:spChg chg="mod">
          <ac:chgData name="An,Yuan" userId="70e385eb-2888-494c-b606-459892212d10" providerId="ADAL" clId="{A5C5A9EA-7701-4CD7-B198-3A0250C65665}" dt="2021-08-26T11:56:37.171" v="1519" actId="20577"/>
          <ac:spMkLst>
            <pc:docMk/>
            <pc:sldMk cId="3202712655" sldId="658"/>
            <ac:spMk id="2" creationId="{976FF983-C48E-4746-B65F-926E32AA0BE8}"/>
          </ac:spMkLst>
        </pc:spChg>
        <pc:spChg chg="mod">
          <ac:chgData name="An,Yuan" userId="70e385eb-2888-494c-b606-459892212d10" providerId="ADAL" clId="{A5C5A9EA-7701-4CD7-B198-3A0250C65665}" dt="2021-08-26T12:01:53.595" v="1784" actId="20577"/>
          <ac:spMkLst>
            <pc:docMk/>
            <pc:sldMk cId="3202712655" sldId="658"/>
            <ac:spMk id="3" creationId="{1CAA1DA2-8105-4542-9927-4F95BC54EEF5}"/>
          </ac:spMkLst>
        </pc:spChg>
      </pc:sldChg>
      <pc:sldChg chg="modSp new mod">
        <pc:chgData name="An,Yuan" userId="70e385eb-2888-494c-b606-459892212d10" providerId="ADAL" clId="{A5C5A9EA-7701-4CD7-B198-3A0250C65665}" dt="2021-08-26T12:13:12.709" v="1973" actId="5793"/>
        <pc:sldMkLst>
          <pc:docMk/>
          <pc:sldMk cId="1060220829" sldId="659"/>
        </pc:sldMkLst>
        <pc:spChg chg="mod">
          <ac:chgData name="An,Yuan" userId="70e385eb-2888-494c-b606-459892212d10" providerId="ADAL" clId="{A5C5A9EA-7701-4CD7-B198-3A0250C65665}" dt="2021-08-26T12:10:51.525" v="1838" actId="20577"/>
          <ac:spMkLst>
            <pc:docMk/>
            <pc:sldMk cId="1060220829" sldId="659"/>
            <ac:spMk id="2" creationId="{D0FAE776-F5C1-4CE7-987B-723CD116527D}"/>
          </ac:spMkLst>
        </pc:spChg>
        <pc:spChg chg="mod">
          <ac:chgData name="An,Yuan" userId="70e385eb-2888-494c-b606-459892212d10" providerId="ADAL" clId="{A5C5A9EA-7701-4CD7-B198-3A0250C65665}" dt="2021-08-26T12:13:12.709" v="1973" actId="5793"/>
          <ac:spMkLst>
            <pc:docMk/>
            <pc:sldMk cId="1060220829" sldId="659"/>
            <ac:spMk id="3" creationId="{5CE391E4-0962-478D-BA0E-6D864D0AC1D6}"/>
          </ac:spMkLst>
        </pc:spChg>
      </pc:sldChg>
      <pc:sldChg chg="modSp new mod">
        <pc:chgData name="An,Yuan" userId="70e385eb-2888-494c-b606-459892212d10" providerId="ADAL" clId="{A5C5A9EA-7701-4CD7-B198-3A0250C65665}" dt="2021-08-26T12:20:22.828" v="2688" actId="20577"/>
        <pc:sldMkLst>
          <pc:docMk/>
          <pc:sldMk cId="3703126011" sldId="660"/>
        </pc:sldMkLst>
        <pc:spChg chg="mod">
          <ac:chgData name="An,Yuan" userId="70e385eb-2888-494c-b606-459892212d10" providerId="ADAL" clId="{A5C5A9EA-7701-4CD7-B198-3A0250C65665}" dt="2021-08-26T12:13:43.979" v="2030" actId="27636"/>
          <ac:spMkLst>
            <pc:docMk/>
            <pc:sldMk cId="3703126011" sldId="660"/>
            <ac:spMk id="2" creationId="{CB4B799C-99D9-4342-9A59-C2B7E29C73D4}"/>
          </ac:spMkLst>
        </pc:spChg>
        <pc:spChg chg="mod">
          <ac:chgData name="An,Yuan" userId="70e385eb-2888-494c-b606-459892212d10" providerId="ADAL" clId="{A5C5A9EA-7701-4CD7-B198-3A0250C65665}" dt="2021-08-26T12:20:22.828" v="2688" actId="20577"/>
          <ac:spMkLst>
            <pc:docMk/>
            <pc:sldMk cId="3703126011" sldId="660"/>
            <ac:spMk id="3" creationId="{BCCF5AEB-D52E-49B5-B40B-ACDF35DF6043}"/>
          </ac:spMkLst>
        </pc:spChg>
      </pc:sldChg>
      <pc:sldChg chg="modSp new mod">
        <pc:chgData name="An,Yuan" userId="70e385eb-2888-494c-b606-459892212d10" providerId="ADAL" clId="{A5C5A9EA-7701-4CD7-B198-3A0250C65665}" dt="2021-08-26T12:19:54.792" v="2685" actId="20577"/>
        <pc:sldMkLst>
          <pc:docMk/>
          <pc:sldMk cId="690269759" sldId="661"/>
        </pc:sldMkLst>
        <pc:spChg chg="mod">
          <ac:chgData name="An,Yuan" userId="70e385eb-2888-494c-b606-459892212d10" providerId="ADAL" clId="{A5C5A9EA-7701-4CD7-B198-3A0250C65665}" dt="2021-08-26T12:15:50.458" v="2292" actId="20577"/>
          <ac:spMkLst>
            <pc:docMk/>
            <pc:sldMk cId="690269759" sldId="661"/>
            <ac:spMk id="2" creationId="{5FEB3801-2E76-469E-9A33-F16CEA9B3145}"/>
          </ac:spMkLst>
        </pc:spChg>
        <pc:spChg chg="mod">
          <ac:chgData name="An,Yuan" userId="70e385eb-2888-494c-b606-459892212d10" providerId="ADAL" clId="{A5C5A9EA-7701-4CD7-B198-3A0250C65665}" dt="2021-08-26T12:19:54.792" v="2685" actId="20577"/>
          <ac:spMkLst>
            <pc:docMk/>
            <pc:sldMk cId="690269759" sldId="661"/>
            <ac:spMk id="3" creationId="{12A11FDC-D8FB-47A6-9EAD-3FBD55D81BE7}"/>
          </ac:spMkLst>
        </pc:spChg>
      </pc:sldChg>
      <pc:sldChg chg="modSp mod">
        <pc:chgData name="An,Yuan" userId="70e385eb-2888-494c-b606-459892212d10" providerId="ADAL" clId="{A5C5A9EA-7701-4CD7-B198-3A0250C65665}" dt="2021-08-26T13:15:04.784" v="2736" actId="14100"/>
        <pc:sldMkLst>
          <pc:docMk/>
          <pc:sldMk cId="2409386079" sldId="662"/>
        </pc:sldMkLst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5" creationId="{828651A0-C1C8-C84B-8733-763F60879A43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7" creationId="{77FCD0DE-1044-1643-936C-EB8D0BEC6B5B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8" creationId="{6ADB048C-6A9C-FF44-BE49-C541F63C1CF8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9" creationId="{8A743759-DF13-A54E-9A52-3BB06C7982A7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10" creationId="{8787DE33-3272-4143-B1E5-ED1BD9B8FDE1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11" creationId="{9C1E75D8-71E5-AE45-AB2B-242E57C7B41D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12" creationId="{DB5417C9-5EE1-7F45-8ED7-4F6A167D4FD9}"/>
          </ac:spMkLst>
        </pc:spChg>
        <pc:spChg chg="mod">
          <ac:chgData name="An,Yuan" userId="70e385eb-2888-494c-b606-459892212d10" providerId="ADAL" clId="{A5C5A9EA-7701-4CD7-B198-3A0250C65665}" dt="2021-08-26T13:15:04.784" v="2736" actId="14100"/>
          <ac:spMkLst>
            <pc:docMk/>
            <pc:sldMk cId="2409386079" sldId="662"/>
            <ac:spMk id="13" creationId="{BB42FB88-3A52-9E40-9044-8A1BE3610FA4}"/>
          </ac:spMkLst>
        </pc:spChg>
      </pc:sldChg>
      <pc:sldChg chg="modSp del mod">
        <pc:chgData name="An,Yuan" userId="70e385eb-2888-494c-b606-459892212d10" providerId="ADAL" clId="{A5C5A9EA-7701-4CD7-B198-3A0250C65665}" dt="2021-08-26T13:36:22.079" v="2859" actId="47"/>
        <pc:sldMkLst>
          <pc:docMk/>
          <pc:sldMk cId="0" sldId="667"/>
        </pc:sldMkLst>
        <pc:spChg chg="mod">
          <ac:chgData name="An,Yuan" userId="70e385eb-2888-494c-b606-459892212d10" providerId="ADAL" clId="{A5C5A9EA-7701-4CD7-B198-3A0250C65665}" dt="2021-08-26T13:32:20.901" v="2822" actId="1076"/>
          <ac:spMkLst>
            <pc:docMk/>
            <pc:sldMk cId="0" sldId="667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32:36.595" v="2829" actId="20577"/>
          <ac:spMkLst>
            <pc:docMk/>
            <pc:sldMk cId="0" sldId="667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44:27.059" v="2912" actId="207"/>
        <pc:sldMkLst>
          <pc:docMk/>
          <pc:sldMk cId="0" sldId="668"/>
        </pc:sldMkLst>
        <pc:spChg chg="mod">
          <ac:chgData name="An,Yuan" userId="70e385eb-2888-494c-b606-459892212d10" providerId="ADAL" clId="{A5C5A9EA-7701-4CD7-B198-3A0250C65665}" dt="2021-08-26T13:32:56.450" v="2831" actId="1076"/>
          <ac:spMkLst>
            <pc:docMk/>
            <pc:sldMk cId="0" sldId="668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4:27.059" v="2912" actId="207"/>
          <ac:spMkLst>
            <pc:docMk/>
            <pc:sldMk cId="0" sldId="668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44:33.735" v="2913" actId="207"/>
        <pc:sldMkLst>
          <pc:docMk/>
          <pc:sldMk cId="0" sldId="669"/>
        </pc:sldMkLst>
        <pc:spChg chg="mod">
          <ac:chgData name="An,Yuan" userId="70e385eb-2888-494c-b606-459892212d10" providerId="ADAL" clId="{A5C5A9EA-7701-4CD7-B198-3A0250C65665}" dt="2021-08-26T13:33:12.976" v="2834" actId="1076"/>
          <ac:spMkLst>
            <pc:docMk/>
            <pc:sldMk cId="0" sldId="669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4:33.735" v="2913" actId="207"/>
          <ac:spMkLst>
            <pc:docMk/>
            <pc:sldMk cId="0" sldId="669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44:38.616" v="2914" actId="207"/>
        <pc:sldMkLst>
          <pc:docMk/>
          <pc:sldMk cId="0" sldId="670"/>
        </pc:sldMkLst>
        <pc:spChg chg="mod">
          <ac:chgData name="An,Yuan" userId="70e385eb-2888-494c-b606-459892212d10" providerId="ADAL" clId="{A5C5A9EA-7701-4CD7-B198-3A0250C65665}" dt="2021-08-26T13:33:27.807" v="2838" actId="1076"/>
          <ac:spMkLst>
            <pc:docMk/>
            <pc:sldMk cId="0" sldId="670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4:38.616" v="2914" actId="207"/>
          <ac:spMkLst>
            <pc:docMk/>
            <pc:sldMk cId="0" sldId="670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44:43.527" v="2915" actId="207"/>
        <pc:sldMkLst>
          <pc:docMk/>
          <pc:sldMk cId="0" sldId="671"/>
        </pc:sldMkLst>
        <pc:spChg chg="mod">
          <ac:chgData name="An,Yuan" userId="70e385eb-2888-494c-b606-459892212d10" providerId="ADAL" clId="{A5C5A9EA-7701-4CD7-B198-3A0250C65665}" dt="2021-08-26T13:36:51.880" v="2862" actId="1076"/>
          <ac:spMkLst>
            <pc:docMk/>
            <pc:sldMk cId="0" sldId="671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4:43.527" v="2915" actId="207"/>
          <ac:spMkLst>
            <pc:docMk/>
            <pc:sldMk cId="0" sldId="671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37:11.187" v="2865" actId="1076"/>
        <pc:sldMkLst>
          <pc:docMk/>
          <pc:sldMk cId="0" sldId="672"/>
        </pc:sldMkLst>
        <pc:spChg chg="mod">
          <ac:chgData name="An,Yuan" userId="70e385eb-2888-494c-b606-459892212d10" providerId="ADAL" clId="{A5C5A9EA-7701-4CD7-B198-3A0250C65665}" dt="2021-08-26T13:37:11.187" v="2865" actId="1076"/>
          <ac:spMkLst>
            <pc:docMk/>
            <pc:sldMk cId="0" sldId="672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37:08.307" v="2864" actId="1076"/>
          <ac:spMkLst>
            <pc:docMk/>
            <pc:sldMk cId="0" sldId="672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37:35.808" v="2868" actId="14100"/>
        <pc:sldMkLst>
          <pc:docMk/>
          <pc:sldMk cId="1208650676" sldId="673"/>
        </pc:sldMkLst>
        <pc:spChg chg="mod">
          <ac:chgData name="An,Yuan" userId="70e385eb-2888-494c-b606-459892212d10" providerId="ADAL" clId="{A5C5A9EA-7701-4CD7-B198-3A0250C65665}" dt="2021-08-26T13:37:33.313" v="2867" actId="1076"/>
          <ac:spMkLst>
            <pc:docMk/>
            <pc:sldMk cId="1208650676" sldId="673"/>
            <ac:spMk id="2" creationId="{9A48A22E-EA41-A44D-9C73-94D3290B7ABC}"/>
          </ac:spMkLst>
        </pc:spChg>
        <pc:spChg chg="mod">
          <ac:chgData name="An,Yuan" userId="70e385eb-2888-494c-b606-459892212d10" providerId="ADAL" clId="{A5C5A9EA-7701-4CD7-B198-3A0250C65665}" dt="2021-08-26T13:37:35.808" v="2868" actId="14100"/>
          <ac:spMkLst>
            <pc:docMk/>
            <pc:sldMk cId="1208650676" sldId="673"/>
            <ac:spMk id="3" creationId="{BAE6C180-D663-5F41-B11B-2C6A5DBCF949}"/>
          </ac:spMkLst>
        </pc:spChg>
      </pc:sldChg>
      <pc:sldChg chg="modSp mod">
        <pc:chgData name="An,Yuan" userId="70e385eb-2888-494c-b606-459892212d10" providerId="ADAL" clId="{A5C5A9EA-7701-4CD7-B198-3A0250C65665}" dt="2021-08-26T13:45:47.724" v="2919" actId="207"/>
        <pc:sldMkLst>
          <pc:docMk/>
          <pc:sldMk cId="0" sldId="674"/>
        </pc:sldMkLst>
        <pc:spChg chg="mod">
          <ac:chgData name="An,Yuan" userId="70e385eb-2888-494c-b606-459892212d10" providerId="ADAL" clId="{A5C5A9EA-7701-4CD7-B198-3A0250C65665}" dt="2021-08-26T13:38:27.359" v="2877" actId="1076"/>
          <ac:spMkLst>
            <pc:docMk/>
            <pc:sldMk cId="0" sldId="674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5:47.724" v="2919" actId="207"/>
          <ac:spMkLst>
            <pc:docMk/>
            <pc:sldMk cId="0" sldId="674"/>
            <ac:spMk id="3" creationId="{00000000-0000-0000-0000-000000000000}"/>
          </ac:spMkLst>
        </pc:spChg>
      </pc:sldChg>
      <pc:sldChg chg="modSp mod">
        <pc:chgData name="An,Yuan" userId="70e385eb-2888-494c-b606-459892212d10" providerId="ADAL" clId="{A5C5A9EA-7701-4CD7-B198-3A0250C65665}" dt="2021-08-26T13:45:54.660" v="2920" actId="207"/>
        <pc:sldMkLst>
          <pc:docMk/>
          <pc:sldMk cId="0" sldId="675"/>
        </pc:sldMkLst>
        <pc:spChg chg="mod">
          <ac:chgData name="An,Yuan" userId="70e385eb-2888-494c-b606-459892212d10" providerId="ADAL" clId="{A5C5A9EA-7701-4CD7-B198-3A0250C65665}" dt="2021-08-26T13:38:41.528" v="2879" actId="1076"/>
          <ac:spMkLst>
            <pc:docMk/>
            <pc:sldMk cId="0" sldId="675"/>
            <ac:spMk id="2" creationId="{00000000-0000-0000-0000-000000000000}"/>
          </ac:spMkLst>
        </pc:spChg>
        <pc:spChg chg="mod">
          <ac:chgData name="An,Yuan" userId="70e385eb-2888-494c-b606-459892212d10" providerId="ADAL" clId="{A5C5A9EA-7701-4CD7-B198-3A0250C65665}" dt="2021-08-26T13:45:54.660" v="2920" actId="207"/>
          <ac:spMkLst>
            <pc:docMk/>
            <pc:sldMk cId="0" sldId="675"/>
            <ac:spMk id="3" creationId="{00000000-0000-0000-0000-000000000000}"/>
          </ac:spMkLst>
        </pc:spChg>
      </pc:sldChg>
      <pc:sldChg chg="modSp del mod">
        <pc:chgData name="An,Yuan" userId="70e385eb-2888-494c-b606-459892212d10" providerId="ADAL" clId="{A5C5A9EA-7701-4CD7-B198-3A0250C65665}" dt="2021-08-26T13:34:55.650" v="2842" actId="47"/>
        <pc:sldMkLst>
          <pc:docMk/>
          <pc:sldMk cId="3056024677" sldId="677"/>
        </pc:sldMkLst>
        <pc:spChg chg="mod">
          <ac:chgData name="An,Yuan" userId="70e385eb-2888-494c-b606-459892212d10" providerId="ADAL" clId="{A5C5A9EA-7701-4CD7-B198-3A0250C65665}" dt="2021-08-26T13:34:49.214" v="2841" actId="27636"/>
          <ac:spMkLst>
            <pc:docMk/>
            <pc:sldMk cId="3056024677" sldId="677"/>
            <ac:spMk id="3" creationId="{00000000-0000-0000-0000-000000000000}"/>
          </ac:spMkLst>
        </pc:spChg>
      </pc:sldChg>
      <pc:sldChg chg="addSp delSp modSp new mod modClrScheme chgLayout">
        <pc:chgData name="An,Yuan" userId="70e385eb-2888-494c-b606-459892212d10" providerId="ADAL" clId="{A5C5A9EA-7701-4CD7-B198-3A0250C65665}" dt="2021-08-26T13:35:47.301" v="2858" actId="1076"/>
        <pc:sldMkLst>
          <pc:docMk/>
          <pc:sldMk cId="3935657992" sldId="677"/>
        </pc:sldMkLst>
        <pc:spChg chg="add mod">
          <ac:chgData name="An,Yuan" userId="70e385eb-2888-494c-b606-459892212d10" providerId="ADAL" clId="{A5C5A9EA-7701-4CD7-B198-3A0250C65665}" dt="2021-08-26T13:35:47.301" v="2858" actId="1076"/>
          <ac:spMkLst>
            <pc:docMk/>
            <pc:sldMk cId="3935657992" sldId="677"/>
            <ac:spMk id="2" creationId="{5C5E536B-366D-4FE3-81F6-CD913779EDE1}"/>
          </ac:spMkLst>
        </pc:spChg>
        <pc:spChg chg="add del mod">
          <ac:chgData name="An,Yuan" userId="70e385eb-2888-494c-b606-459892212d10" providerId="ADAL" clId="{A5C5A9EA-7701-4CD7-B198-3A0250C65665}" dt="2021-08-26T13:35:41.061" v="2857" actId="478"/>
          <ac:spMkLst>
            <pc:docMk/>
            <pc:sldMk cId="3935657992" sldId="677"/>
            <ac:spMk id="3" creationId="{77249821-2A57-4903-81D6-404A2E093705}"/>
          </ac:spMkLst>
        </pc:spChg>
      </pc:sldChg>
      <pc:sldChg chg="addSp delSp modSp new mod modClrScheme chgLayout">
        <pc:chgData name="An,Yuan" userId="70e385eb-2888-494c-b606-459892212d10" providerId="ADAL" clId="{A5C5A9EA-7701-4CD7-B198-3A0250C65665}" dt="2021-08-26T13:50:08.644" v="2959" actId="20577"/>
        <pc:sldMkLst>
          <pc:docMk/>
          <pc:sldMk cId="3028228976" sldId="678"/>
        </pc:sldMkLst>
        <pc:spChg chg="add del mod ord">
          <ac:chgData name="An,Yuan" userId="70e385eb-2888-494c-b606-459892212d10" providerId="ADAL" clId="{A5C5A9EA-7701-4CD7-B198-3A0250C65665}" dt="2021-08-26T13:49:39.665" v="2946" actId="700"/>
          <ac:spMkLst>
            <pc:docMk/>
            <pc:sldMk cId="3028228976" sldId="678"/>
            <ac:spMk id="2" creationId="{8F5CD4C0-CA39-4C01-8AD1-5BC358C36737}"/>
          </ac:spMkLst>
        </pc:spChg>
        <pc:spChg chg="add del mod ord">
          <ac:chgData name="An,Yuan" userId="70e385eb-2888-494c-b606-459892212d10" providerId="ADAL" clId="{A5C5A9EA-7701-4CD7-B198-3A0250C65665}" dt="2021-08-26T13:49:39.665" v="2946" actId="700"/>
          <ac:spMkLst>
            <pc:docMk/>
            <pc:sldMk cId="3028228976" sldId="678"/>
            <ac:spMk id="3" creationId="{FD87449F-34A0-419D-95EB-8228EC6303F1}"/>
          </ac:spMkLst>
        </pc:spChg>
        <pc:spChg chg="add mod ord">
          <ac:chgData name="An,Yuan" userId="70e385eb-2888-494c-b606-459892212d10" providerId="ADAL" clId="{A5C5A9EA-7701-4CD7-B198-3A0250C65665}" dt="2021-08-26T13:50:08.644" v="2959" actId="20577"/>
          <ac:spMkLst>
            <pc:docMk/>
            <pc:sldMk cId="3028228976" sldId="678"/>
            <ac:spMk id="4" creationId="{0B42DBD2-547E-4EC1-84B5-916AD1CF4A1F}"/>
          </ac:spMkLst>
        </pc:spChg>
        <pc:spChg chg="add del mod ord">
          <ac:chgData name="An,Yuan" userId="70e385eb-2888-494c-b606-459892212d10" providerId="ADAL" clId="{A5C5A9EA-7701-4CD7-B198-3A0250C65665}" dt="2021-08-26T13:49:42.694" v="2947" actId="478"/>
          <ac:spMkLst>
            <pc:docMk/>
            <pc:sldMk cId="3028228976" sldId="678"/>
            <ac:spMk id="5" creationId="{486D2CD4-1F9F-43B3-9D72-586D3548AB40}"/>
          </ac:spMkLst>
        </pc:spChg>
      </pc:sldChg>
      <pc:sldChg chg="modSp new mod">
        <pc:chgData name="An,Yuan" userId="70e385eb-2888-494c-b606-459892212d10" providerId="ADAL" clId="{A5C5A9EA-7701-4CD7-B198-3A0250C65665}" dt="2021-08-26T13:52:29.197" v="3227" actId="20577"/>
        <pc:sldMkLst>
          <pc:docMk/>
          <pc:sldMk cId="3600985758" sldId="679"/>
        </pc:sldMkLst>
        <pc:spChg chg="mod">
          <ac:chgData name="An,Yuan" userId="70e385eb-2888-494c-b606-459892212d10" providerId="ADAL" clId="{A5C5A9EA-7701-4CD7-B198-3A0250C65665}" dt="2021-08-26T13:50:51.765" v="3028" actId="20577"/>
          <ac:spMkLst>
            <pc:docMk/>
            <pc:sldMk cId="3600985758" sldId="679"/>
            <ac:spMk id="2" creationId="{1D6DD6B0-1D27-4595-90EE-42E8AD1E40B7}"/>
          </ac:spMkLst>
        </pc:spChg>
        <pc:spChg chg="mod">
          <ac:chgData name="An,Yuan" userId="70e385eb-2888-494c-b606-459892212d10" providerId="ADAL" clId="{A5C5A9EA-7701-4CD7-B198-3A0250C65665}" dt="2021-08-26T13:52:29.197" v="3227" actId="20577"/>
          <ac:spMkLst>
            <pc:docMk/>
            <pc:sldMk cId="3600985758" sldId="679"/>
            <ac:spMk id="3" creationId="{EA7E04E7-27A2-40F6-9DC1-3461E089641A}"/>
          </ac:spMkLst>
        </pc:spChg>
      </pc:sldChg>
      <pc:sldChg chg="addSp delSp modSp new mod">
        <pc:chgData name="An,Yuan" userId="70e385eb-2888-494c-b606-459892212d10" providerId="ADAL" clId="{A5C5A9EA-7701-4CD7-B198-3A0250C65665}" dt="2021-08-26T15:05:49.933" v="3253" actId="1076"/>
        <pc:sldMkLst>
          <pc:docMk/>
          <pc:sldMk cId="2365614687" sldId="680"/>
        </pc:sldMkLst>
        <pc:spChg chg="mod">
          <ac:chgData name="An,Yuan" userId="70e385eb-2888-494c-b606-459892212d10" providerId="ADAL" clId="{A5C5A9EA-7701-4CD7-B198-3A0250C65665}" dt="2021-08-26T13:54:22.416" v="3245" actId="20577"/>
          <ac:spMkLst>
            <pc:docMk/>
            <pc:sldMk cId="2365614687" sldId="680"/>
            <ac:spMk id="2" creationId="{FB633F2B-CDC5-4CAA-B646-699A5CE29F1A}"/>
          </ac:spMkLst>
        </pc:spChg>
        <pc:spChg chg="add del">
          <ac:chgData name="An,Yuan" userId="70e385eb-2888-494c-b606-459892212d10" providerId="ADAL" clId="{A5C5A9EA-7701-4CD7-B198-3A0250C65665}" dt="2021-08-26T15:05:39.733" v="3248" actId="931"/>
          <ac:spMkLst>
            <pc:docMk/>
            <pc:sldMk cId="2365614687" sldId="680"/>
            <ac:spMk id="3" creationId="{43C7CE72-E7BD-461F-8A30-A4103488C814}"/>
          </ac:spMkLst>
        </pc:spChg>
        <pc:spChg chg="add del mod">
          <ac:chgData name="An,Yuan" userId="70e385eb-2888-494c-b606-459892212d10" providerId="ADAL" clId="{A5C5A9EA-7701-4CD7-B198-3A0250C65665}" dt="2021-08-26T15:03:39.852" v="3247"/>
          <ac:spMkLst>
            <pc:docMk/>
            <pc:sldMk cId="2365614687" sldId="680"/>
            <ac:spMk id="4" creationId="{CC3E8373-EB05-4216-BCAA-FABEDC1AB22E}"/>
          </ac:spMkLst>
        </pc:spChg>
        <pc:picChg chg="add mod ord">
          <ac:chgData name="An,Yuan" userId="70e385eb-2888-494c-b606-459892212d10" providerId="ADAL" clId="{A5C5A9EA-7701-4CD7-B198-3A0250C65665}" dt="2021-08-26T15:05:49.933" v="3253" actId="1076"/>
          <ac:picMkLst>
            <pc:docMk/>
            <pc:sldMk cId="2365614687" sldId="680"/>
            <ac:picMk id="6" creationId="{3868ADEB-2F23-4972-B21D-2F190195C157}"/>
          </ac:picMkLst>
        </pc:picChg>
      </pc:sldChg>
      <pc:sldChg chg="addSp delSp modSp new mod">
        <pc:chgData name="An,Yuan" userId="70e385eb-2888-494c-b606-459892212d10" providerId="ADAL" clId="{A5C5A9EA-7701-4CD7-B198-3A0250C65665}" dt="2021-08-26T15:10:43.104" v="3270" actId="1076"/>
        <pc:sldMkLst>
          <pc:docMk/>
          <pc:sldMk cId="4258746449" sldId="681"/>
        </pc:sldMkLst>
        <pc:spChg chg="mod">
          <ac:chgData name="An,Yuan" userId="70e385eb-2888-494c-b606-459892212d10" providerId="ADAL" clId="{A5C5A9EA-7701-4CD7-B198-3A0250C65665}" dt="2021-08-26T15:06:01.842" v="3263" actId="20577"/>
          <ac:spMkLst>
            <pc:docMk/>
            <pc:sldMk cId="4258746449" sldId="681"/>
            <ac:spMk id="2" creationId="{391CFBAB-52E8-4606-AAE1-7BF8920FBB13}"/>
          </ac:spMkLst>
        </pc:spChg>
        <pc:spChg chg="del">
          <ac:chgData name="An,Yuan" userId="70e385eb-2888-494c-b606-459892212d10" providerId="ADAL" clId="{A5C5A9EA-7701-4CD7-B198-3A0250C65665}" dt="2021-08-26T15:10:35.520" v="3264" actId="931"/>
          <ac:spMkLst>
            <pc:docMk/>
            <pc:sldMk cId="4258746449" sldId="681"/>
            <ac:spMk id="3" creationId="{EB07F177-DE42-4EF2-8F46-D4A4034DAC29}"/>
          </ac:spMkLst>
        </pc:spChg>
        <pc:picChg chg="add mod ord">
          <ac:chgData name="An,Yuan" userId="70e385eb-2888-494c-b606-459892212d10" providerId="ADAL" clId="{A5C5A9EA-7701-4CD7-B198-3A0250C65665}" dt="2021-08-26T15:10:43.104" v="3270" actId="1076"/>
          <ac:picMkLst>
            <pc:docMk/>
            <pc:sldMk cId="4258746449" sldId="681"/>
            <ac:picMk id="5" creationId="{27FDB8A4-CF25-4E0F-AD51-69B77683E6AF}"/>
          </ac:picMkLst>
        </pc:picChg>
      </pc:sldChg>
      <pc:sldChg chg="addSp delSp modSp new mod">
        <pc:chgData name="An,Yuan" userId="70e385eb-2888-494c-b606-459892212d10" providerId="ADAL" clId="{A5C5A9EA-7701-4CD7-B198-3A0250C65665}" dt="2021-08-26T15:18:53.263" v="3355" actId="20577"/>
        <pc:sldMkLst>
          <pc:docMk/>
          <pc:sldMk cId="2145487360" sldId="682"/>
        </pc:sldMkLst>
        <pc:spChg chg="mod">
          <ac:chgData name="An,Yuan" userId="70e385eb-2888-494c-b606-459892212d10" providerId="ADAL" clId="{A5C5A9EA-7701-4CD7-B198-3A0250C65665}" dt="2021-08-26T15:18:53.263" v="3355" actId="20577"/>
          <ac:spMkLst>
            <pc:docMk/>
            <pc:sldMk cId="2145487360" sldId="682"/>
            <ac:spMk id="2" creationId="{40134F0B-6C2F-4407-B35B-0B404D908C5B}"/>
          </ac:spMkLst>
        </pc:spChg>
        <pc:spChg chg="del">
          <ac:chgData name="An,Yuan" userId="70e385eb-2888-494c-b606-459892212d10" providerId="ADAL" clId="{A5C5A9EA-7701-4CD7-B198-3A0250C65665}" dt="2021-08-26T15:17:43.413" v="3339"/>
          <ac:spMkLst>
            <pc:docMk/>
            <pc:sldMk cId="2145487360" sldId="682"/>
            <ac:spMk id="3" creationId="{AE883E15-2A48-428E-BF57-E3DC664B673C}"/>
          </ac:spMkLst>
        </pc:spChg>
        <pc:graphicFrameChg chg="add mod modGraphic">
          <ac:chgData name="An,Yuan" userId="70e385eb-2888-494c-b606-459892212d10" providerId="ADAL" clId="{A5C5A9EA-7701-4CD7-B198-3A0250C65665}" dt="2021-08-26T15:18:40.864" v="3345" actId="1076"/>
          <ac:graphicFrameMkLst>
            <pc:docMk/>
            <pc:sldMk cId="2145487360" sldId="682"/>
            <ac:graphicFrameMk id="4" creationId="{D3F83962-CB41-4739-9714-E8CF2DD6F5CD}"/>
          </ac:graphicFrameMkLst>
        </pc:graphicFrameChg>
      </pc:sldChg>
      <pc:sldChg chg="delSp modSp new del mod">
        <pc:chgData name="An,Yuan" userId="70e385eb-2888-494c-b606-459892212d10" providerId="ADAL" clId="{A5C5A9EA-7701-4CD7-B198-3A0250C65665}" dt="2021-08-26T15:14:15.303" v="3294" actId="47"/>
        <pc:sldMkLst>
          <pc:docMk/>
          <pc:sldMk cId="2430656643" sldId="682"/>
        </pc:sldMkLst>
        <pc:spChg chg="mod">
          <ac:chgData name="An,Yuan" userId="70e385eb-2888-494c-b606-459892212d10" providerId="ADAL" clId="{A5C5A9EA-7701-4CD7-B198-3A0250C65665}" dt="2021-08-26T15:12:36.073" v="3293" actId="1076"/>
          <ac:spMkLst>
            <pc:docMk/>
            <pc:sldMk cId="2430656643" sldId="682"/>
            <ac:spMk id="2" creationId="{6CB65E18-A1D7-4D7E-A00A-4612F3CC7251}"/>
          </ac:spMkLst>
        </pc:spChg>
        <pc:spChg chg="del">
          <ac:chgData name="An,Yuan" userId="70e385eb-2888-494c-b606-459892212d10" providerId="ADAL" clId="{A5C5A9EA-7701-4CD7-B198-3A0250C65665}" dt="2021-08-26T15:12:31.759" v="3292" actId="478"/>
          <ac:spMkLst>
            <pc:docMk/>
            <pc:sldMk cId="2430656643" sldId="682"/>
            <ac:spMk id="3" creationId="{8B46E44B-5850-4458-992B-19051475ED1E}"/>
          </ac:spMkLst>
        </pc:spChg>
      </pc:sldChg>
      <pc:sldChg chg="addSp delSp modSp mod">
        <pc:chgData name="An,Yuan" userId="70e385eb-2888-494c-b606-459892212d10" providerId="ADAL" clId="{A5C5A9EA-7701-4CD7-B198-3A0250C65665}" dt="2021-08-26T15:20:04.202" v="3364" actId="113"/>
        <pc:sldMkLst>
          <pc:docMk/>
          <pc:sldMk cId="1445747547" sldId="683"/>
        </pc:sldMkLst>
        <pc:spChg chg="mod">
          <ac:chgData name="An,Yuan" userId="70e385eb-2888-494c-b606-459892212d10" providerId="ADAL" clId="{A5C5A9EA-7701-4CD7-B198-3A0250C65665}" dt="2021-08-26T15:19:57.313" v="3362" actId="1076"/>
          <ac:spMkLst>
            <pc:docMk/>
            <pc:sldMk cId="1445747547" sldId="683"/>
            <ac:spMk id="2" creationId="{40134F0B-6C2F-4407-B35B-0B404D908C5B}"/>
          </ac:spMkLst>
        </pc:spChg>
        <pc:spChg chg="add del mod">
          <ac:chgData name="An,Yuan" userId="70e385eb-2888-494c-b606-459892212d10" providerId="ADAL" clId="{A5C5A9EA-7701-4CD7-B198-3A0250C65665}" dt="2021-08-26T15:19:33.189" v="3357"/>
          <ac:spMkLst>
            <pc:docMk/>
            <pc:sldMk cId="1445747547" sldId="683"/>
            <ac:spMk id="5" creationId="{7D688F3B-05D6-40B6-B258-880744AD785D}"/>
          </ac:spMkLst>
        </pc:spChg>
        <pc:graphicFrameChg chg="del">
          <ac:chgData name="An,Yuan" userId="70e385eb-2888-494c-b606-459892212d10" providerId="ADAL" clId="{A5C5A9EA-7701-4CD7-B198-3A0250C65665}" dt="2021-08-26T15:19:06.689" v="3356" actId="478"/>
          <ac:graphicFrameMkLst>
            <pc:docMk/>
            <pc:sldMk cId="1445747547" sldId="683"/>
            <ac:graphicFrameMk id="4" creationId="{D3F83962-CB41-4739-9714-E8CF2DD6F5CD}"/>
          </ac:graphicFrameMkLst>
        </pc:graphicFrameChg>
        <pc:graphicFrameChg chg="add mod modGraphic">
          <ac:chgData name="An,Yuan" userId="70e385eb-2888-494c-b606-459892212d10" providerId="ADAL" clId="{A5C5A9EA-7701-4CD7-B198-3A0250C65665}" dt="2021-08-26T15:20:04.202" v="3364" actId="113"/>
          <ac:graphicFrameMkLst>
            <pc:docMk/>
            <pc:sldMk cId="1445747547" sldId="683"/>
            <ac:graphicFrameMk id="6" creationId="{E9C1BE09-CE98-436F-88F2-C055C0901419}"/>
          </ac:graphicFrameMkLst>
        </pc:graphicFrameChg>
      </pc:sldChg>
      <pc:sldChg chg="modSp new mod">
        <pc:chgData name="An,Yuan" userId="70e385eb-2888-494c-b606-459892212d10" providerId="ADAL" clId="{A5C5A9EA-7701-4CD7-B198-3A0250C65665}" dt="2021-08-26T15:25:49.006" v="3799" actId="20577"/>
        <pc:sldMkLst>
          <pc:docMk/>
          <pc:sldMk cId="3919636771" sldId="684"/>
        </pc:sldMkLst>
        <pc:spChg chg="mod">
          <ac:chgData name="An,Yuan" userId="70e385eb-2888-494c-b606-459892212d10" providerId="ADAL" clId="{A5C5A9EA-7701-4CD7-B198-3A0250C65665}" dt="2021-08-26T15:22:23.491" v="3480" actId="20577"/>
          <ac:spMkLst>
            <pc:docMk/>
            <pc:sldMk cId="3919636771" sldId="684"/>
            <ac:spMk id="2" creationId="{558FE040-72FB-48DB-B62F-E457110B763D}"/>
          </ac:spMkLst>
        </pc:spChg>
        <pc:spChg chg="mod">
          <ac:chgData name="An,Yuan" userId="70e385eb-2888-494c-b606-459892212d10" providerId="ADAL" clId="{A5C5A9EA-7701-4CD7-B198-3A0250C65665}" dt="2021-08-26T15:25:49.006" v="3799" actId="20577"/>
          <ac:spMkLst>
            <pc:docMk/>
            <pc:sldMk cId="3919636771" sldId="684"/>
            <ac:spMk id="3" creationId="{B009CD69-BE99-4B3E-924F-A3F97FB32E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A69D9-6C95-F245-AEBB-5A8200398F89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AFDC9-8614-FC4B-9C8F-68C8E550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I" dirty="0"/>
              <a:t>Aristotle example – Clustering </a:t>
            </a:r>
          </a:p>
          <a:p>
            <a:endParaRPr lang="en-AI" dirty="0"/>
          </a:p>
          <a:p>
            <a:r>
              <a:rPr lang="en-AI" dirty="0"/>
              <a:t>Classification vs Clustering</a:t>
            </a:r>
          </a:p>
          <a:p>
            <a:r>
              <a:rPr lang="en-AI" dirty="0"/>
              <a:t>Break down animals into two different groups vs clustering existing animals and putting them together based on the features they have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AFDC9-8614-FC4B-9C8F-68C8E550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DEF1D7-9478-48D5-8720-8C3E962CF281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C65A47-7279-4E93-9B43-A8B4AB4E90D0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3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763A09-AE42-4143-B741-F6375CBC4897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950750-4E71-468F-9B84-17DDB7BE777F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9DC32E-8C1B-4F72-90A0-CB8B5ABE307F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981BFE-4129-4E40-80E4-59EBD1F7A94F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7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F8E9F6-0D33-4E82-9283-7958C598C7C7}" type="slidenum">
              <a:t>41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9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03D74C-5456-40BA-8205-0D46DC497F72}" type="slidenum">
              <a:t>43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3A3B49-826B-40C8-B4C8-AFC2FAD32D95}" type="slidenum"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"A computer program is said to learn from experience E with respect to some class of tasks T and performance measure P, if its performance at tasks in T, as measured by P, improves with experience 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9198B-1065-DD48-B0BF-84A896E03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I" dirty="0"/>
              <a:t>Extract – Clean and mine – Transform to tables or something – pattern discovery </a:t>
            </a:r>
            <a:r>
              <a:rPr lang="en-AI"/>
              <a:t>-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AFDC9-8614-FC4B-9C8F-68C8E5508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7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904B3E-7526-4A83-A83E-62F2BEC6BDF4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363508-AAE3-4599-B0EE-5C9FA7831A87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1427EA-4E07-4DB5-83DC-D4D37F63B896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B62854-BCEE-47E0-B6D7-02B78327A073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0A7C74-F081-4E54-9EB7-2296FFB15233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38968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7CCD-232E-8845-97F2-F8EF37E4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4088"/>
            <a:ext cx="8128000" cy="19540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4D4EF-8DD7-B14B-8FEF-F4BF465A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0660"/>
            <a:ext cx="8127987" cy="1889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383C-A955-6D4D-B3F5-EFEE019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EF7-2A42-804A-9926-C74FBA01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FAE8-BF56-7D40-821B-37E447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F94B5DDD-B9E9-474F-8A50-EC66AB8698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3800C598-68F6-AF4F-B23E-2422BF9622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11" descr="ist">
            <a:extLst>
              <a:ext uri="{FF2B5EF4-FFF2-40B4-BE49-F238E27FC236}">
                <a16:creationId xmlns:a16="http://schemas.microsoft.com/office/drawing/2014/main" id="{7D5F72FA-EAF2-244F-BBB2-4917BEBE80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3200400"/>
            <a:ext cx="19669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3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2EC-16E7-AD4C-B4F8-60773CFE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638E1-5097-AA4E-8972-36D6A540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ADA8-ED59-C642-B44D-B1246C0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B08A-3555-D443-ACA1-1F01E8A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327-3762-8B48-8819-319E7DC7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D0191-94D7-BF46-90D0-48618E402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9F8-85E3-C84C-A118-179E2886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F5BF-06D9-7045-80D9-F3129E66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4971-D7B1-DC41-8120-B956BB2D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4A9C-B3A0-E243-8FED-69A4B46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7724" y="2048256"/>
            <a:ext cx="48768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7724" y="2743200"/>
            <a:ext cx="48768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D194-0CD6-044E-B67E-D2518F7D8C0B}" type="datetime1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2E2-3443-C243-BD12-0A56E037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D87-6D5D-F142-8CFE-DD6ADCCC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7618-EF6C-824D-8DC6-A87536D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A9F-0373-EA41-ADF6-CB143EBE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1268-21B0-884E-ABA9-01B49AE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" descr="ist">
            <a:extLst>
              <a:ext uri="{FF2B5EF4-FFF2-40B4-BE49-F238E27FC236}">
                <a16:creationId xmlns:a16="http://schemas.microsoft.com/office/drawing/2014/main" id="{A6AF7BE7-48C9-144C-B877-F35830D6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956" y="365126"/>
            <a:ext cx="13096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7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02-FCC9-B84D-8461-BE6AC53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9948-A5C1-374E-88AD-7FA03B5E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0E7-83DE-4441-AB09-FBCC2446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B06D-581F-0640-91D6-B2701866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AC24-6E75-2646-BA00-BE7C58C8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E58-1226-EB43-B103-5A01CEE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BE2D-7D2B-E244-9CBD-E72B3B48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C7B32-55D1-4143-B650-68DC3149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442F-EACD-0743-A1A2-DB50F8A8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E42F-9D37-2649-A654-2A4E6640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E22D4-3F8A-DC43-926D-90E227B0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96A5-E7AA-9641-9FFD-5B8B53B9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BA8AD-2660-E94B-B8D4-997A5160F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F39D4-06D2-9046-9511-21352D82A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FC76E-D503-AA46-B8D6-12029147E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0DD6E-9AFE-7C49-ABA4-D0846CF67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AA71-0EE0-DF4D-BA86-6A3561A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291FC-9AD2-B94E-A643-BCA39B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D1E47-5EAF-674E-AD72-5952493C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D23-3FAC-7545-8D7A-61F617E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6653-F402-5247-8419-C0D20B9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ADA0-F09E-CD4D-8E18-F53AFB12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21941-F958-F14B-BAC4-D5FA55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CAD4E-95AA-EB46-A8A7-725D6F7D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3E7CB-8604-724C-9099-831140FA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7FF7-B4E0-0C45-BFBB-D0426ACA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2DB0-5B92-614E-859E-78FC9D1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2940-2E7F-A542-88A0-E7D3E39E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4B8C-4438-8C43-9D74-BE3DA93CB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6F8D-D84A-E44F-9606-14502940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86847-EF7E-DF41-AFFB-8E793A94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D9751-FEC1-A34E-949C-6295D8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86F1-CC4C-AA40-AF72-98077F87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EB965-33A3-5348-AC1C-DEC28E24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B8E55-4829-884B-83A5-E1AB2E3D2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A057-EDE4-DC47-A248-9396D53B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90DF5-7C0B-2E4C-9AF9-B8C92F7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508F-60F1-DD4C-8E65-C8301701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D9CD2-B848-AE4A-B46E-E1BEC429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7A99-2543-7642-B0C4-025A67A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2E44-FABE-1F42-8DC1-88B9252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388B-CCB7-0740-B1AC-F18ADEFBE4D0}" type="datetimeFigureOut">
              <a:rPr lang="en-US" smtClean="0"/>
              <a:t>21-Sep-21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F745-6A36-2F48-9D51-94EB564C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20392-BF76-A24F-A603-9004762D2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D452-7EA4-8046-8408-DC606AF18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3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B0F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basic-syntax/#code" TargetMode="External"/><Relationship Id="rId3" Type="http://schemas.openxmlformats.org/officeDocument/2006/relationships/hyperlink" Target="https://www.markdownguide.org/basic-syntax/#bold" TargetMode="External"/><Relationship Id="rId7" Type="http://schemas.openxmlformats.org/officeDocument/2006/relationships/hyperlink" Target="https://www.markdownguide.org/basic-syntax/#unordered-lists" TargetMode="External"/><Relationship Id="rId2" Type="http://schemas.openxmlformats.org/officeDocument/2006/relationships/hyperlink" Target="https://www.markdownguide.org/basic-syntax/#hea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downguide.org/basic-syntax/#ordered-lists" TargetMode="External"/><Relationship Id="rId11" Type="http://schemas.openxmlformats.org/officeDocument/2006/relationships/hyperlink" Target="https://www.markdownguide.org/basic-syntax/#images-1" TargetMode="External"/><Relationship Id="rId5" Type="http://schemas.openxmlformats.org/officeDocument/2006/relationships/hyperlink" Target="https://www.markdownguide.org/basic-syntax/#blockquotes-1" TargetMode="External"/><Relationship Id="rId10" Type="http://schemas.openxmlformats.org/officeDocument/2006/relationships/hyperlink" Target="https://www.markdownguide.org/basic-syntax/#links" TargetMode="External"/><Relationship Id="rId4" Type="http://schemas.openxmlformats.org/officeDocument/2006/relationships/hyperlink" Target="https://www.markdownguide.org/basic-syntax/#italic" TargetMode="External"/><Relationship Id="rId9" Type="http://schemas.openxmlformats.org/officeDocument/2006/relationships/hyperlink" Target="https://www.markdownguide.org/basic-syntax/#horizontal-rules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extended-syntax/#task-lists" TargetMode="External"/><Relationship Id="rId3" Type="http://schemas.openxmlformats.org/officeDocument/2006/relationships/hyperlink" Target="https://www.markdownguide.org/extended-syntax/#fenced-code-blocks" TargetMode="External"/><Relationship Id="rId7" Type="http://schemas.openxmlformats.org/officeDocument/2006/relationships/hyperlink" Target="https://www.markdownguide.org/extended-syntax/#strikethrough" TargetMode="External"/><Relationship Id="rId2" Type="http://schemas.openxmlformats.org/officeDocument/2006/relationships/hyperlink" Target="https://www.markdownguide.org/extended-syntax/#tab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kdownguide.org/extended-syntax/#definition-lists" TargetMode="External"/><Relationship Id="rId5" Type="http://schemas.openxmlformats.org/officeDocument/2006/relationships/hyperlink" Target="https://www.markdownguide.org/extended-syntax/#heading-ids" TargetMode="External"/><Relationship Id="rId4" Type="http://schemas.openxmlformats.org/officeDocument/2006/relationships/hyperlink" Target="https://www.markdownguide.org/extended-syntax/#footnotes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9706735-BCBE-6948-A284-E807848149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0688" y="466725"/>
            <a:ext cx="9042400" cy="2133600"/>
          </a:xfrm>
        </p:spPr>
        <p:txBody>
          <a:bodyPr/>
          <a:lstStyle/>
          <a:p>
            <a:pPr eaLnBrk="1" hangingPunct="1"/>
            <a:r>
              <a:rPr lang="en-US" altLang="zh-CN" sz="4400" dirty="0"/>
              <a:t>INFO</a:t>
            </a:r>
            <a:r>
              <a:rPr lang="zh-CN" altLang="en-US" sz="4400" dirty="0"/>
              <a:t> </a:t>
            </a:r>
            <a:r>
              <a:rPr lang="en-US" altLang="zh-CN" sz="4400" dirty="0"/>
              <a:t>371</a:t>
            </a:r>
            <a:r>
              <a:rPr lang="en-US" altLang="en-US" sz="4400" dirty="0"/>
              <a:t>: Data Mining Applications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77962C80-0CAC-1140-8ABD-75A7FCA76E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6405" y="3049588"/>
            <a:ext cx="9042400" cy="261217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College of Computing and Informatics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Drexel University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Introduction and Course Overview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Yuan</a:t>
            </a:r>
            <a:r>
              <a:rPr lang="zh-CN" altLang="en-US" sz="2800" dirty="0"/>
              <a:t> </a:t>
            </a:r>
            <a:r>
              <a:rPr lang="en-US" altLang="zh-CN" sz="2800" dirty="0"/>
              <a:t>An,</a:t>
            </a:r>
            <a:r>
              <a:rPr lang="zh-CN" altLang="en-US" sz="2800" dirty="0"/>
              <a:t> </a:t>
            </a:r>
            <a:r>
              <a:rPr lang="en-US" altLang="zh-CN" sz="2800" dirty="0"/>
              <a:t>PhD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Associate</a:t>
            </a:r>
            <a:r>
              <a:rPr lang="zh-CN" altLang="en-US" sz="2800" dirty="0"/>
              <a:t> </a:t>
            </a:r>
            <a:r>
              <a:rPr lang="en-US" altLang="zh-CN" sz="2800" dirty="0"/>
              <a:t>Professor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06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A377-EA0A-4653-B2F1-A90B5E61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827E-CCC6-4DBC-ABE5-10E9A7BF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individual assignment on data mining and machine learning methods</a:t>
            </a:r>
          </a:p>
          <a:p>
            <a:r>
              <a:rPr lang="en-US" dirty="0"/>
              <a:t>One midterm exam</a:t>
            </a:r>
          </a:p>
          <a:p>
            <a:r>
              <a:rPr lang="en-US" dirty="0"/>
              <a:t>One final course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6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D37C-F208-4159-A64E-02DBB5E4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204300"/>
            <a:ext cx="9627870" cy="1143000"/>
          </a:xfrm>
        </p:spPr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C556-E762-41F0-9CB3-C2A6EE7E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693400"/>
            <a:ext cx="10675620" cy="4525963"/>
          </a:xfrm>
        </p:spPr>
        <p:txBody>
          <a:bodyPr/>
          <a:lstStyle/>
          <a:p>
            <a:r>
              <a:rPr lang="en-US" dirty="0"/>
              <a:t>Team work</a:t>
            </a:r>
          </a:p>
          <a:p>
            <a:r>
              <a:rPr lang="en-US" dirty="0"/>
              <a:t>Team can have up to 3 students</a:t>
            </a:r>
          </a:p>
          <a:p>
            <a:r>
              <a:rPr lang="en-US" dirty="0"/>
              <a:t>Build predictive machine learning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B42D-BF7C-4AB6-AA28-1E28A3D2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6B31-6F84-4A4E-A909-2D635706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course syllabus</a:t>
            </a:r>
          </a:p>
        </p:txBody>
      </p:sp>
    </p:spTree>
    <p:extLst>
      <p:ext uri="{BB962C8B-B14F-4D97-AF65-F5344CB8AC3E}">
        <p14:creationId xmlns:p14="http://schemas.microsoft.com/office/powerpoint/2010/main" val="335399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D4C2-9CE9-449C-9E09-DA1D8EDF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320" y="34545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Data Mining and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8158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EFBCEA-B37F-4FE9-8197-14F05F90E5BF}" type="slidenum">
              <a:rPr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2950" y="310942"/>
            <a:ext cx="9090163" cy="788988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From data to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2950" y="1326086"/>
            <a:ext cx="10755630" cy="5030265"/>
          </a:xfrm>
        </p:spPr>
        <p:txBody>
          <a:bodyPr vert="horz" wrap="square" lIns="90360" tIns="44280" rIns="90360" bIns="44280" rtlCol="0" anchor="t" anchorCtr="0">
            <a:normAutofit/>
          </a:bodyPr>
          <a:lstStyle/>
          <a:p>
            <a:pPr>
              <a:spcBef>
                <a:spcPts val="697"/>
              </a:spcBef>
            </a:pPr>
            <a:r>
              <a:rPr lang="en-US" sz="2800" dirty="0"/>
              <a:t>Society produces huge amounts of data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Sources: business, science, medicine, economics, geography, environment, sports, …</a:t>
            </a:r>
          </a:p>
          <a:p>
            <a:pPr>
              <a:spcBef>
                <a:spcPts val="697"/>
              </a:spcBef>
            </a:pPr>
            <a:r>
              <a:rPr lang="en-US" sz="2800" dirty="0"/>
              <a:t>This data is a potentially valuable resource</a:t>
            </a:r>
          </a:p>
          <a:p>
            <a:pPr>
              <a:spcBef>
                <a:spcPts val="697"/>
              </a:spcBef>
            </a:pPr>
            <a:r>
              <a:rPr lang="en-US" sz="2800" dirty="0"/>
              <a:t>Raw data is useless: need techniques to automatically extract information from it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Data: recorded facts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Information: patterns underlying the data</a:t>
            </a:r>
          </a:p>
          <a:p>
            <a:pPr>
              <a:spcBef>
                <a:spcPts val="598"/>
              </a:spcBef>
            </a:pPr>
            <a:r>
              <a:rPr lang="en-US" sz="2700" dirty="0"/>
              <a:t>We are concerned with machine learning techniques for automatically finding patterns in data</a:t>
            </a:r>
          </a:p>
          <a:p>
            <a:pPr>
              <a:spcBef>
                <a:spcPts val="598"/>
              </a:spcBef>
            </a:pPr>
            <a:r>
              <a:rPr lang="en-US" sz="2700" dirty="0"/>
              <a:t>Patterns that are found may be represented as </a:t>
            </a:r>
            <a:r>
              <a:rPr lang="en-US" sz="2700" i="1" dirty="0"/>
              <a:t>structural descriptions</a:t>
            </a:r>
            <a:r>
              <a:rPr lang="en-US" sz="2700" dirty="0"/>
              <a:t> or as black-box models</a:t>
            </a:r>
          </a:p>
        </p:txBody>
      </p:sp>
    </p:spTree>
    <p:extLst>
      <p:ext uri="{BB962C8B-B14F-4D97-AF65-F5344CB8AC3E}">
        <p14:creationId xmlns:p14="http://schemas.microsoft.com/office/powerpoint/2010/main" val="268518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A7EA-517F-6647-A1D5-13BF0473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8651A0-C1C8-C84B-8733-763F60879A43}"/>
              </a:ext>
            </a:extLst>
          </p:cNvPr>
          <p:cNvSpPr/>
          <p:nvPr/>
        </p:nvSpPr>
        <p:spPr>
          <a:xfrm>
            <a:off x="4816005" y="2958779"/>
            <a:ext cx="2771872" cy="2493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FCD0DE-1044-1643-936C-EB8D0BEC6B5B}"/>
              </a:ext>
            </a:extLst>
          </p:cNvPr>
          <p:cNvSpPr/>
          <p:nvPr/>
        </p:nvSpPr>
        <p:spPr>
          <a:xfrm>
            <a:off x="3144457" y="2548774"/>
            <a:ext cx="2449561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DB048C-6A9C-FF44-BE49-C541F63C1CF8}"/>
              </a:ext>
            </a:extLst>
          </p:cNvPr>
          <p:cNvSpPr/>
          <p:nvPr/>
        </p:nvSpPr>
        <p:spPr>
          <a:xfrm>
            <a:off x="6537871" y="2517700"/>
            <a:ext cx="2413534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743759-DF13-A54E-9A52-3BB06C7982A7}"/>
              </a:ext>
            </a:extLst>
          </p:cNvPr>
          <p:cNvSpPr/>
          <p:nvPr/>
        </p:nvSpPr>
        <p:spPr>
          <a:xfrm>
            <a:off x="7119293" y="3568859"/>
            <a:ext cx="1927861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Psychology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87DE33-3272-4143-B1E5-ED1BD9B8FDE1}"/>
              </a:ext>
            </a:extLst>
          </p:cNvPr>
          <p:cNvSpPr/>
          <p:nvPr/>
        </p:nvSpPr>
        <p:spPr>
          <a:xfrm>
            <a:off x="3480196" y="3462003"/>
            <a:ext cx="1812716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E75D8-71E5-AE45-AB2B-242E57C7B41D}"/>
              </a:ext>
            </a:extLst>
          </p:cNvPr>
          <p:cNvSpPr/>
          <p:nvPr/>
        </p:nvSpPr>
        <p:spPr>
          <a:xfrm>
            <a:off x="4042249" y="4395277"/>
            <a:ext cx="1927860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5417C9-5EE1-7F45-8ED7-4F6A167D4FD9}"/>
              </a:ext>
            </a:extLst>
          </p:cNvPr>
          <p:cNvSpPr/>
          <p:nvPr/>
        </p:nvSpPr>
        <p:spPr>
          <a:xfrm>
            <a:off x="6096000" y="4323416"/>
            <a:ext cx="1927860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Linguistics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2FB88-3A52-9E40-9044-8A1BE3610FA4}"/>
              </a:ext>
            </a:extLst>
          </p:cNvPr>
          <p:cNvSpPr/>
          <p:nvPr/>
        </p:nvSpPr>
        <p:spPr>
          <a:xfrm>
            <a:off x="4977524" y="2139111"/>
            <a:ext cx="1927860" cy="1471593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Science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DCC98C-51E8-EA40-9F42-4CFF9496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116-8BC1-DD40-910D-0C8CA147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84CC-1625-8E49-8DE1-5BC02A4F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Machine Learning is the science (and art) of programming computers so they can learn from data</a:t>
            </a:r>
          </a:p>
          <a:p>
            <a:endParaRPr lang="en-US" dirty="0"/>
          </a:p>
          <a:p>
            <a:r>
              <a:rPr lang="en-US" dirty="0"/>
              <a:t>More general definition (Arthur Samuel, 1959):</a:t>
            </a:r>
          </a:p>
          <a:p>
            <a:pPr lvl="1"/>
            <a:r>
              <a:rPr lang="en-US" dirty="0"/>
              <a:t>Machine Learning is the field of study that gives computers the ability to learn without being explicitly programmed.              </a:t>
            </a:r>
          </a:p>
          <a:p>
            <a:endParaRPr lang="en-US" dirty="0"/>
          </a:p>
          <a:p>
            <a:r>
              <a:rPr lang="en-US" dirty="0"/>
              <a:t>More engineering-oriented definition (Tom Mitchell, 1997):</a:t>
            </a:r>
          </a:p>
          <a:p>
            <a:pPr lvl="1"/>
            <a:r>
              <a:rPr lang="en-US" dirty="0"/>
              <a:t>Machine Learning is the study of algorithms that </a:t>
            </a:r>
          </a:p>
          <a:p>
            <a:pPr lvl="2"/>
            <a:r>
              <a:rPr lang="en-US" dirty="0"/>
              <a:t>Improve their performance P </a:t>
            </a:r>
          </a:p>
          <a:p>
            <a:pPr lvl="2"/>
            <a:r>
              <a:rPr lang="en-US" dirty="0"/>
              <a:t>At some task T</a:t>
            </a:r>
          </a:p>
          <a:p>
            <a:pPr lvl="2"/>
            <a:r>
              <a:rPr lang="en-US" dirty="0"/>
              <a:t>With experience E</a:t>
            </a:r>
          </a:p>
          <a:p>
            <a:pPr lvl="1"/>
            <a:r>
              <a:rPr lang="en-US" dirty="0"/>
              <a:t>A well-defined learning task is given by &lt;P, T, E&gt;</a:t>
            </a:r>
          </a:p>
          <a:p>
            <a:pPr lvl="1"/>
            <a:r>
              <a:rPr lang="en-US" dirty="0"/>
              <a:t>Examples: classify emails as spam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222C7-2C2E-694D-9360-BA65D199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5B81C-069B-BA4D-9C24-A4570DB4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442" y="703158"/>
            <a:ext cx="3868340" cy="823912"/>
          </a:xfrm>
        </p:spPr>
        <p:txBody>
          <a:bodyPr/>
          <a:lstStyle/>
          <a:p>
            <a:pPr algn="ctr"/>
            <a:r>
              <a:rPr lang="en-US" dirty="0"/>
              <a:t>Traditional Programming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ED316D-9533-2944-8132-544684B765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839" y="2074489"/>
            <a:ext cx="3868737" cy="27090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5134B-44EB-C049-B317-DE9FEF7B5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8791" y="670212"/>
            <a:ext cx="3887391" cy="823912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9B62F1-2393-8B45-ACB1-0A6872EFE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6315" y="5297982"/>
            <a:ext cx="3887391" cy="5959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Needed when we do not know how to specify the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E3C529-51E2-9A4B-939A-E28B4CA5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90" y="2074489"/>
            <a:ext cx="3739276" cy="2643129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FD6CD0F-E907-4B42-8E90-033F7F5D4044}"/>
              </a:ext>
            </a:extLst>
          </p:cNvPr>
          <p:cNvSpPr txBox="1">
            <a:spLocks/>
          </p:cNvSpPr>
          <p:nvPr/>
        </p:nvSpPr>
        <p:spPr>
          <a:xfrm>
            <a:off x="1220392" y="5330927"/>
            <a:ext cx="3887391" cy="595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Works well when we know how to specify the program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DB9B95-6563-7C42-9D59-651FD9E8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EB345-E9ED-D148-9727-D36C254E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When we need Machine Learning?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74D98-CCDD-E044-B09C-DFA0428E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Tasks are challenging to specify our knowledge</a:t>
            </a:r>
          </a:p>
          <a:p>
            <a:pPr lvl="1"/>
            <a:r>
              <a:rPr lang="en-US" dirty="0"/>
              <a:t>Facial recognition</a:t>
            </a:r>
          </a:p>
          <a:p>
            <a:pPr lvl="1"/>
            <a:r>
              <a:rPr lang="en-US" dirty="0"/>
              <a:t>Medical diagnosis</a:t>
            </a:r>
          </a:p>
          <a:p>
            <a:r>
              <a:rPr lang="en-US" dirty="0"/>
              <a:t>Tasks involving big data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Genomics</a:t>
            </a:r>
          </a:p>
          <a:p>
            <a:r>
              <a:rPr lang="en-US" dirty="0"/>
              <a:t>Tasks requiring customization</a:t>
            </a:r>
          </a:p>
          <a:p>
            <a:pPr lvl="1"/>
            <a:r>
              <a:rPr lang="en-US" dirty="0"/>
              <a:t>Personalized medicine</a:t>
            </a:r>
          </a:p>
          <a:p>
            <a:pPr lvl="1"/>
            <a:r>
              <a:rPr lang="en-US" dirty="0"/>
              <a:t>Email filtering</a:t>
            </a:r>
          </a:p>
          <a:p>
            <a:r>
              <a:rPr lang="en-US" dirty="0"/>
              <a:t>…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AD63F-DA98-3E4F-B6C5-E230552A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1615-D655-C24D-B01F-33716529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4B2B6-10AB-1349-B42C-059C1D9E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4629C-1554-754B-BB9E-0DF498DE3C9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15511-9734-0349-8F50-BCB24500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184" y="1781626"/>
            <a:ext cx="7431631" cy="436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9A6A-5193-B644-A453-710FF56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091"/>
            <a:ext cx="9298709" cy="48265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9B5E5-D541-4070-97AF-8AE39750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r>
              <a:rPr lang="en-US" dirty="0"/>
              <a:t>Course work</a:t>
            </a:r>
          </a:p>
          <a:p>
            <a:r>
              <a:rPr lang="en-US" dirty="0"/>
              <a:t>Introduction to Data Mining and Machine Learning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0100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90" name="Group 54">
            <a:extLst>
              <a:ext uri="{FF2B5EF4-FFF2-40B4-BE49-F238E27FC236}">
                <a16:creationId xmlns:a16="http://schemas.microsoft.com/office/drawing/2014/main" id="{B8200DD1-7B15-4A15-857A-9830891809E2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933451"/>
            <a:ext cx="2070100" cy="5707063"/>
            <a:chOff x="280" y="656"/>
            <a:chExt cx="1304" cy="3595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A0D19F48-BD7C-439A-84F5-EFE0F2244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" name="Text Box 3">
              <a:extLst>
                <a:ext uri="{FF2B5EF4-FFF2-40B4-BE49-F238E27FC236}">
                  <a16:creationId xmlns:a16="http://schemas.microsoft.com/office/drawing/2014/main" id="{618B6AAC-0DB1-481C-8B9D-AC743E2AE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67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FF"/>
                  </a:solidFill>
                </a:rPr>
                <a:t>Examples of class A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39951" name="Rectangle 15">
              <a:extLst>
                <a:ext uri="{FF2B5EF4-FFF2-40B4-BE49-F238E27FC236}">
                  <a16:creationId xmlns:a16="http://schemas.microsoft.com/office/drawing/2014/main" id="{D6D4F58F-1873-4251-A1F7-A2611F16D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6">
              <a:extLst>
                <a:ext uri="{FF2B5EF4-FFF2-40B4-BE49-F238E27FC236}">
                  <a16:creationId xmlns:a16="http://schemas.microsoft.com/office/drawing/2014/main" id="{9258FAD0-BA89-4271-930C-E8B762DCF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Rectangle 17">
              <a:extLst>
                <a:ext uri="{FF2B5EF4-FFF2-40B4-BE49-F238E27FC236}">
                  <a16:creationId xmlns:a16="http://schemas.microsoft.com/office/drawing/2014/main" id="{5D4D685D-C9C8-4C25-81FE-6593723CF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Rectangle 18">
              <a:extLst>
                <a:ext uri="{FF2B5EF4-FFF2-40B4-BE49-F238E27FC236}">
                  <a16:creationId xmlns:a16="http://schemas.microsoft.com/office/drawing/2014/main" id="{196D667A-29F3-434F-8036-2AF94E5CF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19">
              <a:extLst>
                <a:ext uri="{FF2B5EF4-FFF2-40B4-BE49-F238E27FC236}">
                  <a16:creationId xmlns:a16="http://schemas.microsoft.com/office/drawing/2014/main" id="{109DC345-A768-4166-80D3-BACB3872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>
              <a:extLst>
                <a:ext uri="{FF2B5EF4-FFF2-40B4-BE49-F238E27FC236}">
                  <a16:creationId xmlns:a16="http://schemas.microsoft.com/office/drawing/2014/main" id="{67C817DF-367C-46B2-B4F3-979CD5DD0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Rectangle 21">
              <a:extLst>
                <a:ext uri="{FF2B5EF4-FFF2-40B4-BE49-F238E27FC236}">
                  <a16:creationId xmlns:a16="http://schemas.microsoft.com/office/drawing/2014/main" id="{D47C946B-771B-4ED8-A1CE-43BA6DC6A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Rectangle 22">
              <a:extLst>
                <a:ext uri="{FF2B5EF4-FFF2-40B4-BE49-F238E27FC236}">
                  <a16:creationId xmlns:a16="http://schemas.microsoft.com/office/drawing/2014/main" id="{A06BAAEE-9F8F-4A70-A05B-F97FF758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Text Box 31">
              <a:extLst>
                <a:ext uri="{FF2B5EF4-FFF2-40B4-BE49-F238E27FC236}">
                  <a16:creationId xmlns:a16="http://schemas.microsoft.com/office/drawing/2014/main" id="{A0E3199C-86DA-446E-B98B-322C067A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3         4</a:t>
              </a:r>
            </a:p>
          </p:txBody>
        </p:sp>
        <p:sp>
          <p:nvSpPr>
            <p:cNvPr id="39968" name="Text Box 32">
              <a:extLst>
                <a:ext uri="{FF2B5EF4-FFF2-40B4-BE49-F238E27FC236}">
                  <a16:creationId xmlns:a16="http://schemas.microsoft.com/office/drawing/2014/main" id="{02F54590-ECC1-4CBB-9361-062230E93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1.5        5</a:t>
              </a:r>
            </a:p>
          </p:txBody>
        </p:sp>
        <p:sp>
          <p:nvSpPr>
            <p:cNvPr id="39969" name="Text Box 33">
              <a:extLst>
                <a:ext uri="{FF2B5EF4-FFF2-40B4-BE49-F238E27FC236}">
                  <a16:creationId xmlns:a16="http://schemas.microsoft.com/office/drawing/2014/main" id="{31EF6EC4-09E2-40EA-BB2B-A66B5672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6         8</a:t>
              </a:r>
            </a:p>
          </p:txBody>
        </p:sp>
        <p:sp>
          <p:nvSpPr>
            <p:cNvPr id="39970" name="Text Box 34">
              <a:extLst>
                <a:ext uri="{FF2B5EF4-FFF2-40B4-BE49-F238E27FC236}">
                  <a16:creationId xmlns:a16="http://schemas.microsoft.com/office/drawing/2014/main" id="{C5E47B2D-A3CA-4A8C-B6FF-DF16DE305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2.5       5</a:t>
              </a:r>
            </a:p>
          </p:txBody>
        </p:sp>
      </p:grpSp>
      <p:grpSp>
        <p:nvGrpSpPr>
          <p:cNvPr id="39989" name="Group 53">
            <a:extLst>
              <a:ext uri="{FF2B5EF4-FFF2-40B4-BE49-F238E27FC236}">
                <a16:creationId xmlns:a16="http://schemas.microsoft.com/office/drawing/2014/main" id="{ED3FBACC-7F21-4E8E-9CF3-1BDBAAB37BBA}"/>
              </a:ext>
            </a:extLst>
          </p:cNvPr>
          <p:cNvGrpSpPr>
            <a:grpSpLocks/>
          </p:cNvGrpSpPr>
          <p:nvPr/>
        </p:nvGrpSpPr>
        <p:grpSpPr bwMode="auto">
          <a:xfrm>
            <a:off x="4117976" y="928688"/>
            <a:ext cx="1890713" cy="5707062"/>
            <a:chOff x="2215" y="648"/>
            <a:chExt cx="1191" cy="3595"/>
          </a:xfrm>
        </p:grpSpPr>
        <p:sp>
          <p:nvSpPr>
            <p:cNvPr id="39987" name="Rectangle 51">
              <a:extLst>
                <a:ext uri="{FF2B5EF4-FFF2-40B4-BE49-F238E27FC236}">
                  <a16:creationId xmlns:a16="http://schemas.microsoft.com/office/drawing/2014/main" id="{6984CFDA-6BB8-4EF6-B939-77B88144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" name="Text Box 4">
              <a:extLst>
                <a:ext uri="{FF2B5EF4-FFF2-40B4-BE49-F238E27FC236}">
                  <a16:creationId xmlns:a16="http://schemas.microsoft.com/office/drawing/2014/main" id="{F418A38D-6932-4967-820B-A9D52DA00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0000"/>
                  </a:solidFill>
                </a:rPr>
                <a:t>Examples of class B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39959" name="Rectangle 23">
              <a:extLst>
                <a:ext uri="{FF2B5EF4-FFF2-40B4-BE49-F238E27FC236}">
                  <a16:creationId xmlns:a16="http://schemas.microsoft.com/office/drawing/2014/main" id="{971A9776-328C-44A6-BF1C-DF9F4AB0C0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4">
              <a:extLst>
                <a:ext uri="{FF2B5EF4-FFF2-40B4-BE49-F238E27FC236}">
                  <a16:creationId xmlns:a16="http://schemas.microsoft.com/office/drawing/2014/main" id="{511883CA-775B-4DD0-9E04-337BAAB215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Rectangle 25">
              <a:extLst>
                <a:ext uri="{FF2B5EF4-FFF2-40B4-BE49-F238E27FC236}">
                  <a16:creationId xmlns:a16="http://schemas.microsoft.com/office/drawing/2014/main" id="{437CC20C-3871-4AA7-9575-38E7EEFEBB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6">
              <a:extLst>
                <a:ext uri="{FF2B5EF4-FFF2-40B4-BE49-F238E27FC236}">
                  <a16:creationId xmlns:a16="http://schemas.microsoft.com/office/drawing/2014/main" id="{922FC3FF-1E53-41BC-8D6E-15CB8CD70E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7">
              <a:extLst>
                <a:ext uri="{FF2B5EF4-FFF2-40B4-BE49-F238E27FC236}">
                  <a16:creationId xmlns:a16="http://schemas.microsoft.com/office/drawing/2014/main" id="{56FB4FE8-3EF6-4460-BEE8-E665E2D481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8">
              <a:extLst>
                <a:ext uri="{FF2B5EF4-FFF2-40B4-BE49-F238E27FC236}">
                  <a16:creationId xmlns:a16="http://schemas.microsoft.com/office/drawing/2014/main" id="{BA57BDA7-7CDA-4C07-AA3B-18A4558A0E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9">
              <a:extLst>
                <a:ext uri="{FF2B5EF4-FFF2-40B4-BE49-F238E27FC236}">
                  <a16:creationId xmlns:a16="http://schemas.microsoft.com/office/drawing/2014/main" id="{06E93A10-6C0A-4BC5-8005-B6FAFC7920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30">
              <a:extLst>
                <a:ext uri="{FF2B5EF4-FFF2-40B4-BE49-F238E27FC236}">
                  <a16:creationId xmlns:a16="http://schemas.microsoft.com/office/drawing/2014/main" id="{62BF4999-6C0C-4808-9729-20FA5E3D0D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71" name="Group 35">
              <a:extLst>
                <a:ext uri="{FF2B5EF4-FFF2-40B4-BE49-F238E27FC236}">
                  <a16:creationId xmlns:a16="http://schemas.microsoft.com/office/drawing/2014/main" id="{1A5F3959-5189-4357-9151-A3695DB18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39972" name="Text Box 36">
                <a:extLst>
                  <a:ext uri="{FF2B5EF4-FFF2-40B4-BE49-F238E27FC236}">
                    <a16:creationId xmlns:a16="http://schemas.microsoft.com/office/drawing/2014/main" id="{6FE329F1-CAD6-4272-BA6C-4A969D66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5         2.5</a:t>
                </a:r>
              </a:p>
            </p:txBody>
          </p:sp>
          <p:sp>
            <p:nvSpPr>
              <p:cNvPr id="39973" name="Text Box 37">
                <a:extLst>
                  <a:ext uri="{FF2B5EF4-FFF2-40B4-BE49-F238E27FC236}">
                    <a16:creationId xmlns:a16="http://schemas.microsoft.com/office/drawing/2014/main" id="{37539D13-2588-4167-A28D-3C17B1BB2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</a:t>
                </a:r>
              </a:p>
            </p:txBody>
          </p:sp>
          <p:sp>
            <p:nvSpPr>
              <p:cNvPr id="39974" name="Text Box 38">
                <a:extLst>
                  <a:ext uri="{FF2B5EF4-FFF2-40B4-BE49-F238E27FC236}">
                    <a16:creationId xmlns:a16="http://schemas.microsoft.com/office/drawing/2014/main" id="{BE2BA3A9-1E32-407A-AE62-CE4A515BE7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8         3</a:t>
                </a:r>
              </a:p>
            </p:txBody>
          </p:sp>
          <p:sp>
            <p:nvSpPr>
              <p:cNvPr id="39975" name="Text Box 39">
                <a:extLst>
                  <a:ext uri="{FF2B5EF4-FFF2-40B4-BE49-F238E27FC236}">
                    <a16:creationId xmlns:a16="http://schemas.microsoft.com/office/drawing/2014/main" id="{573F1B15-764A-494E-9755-868277977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4.5       3</a:t>
                </a:r>
              </a:p>
            </p:txBody>
          </p:sp>
        </p:grpSp>
      </p:grpSp>
      <p:sp>
        <p:nvSpPr>
          <p:cNvPr id="39995" name="Rectangle 59">
            <a:extLst>
              <a:ext uri="{FF2B5EF4-FFF2-40B4-BE49-F238E27FC236}">
                <a16:creationId xmlns:a16="http://schemas.microsoft.com/office/drawing/2014/main" id="{172CE8CD-7083-4BF3-9111-8CD72B2B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97" y="266730"/>
            <a:ext cx="49439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 1</a:t>
            </a:r>
          </a:p>
        </p:txBody>
      </p:sp>
    </p:spTree>
    <p:extLst>
      <p:ext uri="{BB962C8B-B14F-4D97-AF65-F5344CB8AC3E}">
        <p14:creationId xmlns:p14="http://schemas.microsoft.com/office/powerpoint/2010/main" val="103371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69439725-B985-49B9-8723-09089F9363D3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933451"/>
            <a:ext cx="2070100" cy="5707063"/>
            <a:chOff x="280" y="656"/>
            <a:chExt cx="1304" cy="3595"/>
          </a:xfrm>
        </p:grpSpPr>
        <p:sp>
          <p:nvSpPr>
            <p:cNvPr id="41987" name="Rectangle 3">
              <a:extLst>
                <a:ext uri="{FF2B5EF4-FFF2-40B4-BE49-F238E27FC236}">
                  <a16:creationId xmlns:a16="http://schemas.microsoft.com/office/drawing/2014/main" id="{BDC74FB0-7706-45EC-B4D0-78B1174B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8" name="Text Box 4">
              <a:extLst>
                <a:ext uri="{FF2B5EF4-FFF2-40B4-BE49-F238E27FC236}">
                  <a16:creationId xmlns:a16="http://schemas.microsoft.com/office/drawing/2014/main" id="{796BE4E1-6C72-4919-A436-ED22D18BE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67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FF"/>
                  </a:solidFill>
                </a:rPr>
                <a:t>Examples of class A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BA98E592-CC2F-4FD5-8766-D2C1B498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B1F4351E-9850-4933-8C09-76430EEAC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Rectangle 7">
              <a:extLst>
                <a:ext uri="{FF2B5EF4-FFF2-40B4-BE49-F238E27FC236}">
                  <a16:creationId xmlns:a16="http://schemas.microsoft.com/office/drawing/2014/main" id="{9A93F21E-EA31-406B-B426-620CC9CF4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FBE8BA57-AF89-413F-AEA1-74234AACF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Rectangle 9">
              <a:extLst>
                <a:ext uri="{FF2B5EF4-FFF2-40B4-BE49-F238E27FC236}">
                  <a16:creationId xmlns:a16="http://schemas.microsoft.com/office/drawing/2014/main" id="{F0A26F8C-12E5-4805-89CD-9A17FEB2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Rectangle 10">
              <a:extLst>
                <a:ext uri="{FF2B5EF4-FFF2-40B4-BE49-F238E27FC236}">
                  <a16:creationId xmlns:a16="http://schemas.microsoft.com/office/drawing/2014/main" id="{B179F27E-8FD1-4347-880F-D7BC98F7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316EF37A-C375-4837-A186-B213B51DF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Rectangle 12">
              <a:extLst>
                <a:ext uri="{FF2B5EF4-FFF2-40B4-BE49-F238E27FC236}">
                  <a16:creationId xmlns:a16="http://schemas.microsoft.com/office/drawing/2014/main" id="{9917AE70-C958-421E-A574-379750566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Text Box 13">
              <a:extLst>
                <a:ext uri="{FF2B5EF4-FFF2-40B4-BE49-F238E27FC236}">
                  <a16:creationId xmlns:a16="http://schemas.microsoft.com/office/drawing/2014/main" id="{47024E3D-F89E-436C-A1CC-109E7A6DA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3         4</a:t>
              </a:r>
            </a:p>
          </p:txBody>
        </p:sp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BA52E4AF-46E8-4D50-9FA7-11BD4A8CE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1.5        5</a:t>
              </a:r>
            </a:p>
          </p:txBody>
        </p:sp>
        <p:sp>
          <p:nvSpPr>
            <p:cNvPr id="41999" name="Text Box 15">
              <a:extLst>
                <a:ext uri="{FF2B5EF4-FFF2-40B4-BE49-F238E27FC236}">
                  <a16:creationId xmlns:a16="http://schemas.microsoft.com/office/drawing/2014/main" id="{79856A20-154A-4928-A02D-6A6975594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6         8</a:t>
              </a:r>
            </a:p>
          </p:txBody>
        </p:sp>
        <p:sp>
          <p:nvSpPr>
            <p:cNvPr id="42000" name="Text Box 16">
              <a:extLst>
                <a:ext uri="{FF2B5EF4-FFF2-40B4-BE49-F238E27FC236}">
                  <a16:creationId xmlns:a16="http://schemas.microsoft.com/office/drawing/2014/main" id="{D03EF645-E814-4B60-8482-A8454DAC0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2.5       5</a:t>
              </a:r>
            </a:p>
          </p:txBody>
        </p:sp>
      </p:grpSp>
      <p:grpSp>
        <p:nvGrpSpPr>
          <p:cNvPr id="42001" name="Group 17">
            <a:extLst>
              <a:ext uri="{FF2B5EF4-FFF2-40B4-BE49-F238E27FC236}">
                <a16:creationId xmlns:a16="http://schemas.microsoft.com/office/drawing/2014/main" id="{F2EC6D66-7AD7-4252-A63E-95FC4BAC9986}"/>
              </a:ext>
            </a:extLst>
          </p:cNvPr>
          <p:cNvGrpSpPr>
            <a:grpSpLocks/>
          </p:cNvGrpSpPr>
          <p:nvPr/>
        </p:nvGrpSpPr>
        <p:grpSpPr bwMode="auto">
          <a:xfrm>
            <a:off x="4117976" y="928688"/>
            <a:ext cx="1890713" cy="5707062"/>
            <a:chOff x="2215" y="648"/>
            <a:chExt cx="1191" cy="3595"/>
          </a:xfrm>
        </p:grpSpPr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D8850C67-C412-4C98-B495-38A5F23E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19">
              <a:extLst>
                <a:ext uri="{FF2B5EF4-FFF2-40B4-BE49-F238E27FC236}">
                  <a16:creationId xmlns:a16="http://schemas.microsoft.com/office/drawing/2014/main" id="{310A193E-83B4-495F-95C0-5AA492047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0000"/>
                  </a:solidFill>
                </a:rPr>
                <a:t>Examples of class B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42004" name="Rectangle 20">
              <a:extLst>
                <a:ext uri="{FF2B5EF4-FFF2-40B4-BE49-F238E27FC236}">
                  <a16:creationId xmlns:a16="http://schemas.microsoft.com/office/drawing/2014/main" id="{3FA8E2E6-643F-4660-A5E1-2C75A2221D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21">
              <a:extLst>
                <a:ext uri="{FF2B5EF4-FFF2-40B4-BE49-F238E27FC236}">
                  <a16:creationId xmlns:a16="http://schemas.microsoft.com/office/drawing/2014/main" id="{07C1A3E9-B5A8-4B2B-BC2B-F1F8E63E7B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Rectangle 22">
              <a:extLst>
                <a:ext uri="{FF2B5EF4-FFF2-40B4-BE49-F238E27FC236}">
                  <a16:creationId xmlns:a16="http://schemas.microsoft.com/office/drawing/2014/main" id="{F08F9028-0A3C-4FDA-B0AD-2C9AA05DD4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Rectangle 23">
              <a:extLst>
                <a:ext uri="{FF2B5EF4-FFF2-40B4-BE49-F238E27FC236}">
                  <a16:creationId xmlns:a16="http://schemas.microsoft.com/office/drawing/2014/main" id="{527884CD-1143-46A5-878F-AA7B457B04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Rectangle 24">
              <a:extLst>
                <a:ext uri="{FF2B5EF4-FFF2-40B4-BE49-F238E27FC236}">
                  <a16:creationId xmlns:a16="http://schemas.microsoft.com/office/drawing/2014/main" id="{FC8D6CA4-0826-464D-9277-0AE887F184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Rectangle 25">
              <a:extLst>
                <a:ext uri="{FF2B5EF4-FFF2-40B4-BE49-F238E27FC236}">
                  <a16:creationId xmlns:a16="http://schemas.microsoft.com/office/drawing/2014/main" id="{52B33E6C-63CF-4507-8289-49353CC37A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Rectangle 26">
              <a:extLst>
                <a:ext uri="{FF2B5EF4-FFF2-40B4-BE49-F238E27FC236}">
                  <a16:creationId xmlns:a16="http://schemas.microsoft.com/office/drawing/2014/main" id="{A57D317A-3CA8-40BE-96D6-44DBDB357D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Rectangle 27">
              <a:extLst>
                <a:ext uri="{FF2B5EF4-FFF2-40B4-BE49-F238E27FC236}">
                  <a16:creationId xmlns:a16="http://schemas.microsoft.com/office/drawing/2014/main" id="{50939603-DF8D-4C5C-8452-08E292E867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12" name="Group 28">
              <a:extLst>
                <a:ext uri="{FF2B5EF4-FFF2-40B4-BE49-F238E27FC236}">
                  <a16:creationId xmlns:a16="http://schemas.microsoft.com/office/drawing/2014/main" id="{E71204A9-75EA-4539-A997-0767DABD4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42013" name="Text Box 29">
                <a:extLst>
                  <a:ext uri="{FF2B5EF4-FFF2-40B4-BE49-F238E27FC236}">
                    <a16:creationId xmlns:a16="http://schemas.microsoft.com/office/drawing/2014/main" id="{DBBCF3CC-77D3-474A-AE18-6E2BA3F6D5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5         2.5</a:t>
                </a:r>
              </a:p>
            </p:txBody>
          </p:sp>
          <p:sp>
            <p:nvSpPr>
              <p:cNvPr id="42014" name="Text Box 30">
                <a:extLst>
                  <a:ext uri="{FF2B5EF4-FFF2-40B4-BE49-F238E27FC236}">
                    <a16:creationId xmlns:a16="http://schemas.microsoft.com/office/drawing/2014/main" id="{BF68A515-2229-4190-8D0C-5A6C2DA2F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</a:t>
                </a:r>
              </a:p>
            </p:txBody>
          </p:sp>
          <p:sp>
            <p:nvSpPr>
              <p:cNvPr id="42015" name="Text Box 31">
                <a:extLst>
                  <a:ext uri="{FF2B5EF4-FFF2-40B4-BE49-F238E27FC236}">
                    <a16:creationId xmlns:a16="http://schemas.microsoft.com/office/drawing/2014/main" id="{A6E48B7E-DE7C-46C3-8E92-40F34C237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8         3</a:t>
                </a:r>
              </a:p>
            </p:txBody>
          </p:sp>
          <p:sp>
            <p:nvSpPr>
              <p:cNvPr id="42016" name="Text Box 32">
                <a:extLst>
                  <a:ext uri="{FF2B5EF4-FFF2-40B4-BE49-F238E27FC236}">
                    <a16:creationId xmlns:a16="http://schemas.microsoft.com/office/drawing/2014/main" id="{C7D304C4-92CB-48D4-9C4E-6A6F77B9B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4.5       3</a:t>
                </a:r>
              </a:p>
            </p:txBody>
          </p:sp>
        </p:grpSp>
      </p:grp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E6A75544-7C11-4309-8426-0E9127A8D5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63100" y="2373313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4C1030AC-64AB-4449-8959-3A976FCBF2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53500" y="1611313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1AA3DE87-2A85-4F68-AB60-BB28DB2F1E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6438" y="5011738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0B950BB7-457D-4022-8D46-9C888BA7550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986838" y="5316538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Text Box 37">
            <a:extLst>
              <a:ext uri="{FF2B5EF4-FFF2-40B4-BE49-F238E27FC236}">
                <a16:creationId xmlns:a16="http://schemas.microsoft.com/office/drawing/2014/main" id="{871E40CD-A91C-4219-BB61-06CCDA9A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5563" y="2546351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/>
              <a:t>8        1.5</a:t>
            </a: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B4910A6E-D1B2-4A60-97E5-215A0E36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363" y="58531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/>
              <a:t>4.5       7</a:t>
            </a:r>
          </a:p>
        </p:txBody>
      </p:sp>
      <p:pic>
        <p:nvPicPr>
          <p:cNvPr id="42023" name="Picture 39">
            <a:extLst>
              <a:ext uri="{FF2B5EF4-FFF2-40B4-BE49-F238E27FC236}">
                <a16:creationId xmlns:a16="http://schemas.microsoft.com/office/drawing/2014/main" id="{60E6C191-8075-4823-B2D2-F48286EE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1244600"/>
            <a:ext cx="14922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24" name="AutoShape 40">
            <a:extLst>
              <a:ext uri="{FF2B5EF4-FFF2-40B4-BE49-F238E27FC236}">
                <a16:creationId xmlns:a16="http://schemas.microsoft.com/office/drawing/2014/main" id="{1F79B781-58B2-4E87-BC1D-C05A08F8A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246064"/>
            <a:ext cx="2254250" cy="1030287"/>
          </a:xfrm>
          <a:prstGeom prst="wedgeRoundRectCallout">
            <a:avLst>
              <a:gd name="adj1" fmla="val -58801"/>
              <a:gd name="adj2" fmla="val 1070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class is this object?</a:t>
            </a:r>
          </a:p>
          <a:p>
            <a:pPr algn="l"/>
            <a:endParaRPr lang="en-US" altLang="en-US" dirty="0">
              <a:latin typeface="Comic Sans MS" panose="030F0702030302020204" pitchFamily="66" charset="0"/>
            </a:endParaRPr>
          </a:p>
          <a:p>
            <a:pPr algn="l"/>
            <a:endParaRPr lang="en-US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2025" name="Picture 41">
            <a:extLst>
              <a:ext uri="{FF2B5EF4-FFF2-40B4-BE49-F238E27FC236}">
                <a16:creationId xmlns:a16="http://schemas.microsoft.com/office/drawing/2014/main" id="{765BC31D-45B7-4C0A-BA41-735B250D1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26" y="3890963"/>
            <a:ext cx="23463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26" name="AutoShape 42">
            <a:extLst>
              <a:ext uri="{FF2B5EF4-FFF2-40B4-BE49-F238E27FC236}">
                <a16:creationId xmlns:a16="http://schemas.microsoft.com/office/drawing/2014/main" id="{0ACFAE59-2724-43E1-9299-5AF5A94D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26" y="3502026"/>
            <a:ext cx="2740025" cy="995363"/>
          </a:xfrm>
          <a:prstGeom prst="wedgeRoundRectCallout">
            <a:avLst>
              <a:gd name="adj1" fmla="val -54231"/>
              <a:gd name="adj2" fmla="val 774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about this one,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en-US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2027" name="Rectangle 43">
            <a:extLst>
              <a:ext uri="{FF2B5EF4-FFF2-40B4-BE49-F238E27FC236}">
                <a16:creationId xmlns:a16="http://schemas.microsoft.com/office/drawing/2014/main" id="{37FD370A-6C2D-4F87-8BA0-9E3F73A2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" y="163514"/>
            <a:ext cx="76371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Problem –  supervised ML </a:t>
            </a:r>
          </a:p>
        </p:txBody>
      </p:sp>
    </p:spTree>
    <p:extLst>
      <p:ext uri="{BB962C8B-B14F-4D97-AF65-F5344CB8AC3E}">
        <p14:creationId xmlns:p14="http://schemas.microsoft.com/office/powerpoint/2010/main" val="183560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>
            <a:extLst>
              <a:ext uri="{FF2B5EF4-FFF2-40B4-BE49-F238E27FC236}">
                <a16:creationId xmlns:a16="http://schemas.microsoft.com/office/drawing/2014/main" id="{0DF57F48-71E4-4D98-891E-9F1A4E376568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933451"/>
            <a:ext cx="2070100" cy="5707063"/>
            <a:chOff x="280" y="656"/>
            <a:chExt cx="1304" cy="3595"/>
          </a:xfrm>
        </p:grpSpPr>
        <p:sp>
          <p:nvSpPr>
            <p:cNvPr id="48131" name="Rectangle 3">
              <a:extLst>
                <a:ext uri="{FF2B5EF4-FFF2-40B4-BE49-F238E27FC236}">
                  <a16:creationId xmlns:a16="http://schemas.microsoft.com/office/drawing/2014/main" id="{759FC324-D0E6-40FD-82AC-47641B1C7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656"/>
              <a:ext cx="1153" cy="3595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2" name="Text Box 4">
              <a:extLst>
                <a:ext uri="{FF2B5EF4-FFF2-40B4-BE49-F238E27FC236}">
                  <a16:creationId xmlns:a16="http://schemas.microsoft.com/office/drawing/2014/main" id="{0E725FCA-3623-4789-BA61-2ABD92521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672"/>
              <a:ext cx="1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0000FF"/>
                  </a:solidFill>
                </a:rPr>
                <a:t>Examples of class A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EF27473A-96AD-4E7B-B804-67A95A974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86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DCE5C428-0DC9-482B-8D82-E72F926EC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71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Rectangle 7">
              <a:extLst>
                <a:ext uri="{FF2B5EF4-FFF2-40B4-BE49-F238E27FC236}">
                  <a16:creationId xmlns:a16="http://schemas.microsoft.com/office/drawing/2014/main" id="{0A20765D-E915-4F28-BE75-9EBEFC04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805"/>
              <a:ext cx="28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Rectangle 8">
              <a:extLst>
                <a:ext uri="{FF2B5EF4-FFF2-40B4-BE49-F238E27FC236}">
                  <a16:creationId xmlns:a16="http://schemas.microsoft.com/office/drawing/2014/main" id="{2EB15CFB-28BA-49F5-B88C-223134E5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09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Rectangle 9">
              <a:extLst>
                <a:ext uri="{FF2B5EF4-FFF2-40B4-BE49-F238E27FC236}">
                  <a16:creationId xmlns:a16="http://schemas.microsoft.com/office/drawing/2014/main" id="{47A7A3F7-8D10-4224-9588-DBE3EC1B1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25"/>
              <a:ext cx="288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Rectangle 10">
              <a:extLst>
                <a:ext uri="{FF2B5EF4-FFF2-40B4-BE49-F238E27FC236}">
                  <a16:creationId xmlns:a16="http://schemas.microsoft.com/office/drawing/2014/main" id="{07F61BC2-8396-49BF-9181-82A214E55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85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Rectangle 11">
              <a:extLst>
                <a:ext uri="{FF2B5EF4-FFF2-40B4-BE49-F238E27FC236}">
                  <a16:creationId xmlns:a16="http://schemas.microsoft.com/office/drawing/2014/main" id="{320382B0-F85A-47C4-B9D7-A952B445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9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Rectangle 12">
              <a:extLst>
                <a:ext uri="{FF2B5EF4-FFF2-40B4-BE49-F238E27FC236}">
                  <a16:creationId xmlns:a16="http://schemas.microsoft.com/office/drawing/2014/main" id="{8A1A7737-CB68-49C3-B0BE-F53260EB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61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Text Box 13">
              <a:extLst>
                <a:ext uri="{FF2B5EF4-FFF2-40B4-BE49-F238E27FC236}">
                  <a16:creationId xmlns:a16="http://schemas.microsoft.com/office/drawing/2014/main" id="{CC1C2CB3-9DFD-45F7-A443-1E2B99DF4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4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3         4</a:t>
              </a:r>
            </a:p>
          </p:txBody>
        </p:sp>
        <p:sp>
          <p:nvSpPr>
            <p:cNvPr id="48142" name="Text Box 14">
              <a:extLst>
                <a:ext uri="{FF2B5EF4-FFF2-40B4-BE49-F238E27FC236}">
                  <a16:creationId xmlns:a16="http://schemas.microsoft.com/office/drawing/2014/main" id="{C0FCE252-1A5E-4AAD-8623-E5EBCF75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07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1.5        5</a:t>
              </a:r>
            </a:p>
          </p:txBody>
        </p:sp>
        <p:sp>
          <p:nvSpPr>
            <p:cNvPr id="48143" name="Text Box 15">
              <a:extLst>
                <a:ext uri="{FF2B5EF4-FFF2-40B4-BE49-F238E27FC236}">
                  <a16:creationId xmlns:a16="http://schemas.microsoft.com/office/drawing/2014/main" id="{C3AD29A4-AEBC-4CF3-9FB5-F50F4CF38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6         8</a:t>
              </a:r>
            </a:p>
          </p:txBody>
        </p:sp>
        <p:sp>
          <p:nvSpPr>
            <p:cNvPr id="48144" name="Text Box 16">
              <a:extLst>
                <a:ext uri="{FF2B5EF4-FFF2-40B4-BE49-F238E27FC236}">
                  <a16:creationId xmlns:a16="http://schemas.microsoft.com/office/drawing/2014/main" id="{0909E0A7-BCF0-4FA8-BE7B-26284E8B8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2.5       5</a:t>
              </a:r>
            </a:p>
          </p:txBody>
        </p:sp>
      </p:grp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5621AA59-43F2-492B-81F1-E0D7003E197F}"/>
              </a:ext>
            </a:extLst>
          </p:cNvPr>
          <p:cNvGrpSpPr>
            <a:grpSpLocks/>
          </p:cNvGrpSpPr>
          <p:nvPr/>
        </p:nvGrpSpPr>
        <p:grpSpPr bwMode="auto">
          <a:xfrm>
            <a:off x="4117976" y="928688"/>
            <a:ext cx="1890713" cy="5707062"/>
            <a:chOff x="2215" y="648"/>
            <a:chExt cx="1191" cy="3595"/>
          </a:xfrm>
        </p:grpSpPr>
        <p:sp>
          <p:nvSpPr>
            <p:cNvPr id="48146" name="Rectangle 18">
              <a:extLst>
                <a:ext uri="{FF2B5EF4-FFF2-40B4-BE49-F238E27FC236}">
                  <a16:creationId xmlns:a16="http://schemas.microsoft.com/office/drawing/2014/main" id="{E97149A2-7902-448B-BB0A-35AA57C2C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648"/>
              <a:ext cx="1191" cy="359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Text Box 19">
              <a:extLst>
                <a:ext uri="{FF2B5EF4-FFF2-40B4-BE49-F238E27FC236}">
                  <a16:creationId xmlns:a16="http://schemas.microsoft.com/office/drawing/2014/main" id="{308A198F-6B60-4A98-A9F9-CB9E6FC52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698"/>
              <a:ext cx="116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FF0000"/>
                  </a:solidFill>
                </a:rPr>
                <a:t>Examples of class B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48148" name="Rectangle 20">
              <a:extLst>
                <a:ext uri="{FF2B5EF4-FFF2-40B4-BE49-F238E27FC236}">
                  <a16:creationId xmlns:a16="http://schemas.microsoft.com/office/drawing/2014/main" id="{C04F1614-18D4-4E79-9541-2ACDCC63B2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795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9" name="Rectangle 21">
              <a:extLst>
                <a:ext uri="{FF2B5EF4-FFF2-40B4-BE49-F238E27FC236}">
                  <a16:creationId xmlns:a16="http://schemas.microsoft.com/office/drawing/2014/main" id="{ED70044A-C6F8-4036-8E98-82E4CFA7D9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3699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Rectangle 22">
              <a:extLst>
                <a:ext uri="{FF2B5EF4-FFF2-40B4-BE49-F238E27FC236}">
                  <a16:creationId xmlns:a16="http://schemas.microsoft.com/office/drawing/2014/main" id="{41BE5141-D371-48ED-AB05-6878D3A1E5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3027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Rectangle 23">
              <a:extLst>
                <a:ext uri="{FF2B5EF4-FFF2-40B4-BE49-F238E27FC236}">
                  <a16:creationId xmlns:a16="http://schemas.microsoft.com/office/drawing/2014/main" id="{2D200947-B3F7-406C-94A9-B5A4628CFB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691"/>
              <a:ext cx="28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Rectangle 24">
              <a:extLst>
                <a:ext uri="{FF2B5EF4-FFF2-40B4-BE49-F238E27FC236}">
                  <a16:creationId xmlns:a16="http://schemas.microsoft.com/office/drawing/2014/main" id="{5C1FA55E-944C-4A11-80A6-847F5EA7D9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2249"/>
              <a:ext cx="288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D24477B3-E3B1-45EA-B965-D1D1A81047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206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Rectangle 26">
              <a:extLst>
                <a:ext uri="{FF2B5EF4-FFF2-40B4-BE49-F238E27FC236}">
                  <a16:creationId xmlns:a16="http://schemas.microsoft.com/office/drawing/2014/main" id="{A007DB06-94A9-4E9F-BD57-28D36D406E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1491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EE5BDD26-1D79-4C6E-88C8-010BB481BB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00" y="1347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56" name="Group 28">
              <a:extLst>
                <a:ext uri="{FF2B5EF4-FFF2-40B4-BE49-F238E27FC236}">
                  <a16:creationId xmlns:a16="http://schemas.microsoft.com/office/drawing/2014/main" id="{B557B3CB-215B-4596-964F-BA884EE8A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1697"/>
              <a:ext cx="692" cy="2530"/>
              <a:chOff x="585" y="1707"/>
              <a:chExt cx="692" cy="2530"/>
            </a:xfrm>
          </p:grpSpPr>
          <p:sp>
            <p:nvSpPr>
              <p:cNvPr id="48157" name="Text Box 29">
                <a:extLst>
                  <a:ext uri="{FF2B5EF4-FFF2-40B4-BE49-F238E27FC236}">
                    <a16:creationId xmlns:a16="http://schemas.microsoft.com/office/drawing/2014/main" id="{C918EA28-A664-4DF6-BFBC-D9A4A9CF2E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1707"/>
                <a:ext cx="6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5         2.5</a:t>
                </a:r>
              </a:p>
            </p:txBody>
          </p:sp>
          <p:sp>
            <p:nvSpPr>
              <p:cNvPr id="48158" name="Text Box 30">
                <a:extLst>
                  <a:ext uri="{FF2B5EF4-FFF2-40B4-BE49-F238E27FC236}">
                    <a16:creationId xmlns:a16="http://schemas.microsoft.com/office/drawing/2014/main" id="{24AE5D5F-5FD9-4690-906D-8A221DB9A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410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5         2</a:t>
                </a:r>
              </a:p>
            </p:txBody>
          </p:sp>
          <p:sp>
            <p:nvSpPr>
              <p:cNvPr id="48159" name="Text Box 31">
                <a:extLst>
                  <a:ext uri="{FF2B5EF4-FFF2-40B4-BE49-F238E27FC236}">
                    <a16:creationId xmlns:a16="http://schemas.microsoft.com/office/drawing/2014/main" id="{B86059AB-57E2-4373-ABC7-95005D62B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3249"/>
                <a:ext cx="5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8         3</a:t>
                </a:r>
              </a:p>
            </p:txBody>
          </p:sp>
          <p:sp>
            <p:nvSpPr>
              <p:cNvPr id="48160" name="Text Box 32">
                <a:extLst>
                  <a:ext uri="{FF2B5EF4-FFF2-40B4-BE49-F238E27FC236}">
                    <a16:creationId xmlns:a16="http://schemas.microsoft.com/office/drawing/2014/main" id="{89443AEE-7CFB-4A98-AF14-05EDAA903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4006"/>
                <a:ext cx="6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/>
                  <a:t>4.5       3</a:t>
                </a:r>
              </a:p>
            </p:txBody>
          </p:sp>
        </p:grpSp>
      </p:grpSp>
      <p:sp>
        <p:nvSpPr>
          <p:cNvPr id="48161" name="Rectangle 33">
            <a:extLst>
              <a:ext uri="{FF2B5EF4-FFF2-40B4-BE49-F238E27FC236}">
                <a16:creationId xmlns:a16="http://schemas.microsoft.com/office/drawing/2014/main" id="{70AE746A-820E-4E01-A60C-FC0A29980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31" y="263239"/>
            <a:ext cx="4966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Interpretation</a:t>
            </a:r>
          </a:p>
        </p:txBody>
      </p:sp>
      <p:graphicFrame>
        <p:nvGraphicFramePr>
          <p:cNvPr id="48299" name="Object 171">
            <a:extLst>
              <a:ext uri="{FF2B5EF4-FFF2-40B4-BE49-F238E27FC236}">
                <a16:creationId xmlns:a16="http://schemas.microsoft.com/office/drawing/2014/main" id="{9819DCB8-D7CC-436C-82CD-16892089D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7426" y="4567238"/>
          <a:ext cx="849313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24160" imgH="3161905" progId="Paint.Picture">
                  <p:embed/>
                </p:oleObj>
              </mc:Choice>
              <mc:Fallback>
                <p:oleObj name="Bitmap Image" r:id="rId2" imgW="1324160" imgH="3161905" progId="Paint.Picture">
                  <p:embed/>
                  <p:pic>
                    <p:nvPicPr>
                      <p:cNvPr id="48299" name="Object 171">
                        <a:extLst>
                          <a:ext uri="{FF2B5EF4-FFF2-40B4-BE49-F238E27FC236}">
                            <a16:creationId xmlns:a16="http://schemas.microsoft.com/office/drawing/2014/main" id="{9819DCB8-D7CC-436C-82CD-16892089D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6" y="4567238"/>
                        <a:ext cx="849313" cy="20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00" name="AutoShape 172">
            <a:extLst>
              <a:ext uri="{FF2B5EF4-FFF2-40B4-BE49-F238E27FC236}">
                <a16:creationId xmlns:a16="http://schemas.microsoft.com/office/drawing/2014/main" id="{5B405364-F303-4EFF-AE7A-CFCBEF40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6" y="4175125"/>
            <a:ext cx="3317875" cy="1747838"/>
          </a:xfrm>
          <a:prstGeom prst="wedgeRoundRectCallout">
            <a:avLst>
              <a:gd name="adj1" fmla="val -61532"/>
              <a:gd name="adj2" fmla="val 190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 is the rule: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left bar is smaller than the right bar, it is an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otherwise it is a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 sz="1600" dirty="0">
              <a:latin typeface="Comic Sans MS" panose="030F0702030302020204" pitchFamily="66" charset="0"/>
            </a:endParaRPr>
          </a:p>
        </p:txBody>
      </p:sp>
      <p:grpSp>
        <p:nvGrpSpPr>
          <p:cNvPr id="48342" name="Group 214">
            <a:extLst>
              <a:ext uri="{FF2B5EF4-FFF2-40B4-BE49-F238E27FC236}">
                <a16:creationId xmlns:a16="http://schemas.microsoft.com/office/drawing/2014/main" id="{C34D7B4A-363B-40FB-9ADF-389D2952EBC6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109538"/>
            <a:ext cx="3808412" cy="3560762"/>
            <a:chOff x="3199" y="69"/>
            <a:chExt cx="2399" cy="2243"/>
          </a:xfrm>
        </p:grpSpPr>
        <p:grpSp>
          <p:nvGrpSpPr>
            <p:cNvPr id="48162" name="Group 34">
              <a:extLst>
                <a:ext uri="{FF2B5EF4-FFF2-40B4-BE49-F238E27FC236}">
                  <a16:creationId xmlns:a16="http://schemas.microsoft.com/office/drawing/2014/main" id="{467C2D57-345E-4896-9096-E798CE604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69"/>
              <a:ext cx="2399" cy="2243"/>
              <a:chOff x="1137" y="1946"/>
              <a:chExt cx="2127" cy="1905"/>
            </a:xfrm>
          </p:grpSpPr>
          <p:sp>
            <p:nvSpPr>
              <p:cNvPr id="48163" name="Rectangle 35">
                <a:extLst>
                  <a:ext uri="{FF2B5EF4-FFF2-40B4-BE49-F238E27FC236}">
                    <a16:creationId xmlns:a16="http://schemas.microsoft.com/office/drawing/2014/main" id="{D1C4CB33-514E-4F59-AAA2-ACD3583AB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48164" name="Rectangle 36">
                <a:extLst>
                  <a:ext uri="{FF2B5EF4-FFF2-40B4-BE49-F238E27FC236}">
                    <a16:creationId xmlns:a16="http://schemas.microsoft.com/office/drawing/2014/main" id="{E9D01148-0B19-4069-A465-A33278E14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5" name="Rectangle 37">
                <a:extLst>
                  <a:ext uri="{FF2B5EF4-FFF2-40B4-BE49-F238E27FC236}">
                    <a16:creationId xmlns:a16="http://schemas.microsoft.com/office/drawing/2014/main" id="{7AA45265-0067-4F03-BAB8-C4E8D1AB0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6" name="Rectangle 38">
                <a:extLst>
                  <a:ext uri="{FF2B5EF4-FFF2-40B4-BE49-F238E27FC236}">
                    <a16:creationId xmlns:a16="http://schemas.microsoft.com/office/drawing/2014/main" id="{6FBD5B0E-AA41-45B1-A5ED-C7ED75C47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7" name="Rectangle 39">
                <a:extLst>
                  <a:ext uri="{FF2B5EF4-FFF2-40B4-BE49-F238E27FC236}">
                    <a16:creationId xmlns:a16="http://schemas.microsoft.com/office/drawing/2014/main" id="{B10F74BE-6DC0-4C43-B446-3AAFD65A3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8" name="Rectangle 40">
                <a:extLst>
                  <a:ext uri="{FF2B5EF4-FFF2-40B4-BE49-F238E27FC236}">
                    <a16:creationId xmlns:a16="http://schemas.microsoft.com/office/drawing/2014/main" id="{3F2A7BDB-5DC1-40E8-84B1-7DDAB7BD9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69" name="Rectangle 41">
                <a:extLst>
                  <a:ext uri="{FF2B5EF4-FFF2-40B4-BE49-F238E27FC236}">
                    <a16:creationId xmlns:a16="http://schemas.microsoft.com/office/drawing/2014/main" id="{8A831F68-6C07-456E-9643-137ABE9CE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0" name="Rectangle 42">
                <a:extLst>
                  <a:ext uri="{FF2B5EF4-FFF2-40B4-BE49-F238E27FC236}">
                    <a16:creationId xmlns:a16="http://schemas.microsoft.com/office/drawing/2014/main" id="{4FCCBE94-DE65-4729-8BAF-BAD8352B9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1" name="Rectangle 43">
                <a:extLst>
                  <a:ext uri="{FF2B5EF4-FFF2-40B4-BE49-F238E27FC236}">
                    <a16:creationId xmlns:a16="http://schemas.microsoft.com/office/drawing/2014/main" id="{BB65FF0B-E5CE-46B2-ACCD-A9C9938B0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2" name="Rectangle 44">
                <a:extLst>
                  <a:ext uri="{FF2B5EF4-FFF2-40B4-BE49-F238E27FC236}">
                    <a16:creationId xmlns:a16="http://schemas.microsoft.com/office/drawing/2014/main" id="{A35385CF-1552-4E81-8E44-BD7A22E2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3" name="Rectangle 45">
                <a:extLst>
                  <a:ext uri="{FF2B5EF4-FFF2-40B4-BE49-F238E27FC236}">
                    <a16:creationId xmlns:a16="http://schemas.microsoft.com/office/drawing/2014/main" id="{9EF08211-9099-408E-803B-4E866C1AC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4" name="Rectangle 46">
                <a:extLst>
                  <a:ext uri="{FF2B5EF4-FFF2-40B4-BE49-F238E27FC236}">
                    <a16:creationId xmlns:a16="http://schemas.microsoft.com/office/drawing/2014/main" id="{A7382AC7-DF63-4F5C-9A7D-C98DED973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Rectangle 47">
                <a:extLst>
                  <a:ext uri="{FF2B5EF4-FFF2-40B4-BE49-F238E27FC236}">
                    <a16:creationId xmlns:a16="http://schemas.microsoft.com/office/drawing/2014/main" id="{77FB6AA4-0644-4505-A81C-B01A74A1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6" name="Rectangle 48">
                <a:extLst>
                  <a:ext uri="{FF2B5EF4-FFF2-40B4-BE49-F238E27FC236}">
                    <a16:creationId xmlns:a16="http://schemas.microsoft.com/office/drawing/2014/main" id="{2086CEB9-23E6-4709-B9CE-74739B4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7" name="Rectangle 49">
                <a:extLst>
                  <a:ext uri="{FF2B5EF4-FFF2-40B4-BE49-F238E27FC236}">
                    <a16:creationId xmlns:a16="http://schemas.microsoft.com/office/drawing/2014/main" id="{6CA2CBFA-3311-4750-9265-2521DD3D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Rectangle 50">
                <a:extLst>
                  <a:ext uri="{FF2B5EF4-FFF2-40B4-BE49-F238E27FC236}">
                    <a16:creationId xmlns:a16="http://schemas.microsoft.com/office/drawing/2014/main" id="{8B6ED61A-9102-48A0-AA7E-9B6F58A1D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Rectangle 51">
                <a:extLst>
                  <a:ext uri="{FF2B5EF4-FFF2-40B4-BE49-F238E27FC236}">
                    <a16:creationId xmlns:a16="http://schemas.microsoft.com/office/drawing/2014/main" id="{D2B3F28A-3D25-4C3D-8766-901C7F28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0" name="Rectangle 52">
                <a:extLst>
                  <a:ext uri="{FF2B5EF4-FFF2-40B4-BE49-F238E27FC236}">
                    <a16:creationId xmlns:a16="http://schemas.microsoft.com/office/drawing/2014/main" id="{E8BFAE03-B18B-43F1-B723-170B0020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Rectangle 53">
                <a:extLst>
                  <a:ext uri="{FF2B5EF4-FFF2-40B4-BE49-F238E27FC236}">
                    <a16:creationId xmlns:a16="http://schemas.microsoft.com/office/drawing/2014/main" id="{BF11073C-972E-4853-B36C-5BDD32F07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Rectangle 54">
                <a:extLst>
                  <a:ext uri="{FF2B5EF4-FFF2-40B4-BE49-F238E27FC236}">
                    <a16:creationId xmlns:a16="http://schemas.microsoft.com/office/drawing/2014/main" id="{28FA3374-AF76-4915-8A6C-4ACC467E7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Rectangle 55">
                <a:extLst>
                  <a:ext uri="{FF2B5EF4-FFF2-40B4-BE49-F238E27FC236}">
                    <a16:creationId xmlns:a16="http://schemas.microsoft.com/office/drawing/2014/main" id="{90B38FC2-F20C-4B9F-92AE-C923A99CC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Rectangle 56">
                <a:extLst>
                  <a:ext uri="{FF2B5EF4-FFF2-40B4-BE49-F238E27FC236}">
                    <a16:creationId xmlns:a16="http://schemas.microsoft.com/office/drawing/2014/main" id="{5AA50F87-15C6-41E2-B7AF-4E70FC679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Rectangle 57">
                <a:extLst>
                  <a:ext uri="{FF2B5EF4-FFF2-40B4-BE49-F238E27FC236}">
                    <a16:creationId xmlns:a16="http://schemas.microsoft.com/office/drawing/2014/main" id="{BF7A9D03-D366-41B6-B437-0463FAB2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Rectangle 58">
                <a:extLst>
                  <a:ext uri="{FF2B5EF4-FFF2-40B4-BE49-F238E27FC236}">
                    <a16:creationId xmlns:a16="http://schemas.microsoft.com/office/drawing/2014/main" id="{A42F0D25-F2A5-4A42-8BC9-3EAD1BFF7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7" name="Rectangle 59">
                <a:extLst>
                  <a:ext uri="{FF2B5EF4-FFF2-40B4-BE49-F238E27FC236}">
                    <a16:creationId xmlns:a16="http://schemas.microsoft.com/office/drawing/2014/main" id="{ACCB6099-5CBF-469E-A0C0-65C5D4CA3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Rectangle 60">
                <a:extLst>
                  <a:ext uri="{FF2B5EF4-FFF2-40B4-BE49-F238E27FC236}">
                    <a16:creationId xmlns:a16="http://schemas.microsoft.com/office/drawing/2014/main" id="{959BC5C1-DB03-4FAA-8411-3414868FD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9" name="Rectangle 61">
                <a:extLst>
                  <a:ext uri="{FF2B5EF4-FFF2-40B4-BE49-F238E27FC236}">
                    <a16:creationId xmlns:a16="http://schemas.microsoft.com/office/drawing/2014/main" id="{1F7676B3-4E1D-4DF5-9B3D-A7106AD1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Rectangle 62">
                <a:extLst>
                  <a:ext uri="{FF2B5EF4-FFF2-40B4-BE49-F238E27FC236}">
                    <a16:creationId xmlns:a16="http://schemas.microsoft.com/office/drawing/2014/main" id="{CC4A34C2-01A3-42E1-BF29-C2F2935D8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Rectangle 63">
                <a:extLst>
                  <a:ext uri="{FF2B5EF4-FFF2-40B4-BE49-F238E27FC236}">
                    <a16:creationId xmlns:a16="http://schemas.microsoft.com/office/drawing/2014/main" id="{D66B107B-2C68-4C7D-9E4A-C843FA58E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Rectangle 64">
                <a:extLst>
                  <a:ext uri="{FF2B5EF4-FFF2-40B4-BE49-F238E27FC236}">
                    <a16:creationId xmlns:a16="http://schemas.microsoft.com/office/drawing/2014/main" id="{512E1C9F-EF65-4A7C-BE08-6C89622E4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Rectangle 65">
                <a:extLst>
                  <a:ext uri="{FF2B5EF4-FFF2-40B4-BE49-F238E27FC236}">
                    <a16:creationId xmlns:a16="http://schemas.microsoft.com/office/drawing/2014/main" id="{F4CBBD68-5CC7-4F7E-88D5-9F6201823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Rectangle 66">
                <a:extLst>
                  <a:ext uri="{FF2B5EF4-FFF2-40B4-BE49-F238E27FC236}">
                    <a16:creationId xmlns:a16="http://schemas.microsoft.com/office/drawing/2014/main" id="{0B7C7656-4061-4745-82CB-5DEC7B372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Rectangle 67">
                <a:extLst>
                  <a:ext uri="{FF2B5EF4-FFF2-40B4-BE49-F238E27FC236}">
                    <a16:creationId xmlns:a16="http://schemas.microsoft.com/office/drawing/2014/main" id="{4878F2C2-6405-4D26-8127-C1B667D5A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Rectangle 68">
                <a:extLst>
                  <a:ext uri="{FF2B5EF4-FFF2-40B4-BE49-F238E27FC236}">
                    <a16:creationId xmlns:a16="http://schemas.microsoft.com/office/drawing/2014/main" id="{78E10D82-1EA2-4E32-A1B5-64B701A1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Rectangle 69">
                <a:extLst>
                  <a:ext uri="{FF2B5EF4-FFF2-40B4-BE49-F238E27FC236}">
                    <a16:creationId xmlns:a16="http://schemas.microsoft.com/office/drawing/2014/main" id="{0FFA4AA5-7EE1-4998-9533-5D2D0C254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Rectangle 70">
                <a:extLst>
                  <a:ext uri="{FF2B5EF4-FFF2-40B4-BE49-F238E27FC236}">
                    <a16:creationId xmlns:a16="http://schemas.microsoft.com/office/drawing/2014/main" id="{3FE5A8FB-0966-4F19-B797-C9D2CE0ED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Rectangle 71">
                <a:extLst>
                  <a:ext uri="{FF2B5EF4-FFF2-40B4-BE49-F238E27FC236}">
                    <a16:creationId xmlns:a16="http://schemas.microsoft.com/office/drawing/2014/main" id="{8939A186-FE5A-4AE1-B3A6-6BF6484FB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Rectangle 72">
                <a:extLst>
                  <a:ext uri="{FF2B5EF4-FFF2-40B4-BE49-F238E27FC236}">
                    <a16:creationId xmlns:a16="http://schemas.microsoft.com/office/drawing/2014/main" id="{F7A81A95-4274-442C-A022-56040B57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Rectangle 73">
                <a:extLst>
                  <a:ext uri="{FF2B5EF4-FFF2-40B4-BE49-F238E27FC236}">
                    <a16:creationId xmlns:a16="http://schemas.microsoft.com/office/drawing/2014/main" id="{B2FAB159-4A93-475F-A97E-0518C189B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Rectangle 74">
                <a:extLst>
                  <a:ext uri="{FF2B5EF4-FFF2-40B4-BE49-F238E27FC236}">
                    <a16:creationId xmlns:a16="http://schemas.microsoft.com/office/drawing/2014/main" id="{32D92A62-5AFD-49B0-917B-E806776CC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3" name="Rectangle 75">
                <a:extLst>
                  <a:ext uri="{FF2B5EF4-FFF2-40B4-BE49-F238E27FC236}">
                    <a16:creationId xmlns:a16="http://schemas.microsoft.com/office/drawing/2014/main" id="{6C0C75AE-11F3-4200-8406-859585BE1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Rectangle 76">
                <a:extLst>
                  <a:ext uri="{FF2B5EF4-FFF2-40B4-BE49-F238E27FC236}">
                    <a16:creationId xmlns:a16="http://schemas.microsoft.com/office/drawing/2014/main" id="{8D9E47E4-0D54-4601-93BA-3688A8268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5" name="Rectangle 77">
                <a:extLst>
                  <a:ext uri="{FF2B5EF4-FFF2-40B4-BE49-F238E27FC236}">
                    <a16:creationId xmlns:a16="http://schemas.microsoft.com/office/drawing/2014/main" id="{6416D71D-A175-4558-AC7A-1D9242809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Rectangle 78">
                <a:extLst>
                  <a:ext uri="{FF2B5EF4-FFF2-40B4-BE49-F238E27FC236}">
                    <a16:creationId xmlns:a16="http://schemas.microsoft.com/office/drawing/2014/main" id="{0E1DFBDB-E3DC-4B64-9BE3-268D83C6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7" name="Rectangle 79">
                <a:extLst>
                  <a:ext uri="{FF2B5EF4-FFF2-40B4-BE49-F238E27FC236}">
                    <a16:creationId xmlns:a16="http://schemas.microsoft.com/office/drawing/2014/main" id="{AA8E02FE-462A-45B2-885B-BDD05F7C2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8" name="Rectangle 80">
                <a:extLst>
                  <a:ext uri="{FF2B5EF4-FFF2-40B4-BE49-F238E27FC236}">
                    <a16:creationId xmlns:a16="http://schemas.microsoft.com/office/drawing/2014/main" id="{1F31C50A-6CBA-4E0A-9C11-37753CDEC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9" name="Rectangle 81">
                <a:extLst>
                  <a:ext uri="{FF2B5EF4-FFF2-40B4-BE49-F238E27FC236}">
                    <a16:creationId xmlns:a16="http://schemas.microsoft.com/office/drawing/2014/main" id="{12B873F9-0C4A-4FE7-9EA1-4B2ACA4C8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0" name="Rectangle 82">
                <a:extLst>
                  <a:ext uri="{FF2B5EF4-FFF2-40B4-BE49-F238E27FC236}">
                    <a16:creationId xmlns:a16="http://schemas.microsoft.com/office/drawing/2014/main" id="{81DF25F2-AEA8-434E-99B3-98BF0DC00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1" name="Rectangle 83">
                <a:extLst>
                  <a:ext uri="{FF2B5EF4-FFF2-40B4-BE49-F238E27FC236}">
                    <a16:creationId xmlns:a16="http://schemas.microsoft.com/office/drawing/2014/main" id="{928AE7C0-2830-4D7A-8B19-822C243DB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2" name="Rectangle 84">
                <a:extLst>
                  <a:ext uri="{FF2B5EF4-FFF2-40B4-BE49-F238E27FC236}">
                    <a16:creationId xmlns:a16="http://schemas.microsoft.com/office/drawing/2014/main" id="{1DB75934-178A-4AAB-9EF5-999C23349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3" name="Rectangle 85">
                <a:extLst>
                  <a:ext uri="{FF2B5EF4-FFF2-40B4-BE49-F238E27FC236}">
                    <a16:creationId xmlns:a16="http://schemas.microsoft.com/office/drawing/2014/main" id="{AB3B91BA-60E5-4A99-BDE3-DE0F57AC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4" name="Rectangle 86">
                <a:extLst>
                  <a:ext uri="{FF2B5EF4-FFF2-40B4-BE49-F238E27FC236}">
                    <a16:creationId xmlns:a16="http://schemas.microsoft.com/office/drawing/2014/main" id="{2C0C1DAF-EE45-49EB-B76E-8615A199E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5" name="Rectangle 87">
                <a:extLst>
                  <a:ext uri="{FF2B5EF4-FFF2-40B4-BE49-F238E27FC236}">
                    <a16:creationId xmlns:a16="http://schemas.microsoft.com/office/drawing/2014/main" id="{345216D8-0376-4EFA-9104-9E9332D44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6" name="Rectangle 88">
                <a:extLst>
                  <a:ext uri="{FF2B5EF4-FFF2-40B4-BE49-F238E27FC236}">
                    <a16:creationId xmlns:a16="http://schemas.microsoft.com/office/drawing/2014/main" id="{05281A83-07B9-42D7-9461-2959C1031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7" name="Rectangle 89">
                <a:extLst>
                  <a:ext uri="{FF2B5EF4-FFF2-40B4-BE49-F238E27FC236}">
                    <a16:creationId xmlns:a16="http://schemas.microsoft.com/office/drawing/2014/main" id="{C26A644D-7C30-4413-AB47-73EAA8EA8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8" name="Rectangle 90">
                <a:extLst>
                  <a:ext uri="{FF2B5EF4-FFF2-40B4-BE49-F238E27FC236}">
                    <a16:creationId xmlns:a16="http://schemas.microsoft.com/office/drawing/2014/main" id="{18B05DF5-8B5B-4751-8DDD-EC7D81ECF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19" name="Rectangle 91">
                <a:extLst>
                  <a:ext uri="{FF2B5EF4-FFF2-40B4-BE49-F238E27FC236}">
                    <a16:creationId xmlns:a16="http://schemas.microsoft.com/office/drawing/2014/main" id="{E178EF5E-A5EE-4DAF-BEDF-0103867E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0" name="Rectangle 92">
                <a:extLst>
                  <a:ext uri="{FF2B5EF4-FFF2-40B4-BE49-F238E27FC236}">
                    <a16:creationId xmlns:a16="http://schemas.microsoft.com/office/drawing/2014/main" id="{4F0DB3E0-A8E6-48A9-B34A-35C2B522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1" name="Rectangle 93">
                <a:extLst>
                  <a:ext uri="{FF2B5EF4-FFF2-40B4-BE49-F238E27FC236}">
                    <a16:creationId xmlns:a16="http://schemas.microsoft.com/office/drawing/2014/main" id="{B60D40B2-5C06-4DF3-BAE9-440E8F5FB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2" name="Rectangle 94">
                <a:extLst>
                  <a:ext uri="{FF2B5EF4-FFF2-40B4-BE49-F238E27FC236}">
                    <a16:creationId xmlns:a16="http://schemas.microsoft.com/office/drawing/2014/main" id="{03CB55DC-3DE8-406B-9AA4-7CD29F31C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3" name="Rectangle 95">
                <a:extLst>
                  <a:ext uri="{FF2B5EF4-FFF2-40B4-BE49-F238E27FC236}">
                    <a16:creationId xmlns:a16="http://schemas.microsoft.com/office/drawing/2014/main" id="{88F35177-5B5E-4603-A80E-04E22DA6B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4" name="Rectangle 96">
                <a:extLst>
                  <a:ext uri="{FF2B5EF4-FFF2-40B4-BE49-F238E27FC236}">
                    <a16:creationId xmlns:a16="http://schemas.microsoft.com/office/drawing/2014/main" id="{ADED5D6D-468B-424E-82C4-706CFC295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5" name="Rectangle 97">
                <a:extLst>
                  <a:ext uri="{FF2B5EF4-FFF2-40B4-BE49-F238E27FC236}">
                    <a16:creationId xmlns:a16="http://schemas.microsoft.com/office/drawing/2014/main" id="{BFCF8A34-B5F8-45C8-91C7-00C14815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6" name="Rectangle 98">
                <a:extLst>
                  <a:ext uri="{FF2B5EF4-FFF2-40B4-BE49-F238E27FC236}">
                    <a16:creationId xmlns:a16="http://schemas.microsoft.com/office/drawing/2014/main" id="{E9253813-EE1E-435C-8F7E-81BA6017D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7" name="Rectangle 99">
                <a:extLst>
                  <a:ext uri="{FF2B5EF4-FFF2-40B4-BE49-F238E27FC236}">
                    <a16:creationId xmlns:a16="http://schemas.microsoft.com/office/drawing/2014/main" id="{8C9F657D-0AB7-4D5A-A5F1-91DB389D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8" name="Rectangle 100">
                <a:extLst>
                  <a:ext uri="{FF2B5EF4-FFF2-40B4-BE49-F238E27FC236}">
                    <a16:creationId xmlns:a16="http://schemas.microsoft.com/office/drawing/2014/main" id="{71F8F065-CF8E-4E96-8E92-9F3C02DF1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29" name="Rectangle 101">
                <a:extLst>
                  <a:ext uri="{FF2B5EF4-FFF2-40B4-BE49-F238E27FC236}">
                    <a16:creationId xmlns:a16="http://schemas.microsoft.com/office/drawing/2014/main" id="{01A951A4-1E89-44B9-B56A-889BF922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0" name="Rectangle 102">
                <a:extLst>
                  <a:ext uri="{FF2B5EF4-FFF2-40B4-BE49-F238E27FC236}">
                    <a16:creationId xmlns:a16="http://schemas.microsoft.com/office/drawing/2014/main" id="{953B032F-CDC9-4A5A-B988-D78A2CB7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1" name="Rectangle 103">
                <a:extLst>
                  <a:ext uri="{FF2B5EF4-FFF2-40B4-BE49-F238E27FC236}">
                    <a16:creationId xmlns:a16="http://schemas.microsoft.com/office/drawing/2014/main" id="{BE604BCE-974A-4F16-8EE2-11A85EEE8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2" name="Rectangle 104">
                <a:extLst>
                  <a:ext uri="{FF2B5EF4-FFF2-40B4-BE49-F238E27FC236}">
                    <a16:creationId xmlns:a16="http://schemas.microsoft.com/office/drawing/2014/main" id="{2883F533-ED9A-40A3-9426-E54265186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3" name="Rectangle 105">
                <a:extLst>
                  <a:ext uri="{FF2B5EF4-FFF2-40B4-BE49-F238E27FC236}">
                    <a16:creationId xmlns:a16="http://schemas.microsoft.com/office/drawing/2014/main" id="{67385982-F09D-4F05-BD53-405EF37FB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4" name="Rectangle 106">
                <a:extLst>
                  <a:ext uri="{FF2B5EF4-FFF2-40B4-BE49-F238E27FC236}">
                    <a16:creationId xmlns:a16="http://schemas.microsoft.com/office/drawing/2014/main" id="{0AD880F9-BD19-40C7-8859-90CC10A2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5" name="Rectangle 107">
                <a:extLst>
                  <a:ext uri="{FF2B5EF4-FFF2-40B4-BE49-F238E27FC236}">
                    <a16:creationId xmlns:a16="http://schemas.microsoft.com/office/drawing/2014/main" id="{AD656EE8-6ACB-43FC-ABD7-51C08ED08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6" name="Rectangle 108">
                <a:extLst>
                  <a:ext uri="{FF2B5EF4-FFF2-40B4-BE49-F238E27FC236}">
                    <a16:creationId xmlns:a16="http://schemas.microsoft.com/office/drawing/2014/main" id="{ACDF43A4-D367-4B4A-9FBB-C0C28C7EB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7" name="Rectangle 109">
                <a:extLst>
                  <a:ext uri="{FF2B5EF4-FFF2-40B4-BE49-F238E27FC236}">
                    <a16:creationId xmlns:a16="http://schemas.microsoft.com/office/drawing/2014/main" id="{23290272-49DB-4058-A1E9-6B455E82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8" name="Rectangle 110">
                <a:extLst>
                  <a:ext uri="{FF2B5EF4-FFF2-40B4-BE49-F238E27FC236}">
                    <a16:creationId xmlns:a16="http://schemas.microsoft.com/office/drawing/2014/main" id="{9A69FE72-EF4C-42D3-93A7-5669B4269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39" name="Rectangle 111">
                <a:extLst>
                  <a:ext uri="{FF2B5EF4-FFF2-40B4-BE49-F238E27FC236}">
                    <a16:creationId xmlns:a16="http://schemas.microsoft.com/office/drawing/2014/main" id="{CFF5AAD5-46AB-4FE2-A1D3-3259194EA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0" name="Rectangle 112">
                <a:extLst>
                  <a:ext uri="{FF2B5EF4-FFF2-40B4-BE49-F238E27FC236}">
                    <a16:creationId xmlns:a16="http://schemas.microsoft.com/office/drawing/2014/main" id="{46CE1E60-9E6D-466C-825C-C16ED25BB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1" name="Rectangle 113">
                <a:extLst>
                  <a:ext uri="{FF2B5EF4-FFF2-40B4-BE49-F238E27FC236}">
                    <a16:creationId xmlns:a16="http://schemas.microsoft.com/office/drawing/2014/main" id="{79C9884E-04ED-4852-A6C4-EAFB33554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2" name="Rectangle 114">
                <a:extLst>
                  <a:ext uri="{FF2B5EF4-FFF2-40B4-BE49-F238E27FC236}">
                    <a16:creationId xmlns:a16="http://schemas.microsoft.com/office/drawing/2014/main" id="{86EAB475-3D02-4603-8189-ACE4993E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3" name="Rectangle 115">
                <a:extLst>
                  <a:ext uri="{FF2B5EF4-FFF2-40B4-BE49-F238E27FC236}">
                    <a16:creationId xmlns:a16="http://schemas.microsoft.com/office/drawing/2014/main" id="{0C2CC126-CF77-4D11-8747-59A6A8AE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4" name="Rectangle 116">
                <a:extLst>
                  <a:ext uri="{FF2B5EF4-FFF2-40B4-BE49-F238E27FC236}">
                    <a16:creationId xmlns:a16="http://schemas.microsoft.com/office/drawing/2014/main" id="{207DA8A1-D677-4CDD-BAFE-CE9ADBD94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5" name="Rectangle 117">
                <a:extLst>
                  <a:ext uri="{FF2B5EF4-FFF2-40B4-BE49-F238E27FC236}">
                    <a16:creationId xmlns:a16="http://schemas.microsoft.com/office/drawing/2014/main" id="{1867A1C5-BCFF-4D30-BD0A-75D6A90FD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6" name="Rectangle 118">
                <a:extLst>
                  <a:ext uri="{FF2B5EF4-FFF2-40B4-BE49-F238E27FC236}">
                    <a16:creationId xmlns:a16="http://schemas.microsoft.com/office/drawing/2014/main" id="{A1B30EA7-D679-4100-89F0-71E3E767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7" name="Rectangle 119">
                <a:extLst>
                  <a:ext uri="{FF2B5EF4-FFF2-40B4-BE49-F238E27FC236}">
                    <a16:creationId xmlns:a16="http://schemas.microsoft.com/office/drawing/2014/main" id="{4CF32128-CBCB-47DC-88B9-7E4F5C8AC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8" name="Rectangle 120">
                <a:extLst>
                  <a:ext uri="{FF2B5EF4-FFF2-40B4-BE49-F238E27FC236}">
                    <a16:creationId xmlns:a16="http://schemas.microsoft.com/office/drawing/2014/main" id="{C222B7C4-A93A-490F-8041-FA2ED9AD7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9" name="Rectangle 121">
                <a:extLst>
                  <a:ext uri="{FF2B5EF4-FFF2-40B4-BE49-F238E27FC236}">
                    <a16:creationId xmlns:a16="http://schemas.microsoft.com/office/drawing/2014/main" id="{6E6EEDA1-2D86-4A7D-9FE4-0601946B1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0" name="Rectangle 122">
                <a:extLst>
                  <a:ext uri="{FF2B5EF4-FFF2-40B4-BE49-F238E27FC236}">
                    <a16:creationId xmlns:a16="http://schemas.microsoft.com/office/drawing/2014/main" id="{ABC77725-3FF4-473B-8BC8-C93F79634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1" name="Rectangle 123">
                <a:extLst>
                  <a:ext uri="{FF2B5EF4-FFF2-40B4-BE49-F238E27FC236}">
                    <a16:creationId xmlns:a16="http://schemas.microsoft.com/office/drawing/2014/main" id="{81629ED7-1939-4ED7-B672-4F4F43D29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2" name="Rectangle 124">
                <a:extLst>
                  <a:ext uri="{FF2B5EF4-FFF2-40B4-BE49-F238E27FC236}">
                    <a16:creationId xmlns:a16="http://schemas.microsoft.com/office/drawing/2014/main" id="{62B16FF2-B5E2-4F7C-9DAC-BCBFE06E0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3" name="Rectangle 125">
                <a:extLst>
                  <a:ext uri="{FF2B5EF4-FFF2-40B4-BE49-F238E27FC236}">
                    <a16:creationId xmlns:a16="http://schemas.microsoft.com/office/drawing/2014/main" id="{516A71FF-A2DB-4BC6-9139-67B3D729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4" name="Rectangle 126">
                <a:extLst>
                  <a:ext uri="{FF2B5EF4-FFF2-40B4-BE49-F238E27FC236}">
                    <a16:creationId xmlns:a16="http://schemas.microsoft.com/office/drawing/2014/main" id="{0DEAC33F-8B7F-48BE-AC96-B2B298ED3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5" name="Rectangle 127">
                <a:extLst>
                  <a:ext uri="{FF2B5EF4-FFF2-40B4-BE49-F238E27FC236}">
                    <a16:creationId xmlns:a16="http://schemas.microsoft.com/office/drawing/2014/main" id="{52FA0A20-1959-4BE2-8EFE-3C2FB11F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6" name="Rectangle 128">
                <a:extLst>
                  <a:ext uri="{FF2B5EF4-FFF2-40B4-BE49-F238E27FC236}">
                    <a16:creationId xmlns:a16="http://schemas.microsoft.com/office/drawing/2014/main" id="{599BAE15-D82E-4435-BA07-0923E70E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7" name="Rectangle 129">
                <a:extLst>
                  <a:ext uri="{FF2B5EF4-FFF2-40B4-BE49-F238E27FC236}">
                    <a16:creationId xmlns:a16="http://schemas.microsoft.com/office/drawing/2014/main" id="{3D0A8C03-287C-4DDB-8A08-ECD7AD7AD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8" name="Rectangle 130">
                <a:extLst>
                  <a:ext uri="{FF2B5EF4-FFF2-40B4-BE49-F238E27FC236}">
                    <a16:creationId xmlns:a16="http://schemas.microsoft.com/office/drawing/2014/main" id="{5ED97474-DEBF-4126-AD08-DC53CB2D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9" name="Rectangle 131">
                <a:extLst>
                  <a:ext uri="{FF2B5EF4-FFF2-40B4-BE49-F238E27FC236}">
                    <a16:creationId xmlns:a16="http://schemas.microsoft.com/office/drawing/2014/main" id="{63E4CA61-0A97-4B11-A607-F016891E7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0" name="Rectangle 132">
                <a:extLst>
                  <a:ext uri="{FF2B5EF4-FFF2-40B4-BE49-F238E27FC236}">
                    <a16:creationId xmlns:a16="http://schemas.microsoft.com/office/drawing/2014/main" id="{2988A051-F9B3-4408-BA82-0693E45F7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1" name="Rectangle 133">
                <a:extLst>
                  <a:ext uri="{FF2B5EF4-FFF2-40B4-BE49-F238E27FC236}">
                    <a16:creationId xmlns:a16="http://schemas.microsoft.com/office/drawing/2014/main" id="{46D37C22-8D4A-4C22-A50F-ED326A42C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2" name="Rectangle 134">
                <a:extLst>
                  <a:ext uri="{FF2B5EF4-FFF2-40B4-BE49-F238E27FC236}">
                    <a16:creationId xmlns:a16="http://schemas.microsoft.com/office/drawing/2014/main" id="{6D51B6DD-8129-4733-8C67-BDFC60541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3" name="Rectangle 135">
                <a:extLst>
                  <a:ext uri="{FF2B5EF4-FFF2-40B4-BE49-F238E27FC236}">
                    <a16:creationId xmlns:a16="http://schemas.microsoft.com/office/drawing/2014/main" id="{433CDD01-2D67-4350-B205-DE73BE78F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4" name="Line 136">
                <a:extLst>
                  <a:ext uri="{FF2B5EF4-FFF2-40B4-BE49-F238E27FC236}">
                    <a16:creationId xmlns:a16="http://schemas.microsoft.com/office/drawing/2014/main" id="{7BE8EC48-0851-4C4D-8622-A845BA6B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5" name="Line 137">
                <a:extLst>
                  <a:ext uri="{FF2B5EF4-FFF2-40B4-BE49-F238E27FC236}">
                    <a16:creationId xmlns:a16="http://schemas.microsoft.com/office/drawing/2014/main" id="{7FCE05A0-0AA6-4D7F-850D-AD9088FDF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6" name="Text Box 138">
                <a:extLst>
                  <a:ext uri="{FF2B5EF4-FFF2-40B4-BE49-F238E27FC236}">
                    <a16:creationId xmlns:a16="http://schemas.microsoft.com/office/drawing/2014/main" id="{AA6C2F9E-EB43-488C-A4EC-D1A6A5B97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1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10</a:t>
                </a:r>
              </a:p>
            </p:txBody>
          </p:sp>
          <p:sp>
            <p:nvSpPr>
              <p:cNvPr id="48267" name="Text Box 139">
                <a:extLst>
                  <a:ext uri="{FF2B5EF4-FFF2-40B4-BE49-F238E27FC236}">
                    <a16:creationId xmlns:a16="http://schemas.microsoft.com/office/drawing/2014/main" id="{BE9DBCA5-80CB-4218-A253-EF9E0C011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48268" name="Text Box 140">
                <a:extLst>
                  <a:ext uri="{FF2B5EF4-FFF2-40B4-BE49-F238E27FC236}">
                    <a16:creationId xmlns:a16="http://schemas.microsoft.com/office/drawing/2014/main" id="{BD0EC82E-E98F-4E1C-965D-A98DE5BD7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2</a:t>
                </a:r>
              </a:p>
            </p:txBody>
          </p:sp>
          <p:sp>
            <p:nvSpPr>
              <p:cNvPr id="48269" name="Text Box 141">
                <a:extLst>
                  <a:ext uri="{FF2B5EF4-FFF2-40B4-BE49-F238E27FC236}">
                    <a16:creationId xmlns:a16="http://schemas.microsoft.com/office/drawing/2014/main" id="{66B41896-E234-4BB4-89C0-7883C52DB8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3</a:t>
                </a:r>
              </a:p>
            </p:txBody>
          </p:sp>
          <p:sp>
            <p:nvSpPr>
              <p:cNvPr id="48270" name="Text Box 142">
                <a:extLst>
                  <a:ext uri="{FF2B5EF4-FFF2-40B4-BE49-F238E27FC236}">
                    <a16:creationId xmlns:a16="http://schemas.microsoft.com/office/drawing/2014/main" id="{F9F0AFDD-852D-4470-B530-3178279C92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4</a:t>
                </a:r>
              </a:p>
            </p:txBody>
          </p:sp>
          <p:sp>
            <p:nvSpPr>
              <p:cNvPr id="48271" name="Text Box 143">
                <a:extLst>
                  <a:ext uri="{FF2B5EF4-FFF2-40B4-BE49-F238E27FC236}">
                    <a16:creationId xmlns:a16="http://schemas.microsoft.com/office/drawing/2014/main" id="{B8EA2E6E-80BD-4AB8-8344-2BF027483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48272" name="Text Box 144">
                <a:extLst>
                  <a:ext uri="{FF2B5EF4-FFF2-40B4-BE49-F238E27FC236}">
                    <a16:creationId xmlns:a16="http://schemas.microsoft.com/office/drawing/2014/main" id="{4B4185BE-5464-48B3-BE49-1A26120C9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48273" name="Text Box 145">
                <a:extLst>
                  <a:ext uri="{FF2B5EF4-FFF2-40B4-BE49-F238E27FC236}">
                    <a16:creationId xmlns:a16="http://schemas.microsoft.com/office/drawing/2014/main" id="{13ECEBD2-E66D-4755-8018-718ACFE3C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7</a:t>
                </a:r>
              </a:p>
            </p:txBody>
          </p:sp>
          <p:sp>
            <p:nvSpPr>
              <p:cNvPr id="48274" name="Text Box 146">
                <a:extLst>
                  <a:ext uri="{FF2B5EF4-FFF2-40B4-BE49-F238E27FC236}">
                    <a16:creationId xmlns:a16="http://schemas.microsoft.com/office/drawing/2014/main" id="{826678D0-325D-4D2E-9257-C372BF714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160" cy="1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48275" name="Text Box 147">
                <a:extLst>
                  <a:ext uri="{FF2B5EF4-FFF2-40B4-BE49-F238E27FC236}">
                    <a16:creationId xmlns:a16="http://schemas.microsoft.com/office/drawing/2014/main" id="{E26EE0BC-3643-4F99-BE5B-79E20EBD8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48276" name="Text Box 148">
                <a:extLst>
                  <a:ext uri="{FF2B5EF4-FFF2-40B4-BE49-F238E27FC236}">
                    <a16:creationId xmlns:a16="http://schemas.microsoft.com/office/drawing/2014/main" id="{2284F779-5F39-4F5C-9D67-9DE983DA3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1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10</a:t>
                </a:r>
              </a:p>
            </p:txBody>
          </p:sp>
          <p:sp>
            <p:nvSpPr>
              <p:cNvPr id="48277" name="Text Box 149">
                <a:extLst>
                  <a:ext uri="{FF2B5EF4-FFF2-40B4-BE49-F238E27FC236}">
                    <a16:creationId xmlns:a16="http://schemas.microsoft.com/office/drawing/2014/main" id="{4C3688D7-47FB-49ED-9FA0-FBDA64C7A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1</a:t>
                </a:r>
              </a:p>
            </p:txBody>
          </p:sp>
          <p:sp>
            <p:nvSpPr>
              <p:cNvPr id="48278" name="Text Box 150">
                <a:extLst>
                  <a:ext uri="{FF2B5EF4-FFF2-40B4-BE49-F238E27FC236}">
                    <a16:creationId xmlns:a16="http://schemas.microsoft.com/office/drawing/2014/main" id="{2179F33B-E9F9-4275-A684-E54CAAB5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2</a:t>
                </a:r>
              </a:p>
            </p:txBody>
          </p:sp>
          <p:sp>
            <p:nvSpPr>
              <p:cNvPr id="48279" name="Text Box 151">
                <a:extLst>
                  <a:ext uri="{FF2B5EF4-FFF2-40B4-BE49-F238E27FC236}">
                    <a16:creationId xmlns:a16="http://schemas.microsoft.com/office/drawing/2014/main" id="{65DB7C81-91E3-42CA-8CE5-C8C3555F0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3</a:t>
                </a:r>
              </a:p>
            </p:txBody>
          </p:sp>
          <p:sp>
            <p:nvSpPr>
              <p:cNvPr id="48280" name="Text Box 152">
                <a:extLst>
                  <a:ext uri="{FF2B5EF4-FFF2-40B4-BE49-F238E27FC236}">
                    <a16:creationId xmlns:a16="http://schemas.microsoft.com/office/drawing/2014/main" id="{77BD533D-C346-4FB7-A392-715735FB3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4</a:t>
                </a:r>
              </a:p>
            </p:txBody>
          </p:sp>
          <p:sp>
            <p:nvSpPr>
              <p:cNvPr id="48281" name="Text Box 153">
                <a:extLst>
                  <a:ext uri="{FF2B5EF4-FFF2-40B4-BE49-F238E27FC236}">
                    <a16:creationId xmlns:a16="http://schemas.microsoft.com/office/drawing/2014/main" id="{AB7F1715-4E0E-4F06-945D-9186A836B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5</a:t>
                </a:r>
              </a:p>
            </p:txBody>
          </p:sp>
          <p:sp>
            <p:nvSpPr>
              <p:cNvPr id="48282" name="Text Box 154">
                <a:extLst>
                  <a:ext uri="{FF2B5EF4-FFF2-40B4-BE49-F238E27FC236}">
                    <a16:creationId xmlns:a16="http://schemas.microsoft.com/office/drawing/2014/main" id="{BF7A588E-521E-431D-BBEF-40C5C5D8B5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6</a:t>
                </a:r>
              </a:p>
            </p:txBody>
          </p:sp>
          <p:sp>
            <p:nvSpPr>
              <p:cNvPr id="48283" name="Text Box 155">
                <a:extLst>
                  <a:ext uri="{FF2B5EF4-FFF2-40B4-BE49-F238E27FC236}">
                    <a16:creationId xmlns:a16="http://schemas.microsoft.com/office/drawing/2014/main" id="{4B06B53D-8984-4F52-B880-3B18E29E9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7</a:t>
                </a:r>
              </a:p>
            </p:txBody>
          </p:sp>
          <p:sp>
            <p:nvSpPr>
              <p:cNvPr id="48284" name="Text Box 156">
                <a:extLst>
                  <a:ext uri="{FF2B5EF4-FFF2-40B4-BE49-F238E27FC236}">
                    <a16:creationId xmlns:a16="http://schemas.microsoft.com/office/drawing/2014/main" id="{0E285F33-66ED-41F5-8CF8-9999BB9CB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8</a:t>
                </a:r>
              </a:p>
            </p:txBody>
          </p:sp>
          <p:sp>
            <p:nvSpPr>
              <p:cNvPr id="48285" name="Text Box 157">
                <a:extLst>
                  <a:ext uri="{FF2B5EF4-FFF2-40B4-BE49-F238E27FC236}">
                    <a16:creationId xmlns:a16="http://schemas.microsoft.com/office/drawing/2014/main" id="{116B719D-E38D-41C2-892B-B65E9C58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/>
                  <a:t>9</a:t>
                </a:r>
              </a:p>
            </p:txBody>
          </p:sp>
          <p:sp>
            <p:nvSpPr>
              <p:cNvPr id="48286" name="Rectangle 158">
                <a:extLst>
                  <a:ext uri="{FF2B5EF4-FFF2-40B4-BE49-F238E27FC236}">
                    <a16:creationId xmlns:a16="http://schemas.microsoft.com/office/drawing/2014/main" id="{75A32C19-1620-4FF2-A697-F07D17DCE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48287" name="Oval 159">
              <a:extLst>
                <a:ext uri="{FF2B5EF4-FFF2-40B4-BE49-F238E27FC236}">
                  <a16:creationId xmlns:a16="http://schemas.microsoft.com/office/drawing/2014/main" id="{16F69878-C042-4791-A5EB-B24169D02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45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8" name="Oval 160">
              <a:extLst>
                <a:ext uri="{FF2B5EF4-FFF2-40B4-BE49-F238E27FC236}">
                  <a16:creationId xmlns:a16="http://schemas.microsoft.com/office/drawing/2014/main" id="{83C1C353-1D15-49C5-90FC-1B1946E4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30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9" name="Oval 161">
              <a:extLst>
                <a:ext uri="{FF2B5EF4-FFF2-40B4-BE49-F238E27FC236}">
                  <a16:creationId xmlns:a16="http://schemas.microsoft.com/office/drawing/2014/main" id="{CB344C4F-51A8-4E87-B2B6-7BC92CD7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68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0" name="Oval 162">
              <a:extLst>
                <a:ext uri="{FF2B5EF4-FFF2-40B4-BE49-F238E27FC236}">
                  <a16:creationId xmlns:a16="http://schemas.microsoft.com/office/drawing/2014/main" id="{4212878E-302E-4293-9F1F-B8DE63CE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9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1" name="Oval 163">
              <a:extLst>
                <a:ext uri="{FF2B5EF4-FFF2-40B4-BE49-F238E27FC236}">
                  <a16:creationId xmlns:a16="http://schemas.microsoft.com/office/drawing/2014/main" id="{305D8306-5D58-44B9-B518-6B8F77E3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10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2" name="Oval 164">
              <a:extLst>
                <a:ext uri="{FF2B5EF4-FFF2-40B4-BE49-F238E27FC236}">
                  <a16:creationId xmlns:a16="http://schemas.microsoft.com/office/drawing/2014/main" id="{CB1F9DDC-CC8E-486D-B8D4-405E60A49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137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3" name="Oval 165">
              <a:extLst>
                <a:ext uri="{FF2B5EF4-FFF2-40B4-BE49-F238E27FC236}">
                  <a16:creationId xmlns:a16="http://schemas.microsoft.com/office/drawing/2014/main" id="{8FC04480-DD81-46AE-81FE-BF5C202B2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63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4" name="Oval 166">
              <a:extLst>
                <a:ext uri="{FF2B5EF4-FFF2-40B4-BE49-F238E27FC236}">
                  <a16:creationId xmlns:a16="http://schemas.microsoft.com/office/drawing/2014/main" id="{59F005BA-B7CD-436F-A452-AB5BDB27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53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5" name="Oval 167">
              <a:extLst>
                <a:ext uri="{FF2B5EF4-FFF2-40B4-BE49-F238E27FC236}">
                  <a16:creationId xmlns:a16="http://schemas.microsoft.com/office/drawing/2014/main" id="{8ADA7868-F006-4BB4-8D6C-6A1B15C8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154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6" name="Oval 168">
              <a:extLst>
                <a:ext uri="{FF2B5EF4-FFF2-40B4-BE49-F238E27FC236}">
                  <a16:creationId xmlns:a16="http://schemas.microsoft.com/office/drawing/2014/main" id="{29C8DA07-85A2-48D6-A55B-7C8A3A82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0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1" name="Oval 173">
              <a:extLst>
                <a:ext uri="{FF2B5EF4-FFF2-40B4-BE49-F238E27FC236}">
                  <a16:creationId xmlns:a16="http://schemas.microsoft.com/office/drawing/2014/main" id="{43B1DC18-52C8-4D0E-B406-60598199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1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2" name="Oval 174">
              <a:extLst>
                <a:ext uri="{FF2B5EF4-FFF2-40B4-BE49-F238E27FC236}">
                  <a16:creationId xmlns:a16="http://schemas.microsoft.com/office/drawing/2014/main" id="{B5FA87E8-26F9-4E41-BC52-1D6724B22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74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3" name="Oval 175">
              <a:extLst>
                <a:ext uri="{FF2B5EF4-FFF2-40B4-BE49-F238E27FC236}">
                  <a16:creationId xmlns:a16="http://schemas.microsoft.com/office/drawing/2014/main" id="{5F4CC2FE-9CE2-4DBA-8A81-042A54D26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7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4" name="Oval 176">
              <a:extLst>
                <a:ext uri="{FF2B5EF4-FFF2-40B4-BE49-F238E27FC236}">
                  <a16:creationId xmlns:a16="http://schemas.microsoft.com/office/drawing/2014/main" id="{5EA298A3-6500-43EB-AB4F-D6F7B15F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111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5" name="Oval 177">
              <a:extLst>
                <a:ext uri="{FF2B5EF4-FFF2-40B4-BE49-F238E27FC236}">
                  <a16:creationId xmlns:a16="http://schemas.microsoft.com/office/drawing/2014/main" id="{7B9E9F7A-60CD-4038-8AB0-DB27BA1D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16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6" name="Oval 178">
              <a:extLst>
                <a:ext uri="{FF2B5EF4-FFF2-40B4-BE49-F238E27FC236}">
                  <a16:creationId xmlns:a16="http://schemas.microsoft.com/office/drawing/2014/main" id="{7161B751-3BA2-412B-BA4E-284F8127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" y="8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7" name="Oval 179">
              <a:extLst>
                <a:ext uri="{FF2B5EF4-FFF2-40B4-BE49-F238E27FC236}">
                  <a16:creationId xmlns:a16="http://schemas.microsoft.com/office/drawing/2014/main" id="{7E7DFAFC-1391-41EB-84C6-04B6A9C7C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35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8" name="Oval 180">
              <a:extLst>
                <a:ext uri="{FF2B5EF4-FFF2-40B4-BE49-F238E27FC236}">
                  <a16:creationId xmlns:a16="http://schemas.microsoft.com/office/drawing/2014/main" id="{672673FB-CDC5-4171-A829-2352CE16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" y="6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0" name="Rectangle 182">
              <a:extLst>
                <a:ext uri="{FF2B5EF4-FFF2-40B4-BE49-F238E27FC236}">
                  <a16:creationId xmlns:a16="http://schemas.microsoft.com/office/drawing/2014/main" id="{C0D56B92-63F9-435D-A989-B5A7EF7EA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50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1" name="Rectangle 183">
              <a:extLst>
                <a:ext uri="{FF2B5EF4-FFF2-40B4-BE49-F238E27FC236}">
                  <a16:creationId xmlns:a16="http://schemas.microsoft.com/office/drawing/2014/main" id="{00153584-566B-49DD-A00D-A674FC78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2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2" name="Rectangle 184">
              <a:extLst>
                <a:ext uri="{FF2B5EF4-FFF2-40B4-BE49-F238E27FC236}">
                  <a16:creationId xmlns:a16="http://schemas.microsoft.com/office/drawing/2014/main" id="{22D63D09-5B7E-4717-B342-A22F1269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65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3" name="Rectangle 185">
              <a:extLst>
                <a:ext uri="{FF2B5EF4-FFF2-40B4-BE49-F238E27FC236}">
                  <a16:creationId xmlns:a16="http://schemas.microsoft.com/office/drawing/2014/main" id="{5D0DCD47-9027-4852-A905-5FF3CB52B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42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4" name="Rectangle 186">
              <a:extLst>
                <a:ext uri="{FF2B5EF4-FFF2-40B4-BE49-F238E27FC236}">
                  <a16:creationId xmlns:a16="http://schemas.microsoft.com/office/drawing/2014/main" id="{5ACD5B09-D181-4226-BAE8-1CDF931B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5" name="Rectangle 187">
              <a:extLst>
                <a:ext uri="{FF2B5EF4-FFF2-40B4-BE49-F238E27FC236}">
                  <a16:creationId xmlns:a16="http://schemas.microsoft.com/office/drawing/2014/main" id="{93E52593-AC6A-4102-888C-EF6DE3DEF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98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6" name="Rectangle 188">
              <a:extLst>
                <a:ext uri="{FF2B5EF4-FFF2-40B4-BE49-F238E27FC236}">
                  <a16:creationId xmlns:a16="http://schemas.microsoft.com/office/drawing/2014/main" id="{C5A76F79-8F3D-4057-ABD0-F8064B2C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22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7" name="Rectangle 189">
              <a:extLst>
                <a:ext uri="{FF2B5EF4-FFF2-40B4-BE49-F238E27FC236}">
                  <a16:creationId xmlns:a16="http://schemas.microsoft.com/office/drawing/2014/main" id="{D775B987-5D27-4ADD-8392-BCBBA23A2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49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8" name="Rectangle 190">
              <a:extLst>
                <a:ext uri="{FF2B5EF4-FFF2-40B4-BE49-F238E27FC236}">
                  <a16:creationId xmlns:a16="http://schemas.microsoft.com/office/drawing/2014/main" id="{33AA8461-5314-49B7-93A3-BAAB93E15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9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9" name="Rectangle 191">
              <a:extLst>
                <a:ext uri="{FF2B5EF4-FFF2-40B4-BE49-F238E27FC236}">
                  <a16:creationId xmlns:a16="http://schemas.microsoft.com/office/drawing/2014/main" id="{332E7035-B0D4-4276-BCA9-9D4D2533D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" y="7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0" name="Rectangle 192">
              <a:extLst>
                <a:ext uri="{FF2B5EF4-FFF2-40B4-BE49-F238E27FC236}">
                  <a16:creationId xmlns:a16="http://schemas.microsoft.com/office/drawing/2014/main" id="{AF6A5B13-C9E6-45F0-BE41-33A8478C2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45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1" name="Rectangle 193">
              <a:extLst>
                <a:ext uri="{FF2B5EF4-FFF2-40B4-BE49-F238E27FC236}">
                  <a16:creationId xmlns:a16="http://schemas.microsoft.com/office/drawing/2014/main" id="{F9F1456E-D392-4D9D-B995-E771FF10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2" name="Rectangle 194">
              <a:extLst>
                <a:ext uri="{FF2B5EF4-FFF2-40B4-BE49-F238E27FC236}">
                  <a16:creationId xmlns:a16="http://schemas.microsoft.com/office/drawing/2014/main" id="{C9BA6A19-92BE-4EE3-B4B2-1C6E7A13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3" name="Rectangle 195">
              <a:extLst>
                <a:ext uri="{FF2B5EF4-FFF2-40B4-BE49-F238E27FC236}">
                  <a16:creationId xmlns:a16="http://schemas.microsoft.com/office/drawing/2014/main" id="{655D4490-B270-4CAB-A1A8-AD5B72ABD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20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4" name="Oval 196">
              <a:extLst>
                <a:ext uri="{FF2B5EF4-FFF2-40B4-BE49-F238E27FC236}">
                  <a16:creationId xmlns:a16="http://schemas.microsoft.com/office/drawing/2014/main" id="{C29D1201-41FA-4E24-85B2-457BB5CF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1" y="145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5" name="Oval 197">
              <a:extLst>
                <a:ext uri="{FF2B5EF4-FFF2-40B4-BE49-F238E27FC236}">
                  <a16:creationId xmlns:a16="http://schemas.microsoft.com/office/drawing/2014/main" id="{CE2F30BD-7680-4CE4-B1FA-B7D4258FE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12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6" name="Oval 198">
              <a:extLst>
                <a:ext uri="{FF2B5EF4-FFF2-40B4-BE49-F238E27FC236}">
                  <a16:creationId xmlns:a16="http://schemas.microsoft.com/office/drawing/2014/main" id="{8443B6B0-5A83-44DB-B590-69C81818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97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7" name="Oval 199">
              <a:extLst>
                <a:ext uri="{FF2B5EF4-FFF2-40B4-BE49-F238E27FC236}">
                  <a16:creationId xmlns:a16="http://schemas.microsoft.com/office/drawing/2014/main" id="{82939F80-E792-41B5-AD00-67DFEE41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70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8" name="Oval 200">
              <a:extLst>
                <a:ext uri="{FF2B5EF4-FFF2-40B4-BE49-F238E27FC236}">
                  <a16:creationId xmlns:a16="http://schemas.microsoft.com/office/drawing/2014/main" id="{250D249E-5C2B-40A9-AE50-BA81B57A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7" y="126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9" name="Oval 201">
              <a:extLst>
                <a:ext uri="{FF2B5EF4-FFF2-40B4-BE49-F238E27FC236}">
                  <a16:creationId xmlns:a16="http://schemas.microsoft.com/office/drawing/2014/main" id="{7543DCF1-E61D-4500-BB4E-BB35A97D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164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0" name="Oval 202">
              <a:extLst>
                <a:ext uri="{FF2B5EF4-FFF2-40B4-BE49-F238E27FC236}">
                  <a16:creationId xmlns:a16="http://schemas.microsoft.com/office/drawing/2014/main" id="{45399EDD-081F-4C84-8EF6-409D6AAB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73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1" name="Oval 203">
              <a:extLst>
                <a:ext uri="{FF2B5EF4-FFF2-40B4-BE49-F238E27FC236}">
                  <a16:creationId xmlns:a16="http://schemas.microsoft.com/office/drawing/2014/main" id="{129C4794-68F2-4A94-8C3C-96D14E2A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149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2" name="Oval 204">
              <a:extLst>
                <a:ext uri="{FF2B5EF4-FFF2-40B4-BE49-F238E27FC236}">
                  <a16:creationId xmlns:a16="http://schemas.microsoft.com/office/drawing/2014/main" id="{0533A410-F761-4241-9644-580EEA42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9" y="5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" name="Oval 205">
              <a:extLst>
                <a:ext uri="{FF2B5EF4-FFF2-40B4-BE49-F238E27FC236}">
                  <a16:creationId xmlns:a16="http://schemas.microsoft.com/office/drawing/2014/main" id="{F3C7E5FC-DC2D-4AA7-AC8D-8D088C5F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73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4" name="Rectangle 206">
              <a:extLst>
                <a:ext uri="{FF2B5EF4-FFF2-40B4-BE49-F238E27FC236}">
                  <a16:creationId xmlns:a16="http://schemas.microsoft.com/office/drawing/2014/main" id="{BA6BDE93-7E88-403D-9417-ABB9FFFE9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62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" name="Rectangle 207">
              <a:extLst>
                <a:ext uri="{FF2B5EF4-FFF2-40B4-BE49-F238E27FC236}">
                  <a16:creationId xmlns:a16="http://schemas.microsoft.com/office/drawing/2014/main" id="{8E41988A-3D7B-4CC9-943B-0D19DD076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40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6" name="Rectangle 208">
              <a:extLst>
                <a:ext uri="{FF2B5EF4-FFF2-40B4-BE49-F238E27FC236}">
                  <a16:creationId xmlns:a16="http://schemas.microsoft.com/office/drawing/2014/main" id="{0709D498-CB60-4169-BD4E-D249B5307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7" name="Rectangle 209">
              <a:extLst>
                <a:ext uri="{FF2B5EF4-FFF2-40B4-BE49-F238E27FC236}">
                  <a16:creationId xmlns:a16="http://schemas.microsoft.com/office/drawing/2014/main" id="{4BF084D3-B201-4EB6-A0E4-F17A2695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91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8" name="Rectangle 210">
              <a:extLst>
                <a:ext uri="{FF2B5EF4-FFF2-40B4-BE49-F238E27FC236}">
                  <a16:creationId xmlns:a16="http://schemas.microsoft.com/office/drawing/2014/main" id="{F8364937-462D-4B11-ABF3-826D363C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9" name="Rectangle 211">
              <a:extLst>
                <a:ext uri="{FF2B5EF4-FFF2-40B4-BE49-F238E27FC236}">
                  <a16:creationId xmlns:a16="http://schemas.microsoft.com/office/drawing/2014/main" id="{8CF4E021-8A00-4499-A8E8-AB77811DD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16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0" name="Rectangle 212">
              <a:extLst>
                <a:ext uri="{FF2B5EF4-FFF2-40B4-BE49-F238E27FC236}">
                  <a16:creationId xmlns:a16="http://schemas.microsoft.com/office/drawing/2014/main" id="{130EB7F5-6EAF-4B79-9471-DC3DA3C9E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101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1" name="Rectangle 213">
              <a:extLst>
                <a:ext uri="{FF2B5EF4-FFF2-40B4-BE49-F238E27FC236}">
                  <a16:creationId xmlns:a16="http://schemas.microsoft.com/office/drawing/2014/main" id="{29A279A8-4C9E-4F33-9829-3D6D471AE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160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918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93BF3B0D-1ADB-4849-983D-4D8F9807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933451"/>
            <a:ext cx="1830388" cy="5707063"/>
          </a:xfrm>
          <a:prstGeom prst="rect">
            <a:avLst/>
          </a:prstGeom>
          <a:solidFill>
            <a:srgbClr val="EAEAEA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9B0EE2D0-7B82-4F37-A56D-EDD81C67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958850"/>
            <a:ext cx="2070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0000FF"/>
                </a:solidFill>
              </a:rPr>
              <a:t>Examples of class A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8963323A-C094-40F4-A25C-496054077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6021388"/>
            <a:ext cx="457200" cy="3048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52567F0B-0A13-4B32-B1CB-2B1C8E076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5457826"/>
            <a:ext cx="457200" cy="8683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36E72ED0-6C30-4F87-91F7-E072C2F6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4344988"/>
            <a:ext cx="457200" cy="762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A87638B1-B717-4670-88FB-DBF6B381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4857750"/>
            <a:ext cx="457200" cy="2492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0DB1EE2D-7E0E-449B-A4EF-06F43956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3632200"/>
            <a:ext cx="457200" cy="10318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F61316D8-1A94-4AF3-8E1B-6C99F912D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201988"/>
            <a:ext cx="457200" cy="533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56AF34D6-4B04-4740-884F-479F79F1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788" y="2203450"/>
            <a:ext cx="457200" cy="388938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80FBF1AB-7894-401A-8E54-7E01AC94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221138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E93E206C-C5EA-4AB0-9346-3C46FBF8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597151"/>
            <a:ext cx="927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dirty="0"/>
              <a:t>4         4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9294A40B-8BDC-4A2C-936D-B59B8B184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371316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1          5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5B4F6EB5-7AAF-499B-AE2F-5382F23C1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5045076"/>
            <a:ext cx="977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6         3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5C33C17C-377A-4BE2-B996-FFFA0C00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6246813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3          7</a:t>
            </a:r>
          </a:p>
        </p:txBody>
      </p:sp>
      <p:sp>
        <p:nvSpPr>
          <p:cNvPr id="50193" name="Rectangle 17">
            <a:extLst>
              <a:ext uri="{FF2B5EF4-FFF2-40B4-BE49-F238E27FC236}">
                <a16:creationId xmlns:a16="http://schemas.microsoft.com/office/drawing/2014/main" id="{B93C53F1-3F41-4960-BEE8-FAD6A475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6" y="928688"/>
            <a:ext cx="1890713" cy="5707062"/>
          </a:xfrm>
          <a:prstGeom prst="rect">
            <a:avLst/>
          </a:prstGeom>
          <a:solidFill>
            <a:srgbClr val="FFFFCC"/>
          </a:solidFill>
          <a:ln w="1905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A88C176B-CBB2-4340-AA05-4BF05BC0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4" y="1008064"/>
            <a:ext cx="1844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00"/>
                </a:solidFill>
              </a:rPr>
              <a:t>Examples of class B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3E4D2C46-715B-4A1A-85A9-F5FF0459DC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5462588"/>
            <a:ext cx="457200" cy="8429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20">
            <a:extLst>
              <a:ext uri="{FF2B5EF4-FFF2-40B4-BE49-F238E27FC236}">
                <a16:creationId xmlns:a16="http://schemas.microsoft.com/office/drawing/2014/main" id="{E87F34B9-DEC8-4165-80DE-799414C2860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5461000"/>
            <a:ext cx="457200" cy="8445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1">
            <a:extLst>
              <a:ext uri="{FF2B5EF4-FFF2-40B4-BE49-F238E27FC236}">
                <a16:creationId xmlns:a16="http://schemas.microsoft.com/office/drawing/2014/main" id="{6639C367-F1DA-42CB-844B-42F05BAA92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4227514"/>
            <a:ext cx="457200" cy="8588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22">
            <a:extLst>
              <a:ext uri="{FF2B5EF4-FFF2-40B4-BE49-F238E27FC236}">
                <a16:creationId xmlns:a16="http://schemas.microsoft.com/office/drawing/2014/main" id="{B3C6016E-E8F4-4692-BDAA-66DFAC9966D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4419602"/>
            <a:ext cx="457200" cy="6667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A75ACA30-AAD8-45F9-950A-59D189FA1E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3167064"/>
            <a:ext cx="457200" cy="5476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24">
            <a:extLst>
              <a:ext uri="{FF2B5EF4-FFF2-40B4-BE49-F238E27FC236}">
                <a16:creationId xmlns:a16="http://schemas.microsoft.com/office/drawing/2014/main" id="{FE923783-8684-41CD-A5D8-C501275000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3005138"/>
            <a:ext cx="457200" cy="7096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5">
            <a:extLst>
              <a:ext uri="{FF2B5EF4-FFF2-40B4-BE49-F238E27FC236}">
                <a16:creationId xmlns:a16="http://schemas.microsoft.com/office/drawing/2014/main" id="{7A4EBDEB-E213-4DDA-890C-A28B2DA5CD0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21263" y="2103938"/>
            <a:ext cx="457200" cy="46781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Rectangle 26">
            <a:extLst>
              <a:ext uri="{FF2B5EF4-FFF2-40B4-BE49-F238E27FC236}">
                <a16:creationId xmlns:a16="http://schemas.microsoft.com/office/drawing/2014/main" id="{CAB619AB-BA1E-4C6C-B9A3-DA6121E4CA0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1663" y="1401763"/>
            <a:ext cx="457200" cy="116998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3" name="Group 27">
            <a:extLst>
              <a:ext uri="{FF2B5EF4-FFF2-40B4-BE49-F238E27FC236}">
                <a16:creationId xmlns:a16="http://schemas.microsoft.com/office/drawing/2014/main" id="{8DC6B116-1680-4041-9398-7D008BA86B39}"/>
              </a:ext>
            </a:extLst>
          </p:cNvPr>
          <p:cNvGrpSpPr>
            <a:grpSpLocks/>
          </p:cNvGrpSpPr>
          <p:nvPr/>
        </p:nvGrpSpPr>
        <p:grpSpPr bwMode="auto">
          <a:xfrm>
            <a:off x="4456113" y="2593976"/>
            <a:ext cx="1011238" cy="4016375"/>
            <a:chOff x="585" y="1707"/>
            <a:chExt cx="637" cy="2530"/>
          </a:xfrm>
        </p:grpSpPr>
        <p:sp>
          <p:nvSpPr>
            <p:cNvPr id="50204" name="Text Box 28">
              <a:extLst>
                <a:ext uri="{FF2B5EF4-FFF2-40B4-BE49-F238E27FC236}">
                  <a16:creationId xmlns:a16="http://schemas.microsoft.com/office/drawing/2014/main" id="{F5FF21AD-960F-4336-94EB-61F99C5DB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1707"/>
              <a:ext cx="6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/>
                <a:t>10         4</a:t>
              </a:r>
            </a:p>
          </p:txBody>
        </p:sp>
        <p:sp>
          <p:nvSpPr>
            <p:cNvPr id="50205" name="Text Box 29">
              <a:extLst>
                <a:ext uri="{FF2B5EF4-FFF2-40B4-BE49-F238E27FC236}">
                  <a16:creationId xmlns:a16="http://schemas.microsoft.com/office/drawing/2014/main" id="{2B0E52E2-1473-4FFB-9AB8-947F5B3F4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410"/>
              <a:ext cx="5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/>
                <a:t>9         5</a:t>
              </a:r>
            </a:p>
          </p:txBody>
        </p:sp>
        <p:sp>
          <p:nvSpPr>
            <p:cNvPr id="50206" name="Text Box 30">
              <a:extLst>
                <a:ext uri="{FF2B5EF4-FFF2-40B4-BE49-F238E27FC236}">
                  <a16:creationId xmlns:a16="http://schemas.microsoft.com/office/drawing/2014/main" id="{3284FD96-2D00-4177-8F5D-34CCA7EC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249"/>
              <a:ext cx="5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dirty="0"/>
                <a:t>6         8</a:t>
              </a:r>
            </a:p>
          </p:txBody>
        </p:sp>
        <p:sp>
          <p:nvSpPr>
            <p:cNvPr id="50207" name="Text Box 31">
              <a:extLst>
                <a:ext uri="{FF2B5EF4-FFF2-40B4-BE49-F238E27FC236}">
                  <a16:creationId xmlns:a16="http://schemas.microsoft.com/office/drawing/2014/main" id="{013501BE-0940-4133-A866-753A5A912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4006"/>
              <a:ext cx="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7         7</a:t>
              </a:r>
            </a:p>
          </p:txBody>
        </p:sp>
      </p:grpSp>
      <p:sp>
        <p:nvSpPr>
          <p:cNvPr id="50211" name="Rectangle 35">
            <a:extLst>
              <a:ext uri="{FF2B5EF4-FFF2-40B4-BE49-F238E27FC236}">
                <a16:creationId xmlns:a16="http://schemas.microsoft.com/office/drawing/2014/main" id="{851B20C8-0316-44FF-B344-31AB0CDCE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80" y="264467"/>
            <a:ext cx="6304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Example and  Interpretation</a:t>
            </a:r>
          </a:p>
        </p:txBody>
      </p:sp>
      <p:grpSp>
        <p:nvGrpSpPr>
          <p:cNvPr id="50417" name="Group 241">
            <a:extLst>
              <a:ext uri="{FF2B5EF4-FFF2-40B4-BE49-F238E27FC236}">
                <a16:creationId xmlns:a16="http://schemas.microsoft.com/office/drawing/2014/main" id="{A3DB6FE0-F220-4A08-85ED-960E2D92E4B9}"/>
              </a:ext>
            </a:extLst>
          </p:cNvPr>
          <p:cNvGrpSpPr>
            <a:grpSpLocks/>
          </p:cNvGrpSpPr>
          <p:nvPr/>
        </p:nvGrpSpPr>
        <p:grpSpPr bwMode="auto">
          <a:xfrm>
            <a:off x="6602415" y="109538"/>
            <a:ext cx="3808413" cy="3560762"/>
            <a:chOff x="3199" y="69"/>
            <a:chExt cx="2399" cy="2243"/>
          </a:xfrm>
        </p:grpSpPr>
        <p:grpSp>
          <p:nvGrpSpPr>
            <p:cNvPr id="50213" name="Group 37">
              <a:extLst>
                <a:ext uri="{FF2B5EF4-FFF2-40B4-BE49-F238E27FC236}">
                  <a16:creationId xmlns:a16="http://schemas.microsoft.com/office/drawing/2014/main" id="{7929D7B1-F9FC-40EB-B564-FA25A2848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69"/>
              <a:ext cx="2399" cy="2243"/>
              <a:chOff x="1137" y="1946"/>
              <a:chExt cx="2127" cy="1905"/>
            </a:xfrm>
          </p:grpSpPr>
          <p:sp>
            <p:nvSpPr>
              <p:cNvPr id="50214" name="Rectangle 38">
                <a:extLst>
                  <a:ext uri="{FF2B5EF4-FFF2-40B4-BE49-F238E27FC236}">
                    <a16:creationId xmlns:a16="http://schemas.microsoft.com/office/drawing/2014/main" id="{B8736880-7A13-48D3-90A6-7B7946A6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818" y="2629"/>
                <a:ext cx="8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Left Bar</a:t>
                </a:r>
              </a:p>
            </p:txBody>
          </p:sp>
          <p:sp>
            <p:nvSpPr>
              <p:cNvPr id="50215" name="Rectangle 39">
                <a:extLst>
                  <a:ext uri="{FF2B5EF4-FFF2-40B4-BE49-F238E27FC236}">
                    <a16:creationId xmlns:a16="http://schemas.microsoft.com/office/drawing/2014/main" id="{6BE75058-1DA6-4BD5-9679-6F2C63C13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6" name="Rectangle 40">
                <a:extLst>
                  <a:ext uri="{FF2B5EF4-FFF2-40B4-BE49-F238E27FC236}">
                    <a16:creationId xmlns:a16="http://schemas.microsoft.com/office/drawing/2014/main" id="{38F0BFD6-6135-4F6C-959E-596AE7690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7" name="Rectangle 41">
                <a:extLst>
                  <a:ext uri="{FF2B5EF4-FFF2-40B4-BE49-F238E27FC236}">
                    <a16:creationId xmlns:a16="http://schemas.microsoft.com/office/drawing/2014/main" id="{324DCC18-1A8A-4B01-A66A-B71219262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8" name="Rectangle 42">
                <a:extLst>
                  <a:ext uri="{FF2B5EF4-FFF2-40B4-BE49-F238E27FC236}">
                    <a16:creationId xmlns:a16="http://schemas.microsoft.com/office/drawing/2014/main" id="{3FEE9D54-6F1E-4F4F-ADF1-C74706DB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9" name="Rectangle 43">
                <a:extLst>
                  <a:ext uri="{FF2B5EF4-FFF2-40B4-BE49-F238E27FC236}">
                    <a16:creationId xmlns:a16="http://schemas.microsoft.com/office/drawing/2014/main" id="{FAF24F2A-4445-40B9-8977-852392AD6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0" name="Rectangle 44">
                <a:extLst>
                  <a:ext uri="{FF2B5EF4-FFF2-40B4-BE49-F238E27FC236}">
                    <a16:creationId xmlns:a16="http://schemas.microsoft.com/office/drawing/2014/main" id="{9E8B0308-E348-4348-B381-C839820B3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Rectangle 45">
                <a:extLst>
                  <a:ext uri="{FF2B5EF4-FFF2-40B4-BE49-F238E27FC236}">
                    <a16:creationId xmlns:a16="http://schemas.microsoft.com/office/drawing/2014/main" id="{9290883B-B880-4496-BD5D-D750EFCA8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Rectangle 46">
                <a:extLst>
                  <a:ext uri="{FF2B5EF4-FFF2-40B4-BE49-F238E27FC236}">
                    <a16:creationId xmlns:a16="http://schemas.microsoft.com/office/drawing/2014/main" id="{5D1F8EE4-8FD3-4C62-9126-D84C8DD5A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3" name="Rectangle 47">
                <a:extLst>
                  <a:ext uri="{FF2B5EF4-FFF2-40B4-BE49-F238E27FC236}">
                    <a16:creationId xmlns:a16="http://schemas.microsoft.com/office/drawing/2014/main" id="{B7C47C5E-CE8A-406E-90B6-5CE972204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309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Rectangle 48">
                <a:extLst>
                  <a:ext uri="{FF2B5EF4-FFF2-40B4-BE49-F238E27FC236}">
                    <a16:creationId xmlns:a16="http://schemas.microsoft.com/office/drawing/2014/main" id="{BE035693-7A77-4367-95C6-DAAEA252E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309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Rectangle 49">
                <a:extLst>
                  <a:ext uri="{FF2B5EF4-FFF2-40B4-BE49-F238E27FC236}">
                    <a16:creationId xmlns:a16="http://schemas.microsoft.com/office/drawing/2014/main" id="{74399230-D00B-4E12-8C9B-4BDAB8FD7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6" name="Rectangle 50">
                <a:extLst>
                  <a:ext uri="{FF2B5EF4-FFF2-40B4-BE49-F238E27FC236}">
                    <a16:creationId xmlns:a16="http://schemas.microsoft.com/office/drawing/2014/main" id="{B9542025-612B-4674-A485-7693E4E5A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7" name="Rectangle 51">
                <a:extLst>
                  <a:ext uri="{FF2B5EF4-FFF2-40B4-BE49-F238E27FC236}">
                    <a16:creationId xmlns:a16="http://schemas.microsoft.com/office/drawing/2014/main" id="{1899BDF4-18D2-4677-8BB2-C765AAF46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8" name="Rectangle 52">
                <a:extLst>
                  <a:ext uri="{FF2B5EF4-FFF2-40B4-BE49-F238E27FC236}">
                    <a16:creationId xmlns:a16="http://schemas.microsoft.com/office/drawing/2014/main" id="{5C168E0F-B7FD-47AC-8DBB-E87873272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9" name="Rectangle 53">
                <a:extLst>
                  <a:ext uri="{FF2B5EF4-FFF2-40B4-BE49-F238E27FC236}">
                    <a16:creationId xmlns:a16="http://schemas.microsoft.com/office/drawing/2014/main" id="{1BEBD051-9300-45D0-880D-6D166A45D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0" name="Rectangle 54">
                <a:extLst>
                  <a:ext uri="{FF2B5EF4-FFF2-40B4-BE49-F238E27FC236}">
                    <a16:creationId xmlns:a16="http://schemas.microsoft.com/office/drawing/2014/main" id="{558AD5EE-0C52-481E-9319-31465CE99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1" name="Rectangle 55">
                <a:extLst>
                  <a:ext uri="{FF2B5EF4-FFF2-40B4-BE49-F238E27FC236}">
                    <a16:creationId xmlns:a16="http://schemas.microsoft.com/office/drawing/2014/main" id="{91AA89A6-5F17-4921-AC73-3C99B3DA9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2" name="Rectangle 56">
                <a:extLst>
                  <a:ext uri="{FF2B5EF4-FFF2-40B4-BE49-F238E27FC236}">
                    <a16:creationId xmlns:a16="http://schemas.microsoft.com/office/drawing/2014/main" id="{5826E7E2-D9F6-4772-8988-F8C620957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Rectangle 57">
                <a:extLst>
                  <a:ext uri="{FF2B5EF4-FFF2-40B4-BE49-F238E27FC236}">
                    <a16:creationId xmlns:a16="http://schemas.microsoft.com/office/drawing/2014/main" id="{1371C174-15EC-43F3-BB6E-B59721AB6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61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58">
                <a:extLst>
                  <a:ext uri="{FF2B5EF4-FFF2-40B4-BE49-F238E27FC236}">
                    <a16:creationId xmlns:a16="http://schemas.microsoft.com/office/drawing/2014/main" id="{659B169B-8A57-45D9-9405-FC907E2E6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161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5" name="Rectangle 59">
                <a:extLst>
                  <a:ext uri="{FF2B5EF4-FFF2-40B4-BE49-F238E27FC236}">
                    <a16:creationId xmlns:a16="http://schemas.microsoft.com/office/drawing/2014/main" id="{C14E424E-8423-45AD-B0DA-40A6AEBCB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6" name="Rectangle 60">
                <a:extLst>
                  <a:ext uri="{FF2B5EF4-FFF2-40B4-BE49-F238E27FC236}">
                    <a16:creationId xmlns:a16="http://schemas.microsoft.com/office/drawing/2014/main" id="{B703931E-8AED-47CE-943D-C749837E1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7" name="Rectangle 61">
                <a:extLst>
                  <a:ext uri="{FF2B5EF4-FFF2-40B4-BE49-F238E27FC236}">
                    <a16:creationId xmlns:a16="http://schemas.microsoft.com/office/drawing/2014/main" id="{21435172-B034-400C-A4FD-A3BDBEF2E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8" name="Rectangle 62">
                <a:extLst>
                  <a:ext uri="{FF2B5EF4-FFF2-40B4-BE49-F238E27FC236}">
                    <a16:creationId xmlns:a16="http://schemas.microsoft.com/office/drawing/2014/main" id="{DA9E6755-7B26-4B58-A1A9-60AB2AA81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9" name="Rectangle 63">
                <a:extLst>
                  <a:ext uri="{FF2B5EF4-FFF2-40B4-BE49-F238E27FC236}">
                    <a16:creationId xmlns:a16="http://schemas.microsoft.com/office/drawing/2014/main" id="{2D7AE84C-6D32-40B3-BA91-27866D9A4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Rectangle 64">
                <a:extLst>
                  <a:ext uri="{FF2B5EF4-FFF2-40B4-BE49-F238E27FC236}">
                    <a16:creationId xmlns:a16="http://schemas.microsoft.com/office/drawing/2014/main" id="{FEDB6C2A-399F-401C-8FFD-BF8290B1E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Rectangle 65">
                <a:extLst>
                  <a:ext uri="{FF2B5EF4-FFF2-40B4-BE49-F238E27FC236}">
                    <a16:creationId xmlns:a16="http://schemas.microsoft.com/office/drawing/2014/main" id="{5E22EFD2-641F-41BC-8725-792F6640B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Rectangle 66">
                <a:extLst>
                  <a:ext uri="{FF2B5EF4-FFF2-40B4-BE49-F238E27FC236}">
                    <a16:creationId xmlns:a16="http://schemas.microsoft.com/office/drawing/2014/main" id="{55B860EA-8447-43E2-9D64-2E0F16D3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Rectangle 67">
                <a:extLst>
                  <a:ext uri="{FF2B5EF4-FFF2-40B4-BE49-F238E27FC236}">
                    <a16:creationId xmlns:a16="http://schemas.microsoft.com/office/drawing/2014/main" id="{2929B1FD-3344-4374-8033-BB32599F5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013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Rectangle 68">
                <a:extLst>
                  <a:ext uri="{FF2B5EF4-FFF2-40B4-BE49-F238E27FC236}">
                    <a16:creationId xmlns:a16="http://schemas.microsoft.com/office/drawing/2014/main" id="{1DBD706D-264D-40A0-82D6-CCC5EE1A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3013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Rectangle 69">
                <a:extLst>
                  <a:ext uri="{FF2B5EF4-FFF2-40B4-BE49-F238E27FC236}">
                    <a16:creationId xmlns:a16="http://schemas.microsoft.com/office/drawing/2014/main" id="{287045BF-933F-42DA-A664-3B8F110DC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6" name="Rectangle 70">
                <a:extLst>
                  <a:ext uri="{FF2B5EF4-FFF2-40B4-BE49-F238E27FC236}">
                    <a16:creationId xmlns:a16="http://schemas.microsoft.com/office/drawing/2014/main" id="{147B2764-D52F-4B00-8DFB-8A1EF7F7B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Rectangle 71">
                <a:extLst>
                  <a:ext uri="{FF2B5EF4-FFF2-40B4-BE49-F238E27FC236}">
                    <a16:creationId xmlns:a16="http://schemas.microsoft.com/office/drawing/2014/main" id="{1AA459E9-87A3-41CF-9848-723FA8540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Rectangle 72">
                <a:extLst>
                  <a:ext uri="{FF2B5EF4-FFF2-40B4-BE49-F238E27FC236}">
                    <a16:creationId xmlns:a16="http://schemas.microsoft.com/office/drawing/2014/main" id="{C602C248-011E-4B15-B128-2030CE7CD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Rectangle 73">
                <a:extLst>
                  <a:ext uri="{FF2B5EF4-FFF2-40B4-BE49-F238E27FC236}">
                    <a16:creationId xmlns:a16="http://schemas.microsoft.com/office/drawing/2014/main" id="{0DF9325D-E6DC-4D3B-A242-2CB3FF014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0" name="Rectangle 74">
                <a:extLst>
                  <a:ext uri="{FF2B5EF4-FFF2-40B4-BE49-F238E27FC236}">
                    <a16:creationId xmlns:a16="http://schemas.microsoft.com/office/drawing/2014/main" id="{17667FA4-2FF8-447C-91FA-9F3E4D047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1" name="Rectangle 75">
                <a:extLst>
                  <a:ext uri="{FF2B5EF4-FFF2-40B4-BE49-F238E27FC236}">
                    <a16:creationId xmlns:a16="http://schemas.microsoft.com/office/drawing/2014/main" id="{EBEEDF87-DCCF-4128-9D3B-2DEA8F33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2" name="Rectangle 76">
                <a:extLst>
                  <a:ext uri="{FF2B5EF4-FFF2-40B4-BE49-F238E27FC236}">
                    <a16:creationId xmlns:a16="http://schemas.microsoft.com/office/drawing/2014/main" id="{764AAA58-C7E3-48A3-B836-A1FF97C5C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3" name="Rectangle 77">
                <a:extLst>
                  <a:ext uri="{FF2B5EF4-FFF2-40B4-BE49-F238E27FC236}">
                    <a16:creationId xmlns:a16="http://schemas.microsoft.com/office/drawing/2014/main" id="{DAEBB0AA-6B0E-46B1-9735-97629BA49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864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4" name="Rectangle 78">
                <a:extLst>
                  <a:ext uri="{FF2B5EF4-FFF2-40B4-BE49-F238E27FC236}">
                    <a16:creationId xmlns:a16="http://schemas.microsoft.com/office/drawing/2014/main" id="{31BEDC16-E522-4B47-BC3C-B46E7E13A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864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5" name="Rectangle 79">
                <a:extLst>
                  <a:ext uri="{FF2B5EF4-FFF2-40B4-BE49-F238E27FC236}">
                    <a16:creationId xmlns:a16="http://schemas.microsoft.com/office/drawing/2014/main" id="{07BD6A0B-DCBF-49EF-B41F-BB91780D6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6" name="Rectangle 80">
                <a:extLst>
                  <a:ext uri="{FF2B5EF4-FFF2-40B4-BE49-F238E27FC236}">
                    <a16:creationId xmlns:a16="http://schemas.microsoft.com/office/drawing/2014/main" id="{322DC6FE-0600-4022-A57D-D119499E4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7" name="Rectangle 81">
                <a:extLst>
                  <a:ext uri="{FF2B5EF4-FFF2-40B4-BE49-F238E27FC236}">
                    <a16:creationId xmlns:a16="http://schemas.microsoft.com/office/drawing/2014/main" id="{FF6645DB-0C5D-4502-AD29-ABD10E8C8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8" name="Rectangle 82">
                <a:extLst>
                  <a:ext uri="{FF2B5EF4-FFF2-40B4-BE49-F238E27FC236}">
                    <a16:creationId xmlns:a16="http://schemas.microsoft.com/office/drawing/2014/main" id="{629802D7-14E8-4AC9-8285-709C4C28B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9" name="Rectangle 83">
                <a:extLst>
                  <a:ext uri="{FF2B5EF4-FFF2-40B4-BE49-F238E27FC236}">
                    <a16:creationId xmlns:a16="http://schemas.microsoft.com/office/drawing/2014/main" id="{5923D680-E180-4694-83DF-BB5F9799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0" name="Rectangle 84">
                <a:extLst>
                  <a:ext uri="{FF2B5EF4-FFF2-40B4-BE49-F238E27FC236}">
                    <a16:creationId xmlns:a16="http://schemas.microsoft.com/office/drawing/2014/main" id="{9CE2152A-5475-450B-8C62-60ED1860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1" name="Rectangle 85">
                <a:extLst>
                  <a:ext uri="{FF2B5EF4-FFF2-40B4-BE49-F238E27FC236}">
                    <a16:creationId xmlns:a16="http://schemas.microsoft.com/office/drawing/2014/main" id="{A4B8AFDC-4FB8-46D1-B85D-B4CC73B19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2" name="Rectangle 86">
                <a:extLst>
                  <a:ext uri="{FF2B5EF4-FFF2-40B4-BE49-F238E27FC236}">
                    <a16:creationId xmlns:a16="http://schemas.microsoft.com/office/drawing/2014/main" id="{F166D2D9-C8CE-4309-8507-F85E92394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3" name="Rectangle 87">
                <a:extLst>
                  <a:ext uri="{FF2B5EF4-FFF2-40B4-BE49-F238E27FC236}">
                    <a16:creationId xmlns:a16="http://schemas.microsoft.com/office/drawing/2014/main" id="{FD2A5F05-A3BD-451B-B17E-6BAD31805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716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4" name="Rectangle 88">
                <a:extLst>
                  <a:ext uri="{FF2B5EF4-FFF2-40B4-BE49-F238E27FC236}">
                    <a16:creationId xmlns:a16="http://schemas.microsoft.com/office/drawing/2014/main" id="{04C21486-A709-4E77-94CB-8DC3BE398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716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5" name="Rectangle 89">
                <a:extLst>
                  <a:ext uri="{FF2B5EF4-FFF2-40B4-BE49-F238E27FC236}">
                    <a16:creationId xmlns:a16="http://schemas.microsoft.com/office/drawing/2014/main" id="{451288E9-B314-4FB1-8639-C895A0DE4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6" name="Rectangle 90">
                <a:extLst>
                  <a:ext uri="{FF2B5EF4-FFF2-40B4-BE49-F238E27FC236}">
                    <a16:creationId xmlns:a16="http://schemas.microsoft.com/office/drawing/2014/main" id="{D143EBB7-C63D-4139-B550-50187F7A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7" name="Rectangle 91">
                <a:extLst>
                  <a:ext uri="{FF2B5EF4-FFF2-40B4-BE49-F238E27FC236}">
                    <a16:creationId xmlns:a16="http://schemas.microsoft.com/office/drawing/2014/main" id="{ACBAD619-85DD-4930-8DFB-F85F04D4B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8" name="Rectangle 92">
                <a:extLst>
                  <a:ext uri="{FF2B5EF4-FFF2-40B4-BE49-F238E27FC236}">
                    <a16:creationId xmlns:a16="http://schemas.microsoft.com/office/drawing/2014/main" id="{02B847A8-528E-418D-8FEA-F3DEEAD8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9" name="Rectangle 93">
                <a:extLst>
                  <a:ext uri="{FF2B5EF4-FFF2-40B4-BE49-F238E27FC236}">
                    <a16:creationId xmlns:a16="http://schemas.microsoft.com/office/drawing/2014/main" id="{0CA749C7-D128-4F30-B4D1-CBA204E19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0" name="Rectangle 94">
                <a:extLst>
                  <a:ext uri="{FF2B5EF4-FFF2-40B4-BE49-F238E27FC236}">
                    <a16:creationId xmlns:a16="http://schemas.microsoft.com/office/drawing/2014/main" id="{37A8F6A7-7976-4E65-B6D9-61D58B6B0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1" name="Rectangle 95">
                <a:extLst>
                  <a:ext uri="{FF2B5EF4-FFF2-40B4-BE49-F238E27FC236}">
                    <a16:creationId xmlns:a16="http://schemas.microsoft.com/office/drawing/2014/main" id="{05B4217E-638F-4E45-A643-16CE87C88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2" name="Rectangle 96">
                <a:extLst>
                  <a:ext uri="{FF2B5EF4-FFF2-40B4-BE49-F238E27FC236}">
                    <a16:creationId xmlns:a16="http://schemas.microsoft.com/office/drawing/2014/main" id="{1CEE7C75-8F02-4335-8A03-6E097594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3" name="Rectangle 97">
                <a:extLst>
                  <a:ext uri="{FF2B5EF4-FFF2-40B4-BE49-F238E27FC236}">
                    <a16:creationId xmlns:a16="http://schemas.microsoft.com/office/drawing/2014/main" id="{B1194D03-4E63-43C6-85BA-B1AB931C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568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Rectangle 98">
                <a:extLst>
                  <a:ext uri="{FF2B5EF4-FFF2-40B4-BE49-F238E27FC236}">
                    <a16:creationId xmlns:a16="http://schemas.microsoft.com/office/drawing/2014/main" id="{BB53FF16-2183-45A2-87E4-C657465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568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Rectangle 99">
                <a:extLst>
                  <a:ext uri="{FF2B5EF4-FFF2-40B4-BE49-F238E27FC236}">
                    <a16:creationId xmlns:a16="http://schemas.microsoft.com/office/drawing/2014/main" id="{64604C07-69D7-4B6A-A5CD-2208DC4A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6" name="Rectangle 100">
                <a:extLst>
                  <a:ext uri="{FF2B5EF4-FFF2-40B4-BE49-F238E27FC236}">
                    <a16:creationId xmlns:a16="http://schemas.microsoft.com/office/drawing/2014/main" id="{280B46A4-35F1-42CE-83A5-4CC5FCA1D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7" name="Rectangle 101">
                <a:extLst>
                  <a:ext uri="{FF2B5EF4-FFF2-40B4-BE49-F238E27FC236}">
                    <a16:creationId xmlns:a16="http://schemas.microsoft.com/office/drawing/2014/main" id="{C4C44F3F-6600-4C7F-A838-98383D3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8" name="Rectangle 102">
                <a:extLst>
                  <a:ext uri="{FF2B5EF4-FFF2-40B4-BE49-F238E27FC236}">
                    <a16:creationId xmlns:a16="http://schemas.microsoft.com/office/drawing/2014/main" id="{A9ED059A-A09C-46AA-98F3-A80F60E7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9" name="Rectangle 103">
                <a:extLst>
                  <a:ext uri="{FF2B5EF4-FFF2-40B4-BE49-F238E27FC236}">
                    <a16:creationId xmlns:a16="http://schemas.microsoft.com/office/drawing/2014/main" id="{10C0E33D-6CA2-48FC-880E-9BF964089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0" name="Rectangle 104">
                <a:extLst>
                  <a:ext uri="{FF2B5EF4-FFF2-40B4-BE49-F238E27FC236}">
                    <a16:creationId xmlns:a16="http://schemas.microsoft.com/office/drawing/2014/main" id="{038B9660-2CF0-4423-9EA9-F7B1A2F43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1" name="Rectangle 105">
                <a:extLst>
                  <a:ext uri="{FF2B5EF4-FFF2-40B4-BE49-F238E27FC236}">
                    <a16:creationId xmlns:a16="http://schemas.microsoft.com/office/drawing/2014/main" id="{35B04DDE-7A2D-4AAC-88D0-2B3D5C08B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2" name="Rectangle 106">
                <a:extLst>
                  <a:ext uri="{FF2B5EF4-FFF2-40B4-BE49-F238E27FC236}">
                    <a16:creationId xmlns:a16="http://schemas.microsoft.com/office/drawing/2014/main" id="{B22CCD87-A647-4337-A474-80386E24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3" name="Rectangle 107">
                <a:extLst>
                  <a:ext uri="{FF2B5EF4-FFF2-40B4-BE49-F238E27FC236}">
                    <a16:creationId xmlns:a16="http://schemas.microsoft.com/office/drawing/2014/main" id="{CEC1114D-F42E-4754-AF8A-951819F00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420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4" name="Rectangle 108">
                <a:extLst>
                  <a:ext uri="{FF2B5EF4-FFF2-40B4-BE49-F238E27FC236}">
                    <a16:creationId xmlns:a16="http://schemas.microsoft.com/office/drawing/2014/main" id="{34B641C4-25B8-4F91-9E43-96EDBE60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420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5" name="Rectangle 109">
                <a:extLst>
                  <a:ext uri="{FF2B5EF4-FFF2-40B4-BE49-F238E27FC236}">
                    <a16:creationId xmlns:a16="http://schemas.microsoft.com/office/drawing/2014/main" id="{9D6DF35B-9AF4-4490-9641-80CCB8C86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6" name="Rectangle 110">
                <a:extLst>
                  <a:ext uri="{FF2B5EF4-FFF2-40B4-BE49-F238E27FC236}">
                    <a16:creationId xmlns:a16="http://schemas.microsoft.com/office/drawing/2014/main" id="{1941B910-93E0-4C48-8E73-82E6263F8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7" name="Rectangle 111">
                <a:extLst>
                  <a:ext uri="{FF2B5EF4-FFF2-40B4-BE49-F238E27FC236}">
                    <a16:creationId xmlns:a16="http://schemas.microsoft.com/office/drawing/2014/main" id="{4305D40F-F5DA-41BD-A4D1-562097F1D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8" name="Rectangle 112">
                <a:extLst>
                  <a:ext uri="{FF2B5EF4-FFF2-40B4-BE49-F238E27FC236}">
                    <a16:creationId xmlns:a16="http://schemas.microsoft.com/office/drawing/2014/main" id="{AB6D8912-FF71-4A20-B008-41D495823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89" name="Rectangle 113">
                <a:extLst>
                  <a:ext uri="{FF2B5EF4-FFF2-40B4-BE49-F238E27FC236}">
                    <a16:creationId xmlns:a16="http://schemas.microsoft.com/office/drawing/2014/main" id="{7014DB63-8A5F-42A4-9903-4FD34428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0" name="Rectangle 114">
                <a:extLst>
                  <a:ext uri="{FF2B5EF4-FFF2-40B4-BE49-F238E27FC236}">
                    <a16:creationId xmlns:a16="http://schemas.microsoft.com/office/drawing/2014/main" id="{BAEFB593-E47E-4864-8303-77A2E6F3F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1" name="Rectangle 115">
                <a:extLst>
                  <a:ext uri="{FF2B5EF4-FFF2-40B4-BE49-F238E27FC236}">
                    <a16:creationId xmlns:a16="http://schemas.microsoft.com/office/drawing/2014/main" id="{8EBDA9B8-3383-4464-AA34-DB5DD4032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2" name="Rectangle 116">
                <a:extLst>
                  <a:ext uri="{FF2B5EF4-FFF2-40B4-BE49-F238E27FC236}">
                    <a16:creationId xmlns:a16="http://schemas.microsoft.com/office/drawing/2014/main" id="{F690AF8D-458A-4294-B0E1-B3C5D01F4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3" name="Rectangle 117">
                <a:extLst>
                  <a:ext uri="{FF2B5EF4-FFF2-40B4-BE49-F238E27FC236}">
                    <a16:creationId xmlns:a16="http://schemas.microsoft.com/office/drawing/2014/main" id="{CD0D4B47-9050-4013-808A-12511D87E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272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4" name="Rectangle 118">
                <a:extLst>
                  <a:ext uri="{FF2B5EF4-FFF2-40B4-BE49-F238E27FC236}">
                    <a16:creationId xmlns:a16="http://schemas.microsoft.com/office/drawing/2014/main" id="{E95C4328-6E18-4466-9453-D07471DC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272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5" name="Rectangle 119">
                <a:extLst>
                  <a:ext uri="{FF2B5EF4-FFF2-40B4-BE49-F238E27FC236}">
                    <a16:creationId xmlns:a16="http://schemas.microsoft.com/office/drawing/2014/main" id="{8FF9B653-E692-4402-912E-2065C1759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6" name="Rectangle 120">
                <a:extLst>
                  <a:ext uri="{FF2B5EF4-FFF2-40B4-BE49-F238E27FC236}">
                    <a16:creationId xmlns:a16="http://schemas.microsoft.com/office/drawing/2014/main" id="{9FE175DD-0586-46A7-A000-C0922C120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7" name="Rectangle 121">
                <a:extLst>
                  <a:ext uri="{FF2B5EF4-FFF2-40B4-BE49-F238E27FC236}">
                    <a16:creationId xmlns:a16="http://schemas.microsoft.com/office/drawing/2014/main" id="{B20EB57D-73D1-4BCC-924B-A6FC62BC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8" name="Rectangle 122">
                <a:extLst>
                  <a:ext uri="{FF2B5EF4-FFF2-40B4-BE49-F238E27FC236}">
                    <a16:creationId xmlns:a16="http://schemas.microsoft.com/office/drawing/2014/main" id="{D73F6CAE-5173-4D8D-B697-F7FC59A28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99" name="Rectangle 123">
                <a:extLst>
                  <a:ext uri="{FF2B5EF4-FFF2-40B4-BE49-F238E27FC236}">
                    <a16:creationId xmlns:a16="http://schemas.microsoft.com/office/drawing/2014/main" id="{16441A91-D0BA-41C2-8DCD-0D08A080A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0" name="Rectangle 124">
                <a:extLst>
                  <a:ext uri="{FF2B5EF4-FFF2-40B4-BE49-F238E27FC236}">
                    <a16:creationId xmlns:a16="http://schemas.microsoft.com/office/drawing/2014/main" id="{AC62FA4D-65A2-4258-B0C3-BF7B9EE62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1" name="Rectangle 125">
                <a:extLst>
                  <a:ext uri="{FF2B5EF4-FFF2-40B4-BE49-F238E27FC236}">
                    <a16:creationId xmlns:a16="http://schemas.microsoft.com/office/drawing/2014/main" id="{EE2FB1E9-0059-4D88-B4E5-3728A953E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2" name="Rectangle 126">
                <a:extLst>
                  <a:ext uri="{FF2B5EF4-FFF2-40B4-BE49-F238E27FC236}">
                    <a16:creationId xmlns:a16="http://schemas.microsoft.com/office/drawing/2014/main" id="{0C4BD8CA-FAE9-4CEB-9DD4-6F7DA26D3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3" name="Rectangle 127">
                <a:extLst>
                  <a:ext uri="{FF2B5EF4-FFF2-40B4-BE49-F238E27FC236}">
                    <a16:creationId xmlns:a16="http://schemas.microsoft.com/office/drawing/2014/main" id="{99663DB2-076C-42A1-9670-83A11B38A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2123"/>
                <a:ext cx="167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4" name="Rectangle 128">
                <a:extLst>
                  <a:ext uri="{FF2B5EF4-FFF2-40B4-BE49-F238E27FC236}">
                    <a16:creationId xmlns:a16="http://schemas.microsoft.com/office/drawing/2014/main" id="{703016E8-E14A-4EC8-BCBC-B38E6660E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123"/>
                <a:ext cx="168" cy="149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5" name="Rectangle 129">
                <a:extLst>
                  <a:ext uri="{FF2B5EF4-FFF2-40B4-BE49-F238E27FC236}">
                    <a16:creationId xmlns:a16="http://schemas.microsoft.com/office/drawing/2014/main" id="{77F6361B-30F6-4650-A90E-677B5857B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2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6" name="Rectangle 130">
                <a:extLst>
                  <a:ext uri="{FF2B5EF4-FFF2-40B4-BE49-F238E27FC236}">
                    <a16:creationId xmlns:a16="http://schemas.microsoft.com/office/drawing/2014/main" id="{5B497ABE-7095-4C1A-B922-6883E99F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Rectangle 131">
                <a:extLst>
                  <a:ext uri="{FF2B5EF4-FFF2-40B4-BE49-F238E27FC236}">
                    <a16:creationId xmlns:a16="http://schemas.microsoft.com/office/drawing/2014/main" id="{6F44CC8C-550B-4F39-9223-82970D3B9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Rectangle 132">
                <a:extLst>
                  <a:ext uri="{FF2B5EF4-FFF2-40B4-BE49-F238E27FC236}">
                    <a16:creationId xmlns:a16="http://schemas.microsoft.com/office/drawing/2014/main" id="{EE6DEA6D-95F8-4038-B0D0-DF6B9FE4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9" name="Rectangle 133">
                <a:extLst>
                  <a:ext uri="{FF2B5EF4-FFF2-40B4-BE49-F238E27FC236}">
                    <a16:creationId xmlns:a16="http://schemas.microsoft.com/office/drawing/2014/main" id="{FAFEE180-A589-4CAB-B0BB-BA159188E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0" name="Rectangle 134">
                <a:extLst>
                  <a:ext uri="{FF2B5EF4-FFF2-40B4-BE49-F238E27FC236}">
                    <a16:creationId xmlns:a16="http://schemas.microsoft.com/office/drawing/2014/main" id="{568DF5EE-3DA4-48A5-8A30-810B0161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1" name="Rectangle 135">
                <a:extLst>
                  <a:ext uri="{FF2B5EF4-FFF2-40B4-BE49-F238E27FC236}">
                    <a16:creationId xmlns:a16="http://schemas.microsoft.com/office/drawing/2014/main" id="{E71C0C72-C561-4190-B254-6616F29A1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2" name="Rectangle 136">
                <a:extLst>
                  <a:ext uri="{FF2B5EF4-FFF2-40B4-BE49-F238E27FC236}">
                    <a16:creationId xmlns:a16="http://schemas.microsoft.com/office/drawing/2014/main" id="{38F28D74-24FA-4057-9BCB-79AC61CC6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3" name="Rectangle 137">
                <a:extLst>
                  <a:ext uri="{FF2B5EF4-FFF2-40B4-BE49-F238E27FC236}">
                    <a16:creationId xmlns:a16="http://schemas.microsoft.com/office/drawing/2014/main" id="{6D544E19-DFBF-4E14-AFEE-6661D7DC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1975"/>
                <a:ext cx="167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4" name="Rectangle 138">
                <a:extLst>
                  <a:ext uri="{FF2B5EF4-FFF2-40B4-BE49-F238E27FC236}">
                    <a16:creationId xmlns:a16="http://schemas.microsoft.com/office/drawing/2014/main" id="{2A03EFD5-6982-4B4A-BD62-B1C3F3F3B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1975"/>
                <a:ext cx="168" cy="148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5" name="Line 139">
                <a:extLst>
                  <a:ext uri="{FF2B5EF4-FFF2-40B4-BE49-F238E27FC236}">
                    <a16:creationId xmlns:a16="http://schemas.microsoft.com/office/drawing/2014/main" id="{375C0716-4A46-4CE7-9808-87678CC1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3457"/>
                <a:ext cx="167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6" name="Line 140">
                <a:extLst>
                  <a:ext uri="{FF2B5EF4-FFF2-40B4-BE49-F238E27FC236}">
                    <a16:creationId xmlns:a16="http://schemas.microsoft.com/office/drawing/2014/main" id="{3AC6AD98-2AD6-4237-8C8D-7BC67DD9C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2" y="1975"/>
                <a:ext cx="0" cy="148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7" name="Text Box 141">
                <a:extLst>
                  <a:ext uri="{FF2B5EF4-FFF2-40B4-BE49-F238E27FC236}">
                    <a16:creationId xmlns:a16="http://schemas.microsoft.com/office/drawing/2014/main" id="{EDC6D837-5CA4-4126-AD92-4EF15639A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6" y="1946"/>
                <a:ext cx="220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10</a:t>
                </a:r>
              </a:p>
            </p:txBody>
          </p:sp>
          <p:sp>
            <p:nvSpPr>
              <p:cNvPr id="50318" name="Text Box 142">
                <a:extLst>
                  <a:ext uri="{FF2B5EF4-FFF2-40B4-BE49-F238E27FC236}">
                    <a16:creationId xmlns:a16="http://schemas.microsoft.com/office/drawing/2014/main" id="{E1DE5490-6186-4744-99FE-478706EEE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</a:t>
                </a:r>
              </a:p>
            </p:txBody>
          </p:sp>
          <p:sp>
            <p:nvSpPr>
              <p:cNvPr id="50319" name="Text Box 143">
                <a:extLst>
                  <a:ext uri="{FF2B5EF4-FFF2-40B4-BE49-F238E27FC236}">
                    <a16:creationId xmlns:a16="http://schemas.microsoft.com/office/drawing/2014/main" id="{2E39E4FC-FDDF-4CFD-B5A7-16B725A26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1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50320" name="Text Box 144">
                <a:extLst>
                  <a:ext uri="{FF2B5EF4-FFF2-40B4-BE49-F238E27FC236}">
                    <a16:creationId xmlns:a16="http://schemas.microsoft.com/office/drawing/2014/main" id="{6D969C90-B280-4856-9121-09A8AAFDD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3</a:t>
                </a:r>
              </a:p>
            </p:txBody>
          </p:sp>
          <p:sp>
            <p:nvSpPr>
              <p:cNvPr id="50321" name="Text Box 145">
                <a:extLst>
                  <a:ext uri="{FF2B5EF4-FFF2-40B4-BE49-F238E27FC236}">
                    <a16:creationId xmlns:a16="http://schemas.microsoft.com/office/drawing/2014/main" id="{D266A338-532C-4313-9738-48A9FC413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6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4</a:t>
                </a:r>
              </a:p>
            </p:txBody>
          </p:sp>
          <p:sp>
            <p:nvSpPr>
              <p:cNvPr id="50322" name="Text Box 146">
                <a:extLst>
                  <a:ext uri="{FF2B5EF4-FFF2-40B4-BE49-F238E27FC236}">
                    <a16:creationId xmlns:a16="http://schemas.microsoft.com/office/drawing/2014/main" id="{00A70D24-B79F-401B-BFA1-60EE75065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50323" name="Text Box 147">
                <a:extLst>
                  <a:ext uri="{FF2B5EF4-FFF2-40B4-BE49-F238E27FC236}">
                    <a16:creationId xmlns:a16="http://schemas.microsoft.com/office/drawing/2014/main" id="{238D6EEB-6FA7-404E-B554-7D8EE1E83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6</a:t>
                </a:r>
              </a:p>
            </p:txBody>
          </p:sp>
          <p:sp>
            <p:nvSpPr>
              <p:cNvPr id="50324" name="Text Box 148">
                <a:extLst>
                  <a:ext uri="{FF2B5EF4-FFF2-40B4-BE49-F238E27FC236}">
                    <a16:creationId xmlns:a16="http://schemas.microsoft.com/office/drawing/2014/main" id="{9A6156F2-1CB0-499B-9CA6-1B3F6464A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50325" name="Text Box 149">
                <a:extLst>
                  <a:ext uri="{FF2B5EF4-FFF2-40B4-BE49-F238E27FC236}">
                    <a16:creationId xmlns:a16="http://schemas.microsoft.com/office/drawing/2014/main" id="{77B37B36-1365-4AFC-B99F-71B0AD0CD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8" y="3516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50326" name="Text Box 150">
                <a:extLst>
                  <a:ext uri="{FF2B5EF4-FFF2-40B4-BE49-F238E27FC236}">
                    <a16:creationId xmlns:a16="http://schemas.microsoft.com/office/drawing/2014/main" id="{41223A5F-6F6B-4B14-A5B4-6EE774437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351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50327" name="Text Box 151">
                <a:extLst>
                  <a:ext uri="{FF2B5EF4-FFF2-40B4-BE49-F238E27FC236}">
                    <a16:creationId xmlns:a16="http://schemas.microsoft.com/office/drawing/2014/main" id="{970ECF6D-3AC2-44C8-A6AD-69E678531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5" y="3516"/>
                <a:ext cx="219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10</a:t>
                </a:r>
              </a:p>
            </p:txBody>
          </p:sp>
          <p:sp>
            <p:nvSpPr>
              <p:cNvPr id="50328" name="Text Box 152">
                <a:extLst>
                  <a:ext uri="{FF2B5EF4-FFF2-40B4-BE49-F238E27FC236}">
                    <a16:creationId xmlns:a16="http://schemas.microsoft.com/office/drawing/2014/main" id="{E50D2AFE-9C83-4FA6-BF8A-3CB6BFE82D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280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1</a:t>
                </a:r>
              </a:p>
            </p:txBody>
          </p:sp>
          <p:sp>
            <p:nvSpPr>
              <p:cNvPr id="50329" name="Text Box 153">
                <a:extLst>
                  <a:ext uri="{FF2B5EF4-FFF2-40B4-BE49-F238E27FC236}">
                    <a16:creationId xmlns:a16="http://schemas.microsoft.com/office/drawing/2014/main" id="{0BB6A230-2A2A-4749-81D1-54233487A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3132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2</a:t>
                </a:r>
              </a:p>
            </p:txBody>
          </p:sp>
          <p:sp>
            <p:nvSpPr>
              <p:cNvPr id="50330" name="Text Box 154">
                <a:extLst>
                  <a:ext uri="{FF2B5EF4-FFF2-40B4-BE49-F238E27FC236}">
                    <a16:creationId xmlns:a16="http://schemas.microsoft.com/office/drawing/2014/main" id="{9F8A65B8-072D-4323-A10C-F003E8B22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98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3</a:t>
                </a:r>
              </a:p>
            </p:txBody>
          </p:sp>
          <p:sp>
            <p:nvSpPr>
              <p:cNvPr id="50331" name="Text Box 155">
                <a:extLst>
                  <a:ext uri="{FF2B5EF4-FFF2-40B4-BE49-F238E27FC236}">
                    <a16:creationId xmlns:a16="http://schemas.microsoft.com/office/drawing/2014/main" id="{8E4D9387-6D93-4733-B6EC-76004245B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835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4</a:t>
                </a:r>
              </a:p>
            </p:txBody>
          </p:sp>
          <p:sp>
            <p:nvSpPr>
              <p:cNvPr id="50332" name="Text Box 156">
                <a:extLst>
                  <a:ext uri="{FF2B5EF4-FFF2-40B4-BE49-F238E27FC236}">
                    <a16:creationId xmlns:a16="http://schemas.microsoft.com/office/drawing/2014/main" id="{ED5E37A3-F79A-4A8D-A747-F724A69E3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687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5</a:t>
                </a:r>
              </a:p>
            </p:txBody>
          </p:sp>
          <p:sp>
            <p:nvSpPr>
              <p:cNvPr id="50333" name="Text Box 157">
                <a:extLst>
                  <a:ext uri="{FF2B5EF4-FFF2-40B4-BE49-F238E27FC236}">
                    <a16:creationId xmlns:a16="http://schemas.microsoft.com/office/drawing/2014/main" id="{F5A35B23-A875-4E8B-9A0C-5EF3964BC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538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6</a:t>
                </a:r>
              </a:p>
            </p:txBody>
          </p:sp>
          <p:sp>
            <p:nvSpPr>
              <p:cNvPr id="50334" name="Text Box 158">
                <a:extLst>
                  <a:ext uri="{FF2B5EF4-FFF2-40B4-BE49-F238E27FC236}">
                    <a16:creationId xmlns:a16="http://schemas.microsoft.com/office/drawing/2014/main" id="{E2BFAED8-3E67-4E0E-B1ED-5F2B1F4B5F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391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7</a:t>
                </a:r>
              </a:p>
            </p:txBody>
          </p:sp>
          <p:sp>
            <p:nvSpPr>
              <p:cNvPr id="50335" name="Text Box 159">
                <a:extLst>
                  <a:ext uri="{FF2B5EF4-FFF2-40B4-BE49-F238E27FC236}">
                    <a16:creationId xmlns:a16="http://schemas.microsoft.com/office/drawing/2014/main" id="{4A182055-E1E6-41DA-98AF-BC450501B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243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8</a:t>
                </a:r>
              </a:p>
            </p:txBody>
          </p:sp>
          <p:sp>
            <p:nvSpPr>
              <p:cNvPr id="50336" name="Text Box 160">
                <a:extLst>
                  <a:ext uri="{FF2B5EF4-FFF2-40B4-BE49-F238E27FC236}">
                    <a16:creationId xmlns:a16="http://schemas.microsoft.com/office/drawing/2014/main" id="{2A479874-5460-4935-96ED-1C76247E2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" y="2094"/>
                <a:ext cx="16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en-US" sz="1600" dirty="0"/>
                  <a:t>9</a:t>
                </a:r>
              </a:p>
            </p:txBody>
          </p:sp>
          <p:sp>
            <p:nvSpPr>
              <p:cNvPr id="50337" name="Rectangle 161">
                <a:extLst>
                  <a:ext uri="{FF2B5EF4-FFF2-40B4-BE49-F238E27FC236}">
                    <a16:creationId xmlns:a16="http://schemas.microsoft.com/office/drawing/2014/main" id="{11AEC533-9311-4F78-8325-F562B6E3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684"/>
                <a:ext cx="1100" cy="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altLang="en-US" sz="16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Right Bar</a:t>
                </a:r>
              </a:p>
            </p:txBody>
          </p:sp>
        </p:grpSp>
        <p:sp>
          <p:nvSpPr>
            <p:cNvPr id="50338" name="Oval 162">
              <a:extLst>
                <a:ext uri="{FF2B5EF4-FFF2-40B4-BE49-F238E27FC236}">
                  <a16:creationId xmlns:a16="http://schemas.microsoft.com/office/drawing/2014/main" id="{F26CF885-48BF-43BA-BFD5-A641C1A5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" y="153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9" name="Oval 163">
              <a:extLst>
                <a:ext uri="{FF2B5EF4-FFF2-40B4-BE49-F238E27FC236}">
                  <a16:creationId xmlns:a16="http://schemas.microsoft.com/office/drawing/2014/main" id="{DF713642-B6EA-4B5A-81DB-7D24248B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1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0" name="Oval 164">
              <a:extLst>
                <a:ext uri="{FF2B5EF4-FFF2-40B4-BE49-F238E27FC236}">
                  <a16:creationId xmlns:a16="http://schemas.microsoft.com/office/drawing/2014/main" id="{A60A4667-C178-4215-B298-43933E7B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1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1" name="Oval 165">
              <a:extLst>
                <a:ext uri="{FF2B5EF4-FFF2-40B4-BE49-F238E27FC236}">
                  <a16:creationId xmlns:a16="http://schemas.microsoft.com/office/drawing/2014/main" id="{E42568E5-ED17-44F9-9C5F-8B4FE741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25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2" name="Oval 166">
              <a:extLst>
                <a:ext uri="{FF2B5EF4-FFF2-40B4-BE49-F238E27FC236}">
                  <a16:creationId xmlns:a16="http://schemas.microsoft.com/office/drawing/2014/main" id="{4A24686B-CC22-4BBD-AC52-474EA9F19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9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3" name="Oval 167">
              <a:extLst>
                <a:ext uri="{FF2B5EF4-FFF2-40B4-BE49-F238E27FC236}">
                  <a16:creationId xmlns:a16="http://schemas.microsoft.com/office/drawing/2014/main" id="{C2B92FD9-4664-4B2A-BE5C-DF655AFCB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67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4" name="Oval 168">
              <a:extLst>
                <a:ext uri="{FF2B5EF4-FFF2-40B4-BE49-F238E27FC236}">
                  <a16:creationId xmlns:a16="http://schemas.microsoft.com/office/drawing/2014/main" id="{10E86234-790E-4FE4-BF7E-F18A5EAA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5" name="Oval 169">
              <a:extLst>
                <a:ext uri="{FF2B5EF4-FFF2-40B4-BE49-F238E27FC236}">
                  <a16:creationId xmlns:a16="http://schemas.microsoft.com/office/drawing/2014/main" id="{8C47AB0D-9223-49B6-99C9-D0D387E4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56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6" name="Oval 170">
              <a:extLst>
                <a:ext uri="{FF2B5EF4-FFF2-40B4-BE49-F238E27FC236}">
                  <a16:creationId xmlns:a16="http://schemas.microsoft.com/office/drawing/2014/main" id="{4C69FAD0-4E76-436B-A702-94888B09F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" y="80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7" name="Oval 171">
              <a:extLst>
                <a:ext uri="{FF2B5EF4-FFF2-40B4-BE49-F238E27FC236}">
                  <a16:creationId xmlns:a16="http://schemas.microsoft.com/office/drawing/2014/main" id="{A03D17F5-AA96-4723-AC67-0392B7888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" y="136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8" name="Oval 172">
              <a:extLst>
                <a:ext uri="{FF2B5EF4-FFF2-40B4-BE49-F238E27FC236}">
                  <a16:creationId xmlns:a16="http://schemas.microsoft.com/office/drawing/2014/main" id="{BCB7584D-EE75-482E-9CEB-6E77A437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11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49" name="Oval 173">
              <a:extLst>
                <a:ext uri="{FF2B5EF4-FFF2-40B4-BE49-F238E27FC236}">
                  <a16:creationId xmlns:a16="http://schemas.microsoft.com/office/drawing/2014/main" id="{F47A500C-2940-4309-B5E3-1620E8BD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1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0" name="Oval 174">
              <a:extLst>
                <a:ext uri="{FF2B5EF4-FFF2-40B4-BE49-F238E27FC236}">
                  <a16:creationId xmlns:a16="http://schemas.microsoft.com/office/drawing/2014/main" id="{2DAE0BB0-B1F0-47A3-AB1A-C963B39FA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1" name="Oval 175">
              <a:extLst>
                <a:ext uri="{FF2B5EF4-FFF2-40B4-BE49-F238E27FC236}">
                  <a16:creationId xmlns:a16="http://schemas.microsoft.com/office/drawing/2014/main" id="{326FF76B-FC2A-4753-A374-47642347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3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2" name="Oval 176">
              <a:extLst>
                <a:ext uri="{FF2B5EF4-FFF2-40B4-BE49-F238E27FC236}">
                  <a16:creationId xmlns:a16="http://schemas.microsoft.com/office/drawing/2014/main" id="{F5591671-1791-4E2F-ADDE-B7D7025B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122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3" name="Oval 177">
              <a:extLst>
                <a:ext uri="{FF2B5EF4-FFF2-40B4-BE49-F238E27FC236}">
                  <a16:creationId xmlns:a16="http://schemas.microsoft.com/office/drawing/2014/main" id="{5FBF2BCD-FEC2-4378-95DF-380BDC8F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" y="5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4" name="Oval 178">
              <a:extLst>
                <a:ext uri="{FF2B5EF4-FFF2-40B4-BE49-F238E27FC236}">
                  <a16:creationId xmlns:a16="http://schemas.microsoft.com/office/drawing/2014/main" id="{44893A4A-5A4A-4F55-B741-8344A741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4" y="46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5" name="Oval 179">
              <a:extLst>
                <a:ext uri="{FF2B5EF4-FFF2-40B4-BE49-F238E27FC236}">
                  <a16:creationId xmlns:a16="http://schemas.microsoft.com/office/drawing/2014/main" id="{19A4B08A-563C-4BED-A348-5AACF11B2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7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6" name="Rectangle 180">
              <a:extLst>
                <a:ext uri="{FF2B5EF4-FFF2-40B4-BE49-F238E27FC236}">
                  <a16:creationId xmlns:a16="http://schemas.microsoft.com/office/drawing/2014/main" id="{AB130934-539D-4D6D-9E7E-34DCFA71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28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7" name="Rectangle 181">
              <a:extLst>
                <a:ext uri="{FF2B5EF4-FFF2-40B4-BE49-F238E27FC236}">
                  <a16:creationId xmlns:a16="http://schemas.microsoft.com/office/drawing/2014/main" id="{5F5C7EA5-5620-4130-A95E-4C2439E43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58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58" name="Rectangle 182">
              <a:extLst>
                <a:ext uri="{FF2B5EF4-FFF2-40B4-BE49-F238E27FC236}">
                  <a16:creationId xmlns:a16="http://schemas.microsoft.com/office/drawing/2014/main" id="{E826A772-B565-4DC1-B4A2-896ADC5F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" y="89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0" name="Rectangle 184">
              <a:extLst>
                <a:ext uri="{FF2B5EF4-FFF2-40B4-BE49-F238E27FC236}">
                  <a16:creationId xmlns:a16="http://schemas.microsoft.com/office/drawing/2014/main" id="{3E3582E6-CFF2-4849-B2FA-918882F7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72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1" name="Rectangle 185">
              <a:extLst>
                <a:ext uri="{FF2B5EF4-FFF2-40B4-BE49-F238E27FC236}">
                  <a16:creationId xmlns:a16="http://schemas.microsoft.com/office/drawing/2014/main" id="{EF4033A4-D1F9-4395-8AD1-64E0FEAA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47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2" name="Rectangle 186">
              <a:extLst>
                <a:ext uri="{FF2B5EF4-FFF2-40B4-BE49-F238E27FC236}">
                  <a16:creationId xmlns:a16="http://schemas.microsoft.com/office/drawing/2014/main" id="{FD81AEED-D72F-42F8-BEF7-B9CB884F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3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3" name="Rectangle 187">
              <a:extLst>
                <a:ext uri="{FF2B5EF4-FFF2-40B4-BE49-F238E27FC236}">
                  <a16:creationId xmlns:a16="http://schemas.microsoft.com/office/drawing/2014/main" id="{F9B2DF98-CCA3-4AC3-83F0-AB9618ED2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0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4" name="Rectangle 188">
              <a:extLst>
                <a:ext uri="{FF2B5EF4-FFF2-40B4-BE49-F238E27FC236}">
                  <a16:creationId xmlns:a16="http://schemas.microsoft.com/office/drawing/2014/main" id="{82657859-C01F-4B99-8897-E55213B3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62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5" name="Rectangle 189">
              <a:extLst>
                <a:ext uri="{FF2B5EF4-FFF2-40B4-BE49-F238E27FC236}">
                  <a16:creationId xmlns:a16="http://schemas.microsoft.com/office/drawing/2014/main" id="{3BBE08A4-DBC2-4A96-9554-25480EB7B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107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6" name="Rectangle 190">
              <a:extLst>
                <a:ext uri="{FF2B5EF4-FFF2-40B4-BE49-F238E27FC236}">
                  <a16:creationId xmlns:a16="http://schemas.microsoft.com/office/drawing/2014/main" id="{67FA163F-29E0-49E8-9856-C6C0C49F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33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7" name="Rectangle 191">
              <a:extLst>
                <a:ext uri="{FF2B5EF4-FFF2-40B4-BE49-F238E27FC236}">
                  <a16:creationId xmlns:a16="http://schemas.microsoft.com/office/drawing/2014/main" id="{E9DE33A4-EDA0-40AC-973B-BD4634BA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" y="40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8" name="Rectangle 192">
              <a:extLst>
                <a:ext uri="{FF2B5EF4-FFF2-40B4-BE49-F238E27FC236}">
                  <a16:creationId xmlns:a16="http://schemas.microsoft.com/office/drawing/2014/main" id="{69DB8F4B-9388-416C-9D82-BB4B58E3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9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69" name="Rectangle 193">
              <a:extLst>
                <a:ext uri="{FF2B5EF4-FFF2-40B4-BE49-F238E27FC236}">
                  <a16:creationId xmlns:a16="http://schemas.microsoft.com/office/drawing/2014/main" id="{79EE6B23-9F0A-4966-BAF3-94FA2C89B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378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1" name="Rectangle 195">
              <a:extLst>
                <a:ext uri="{FF2B5EF4-FFF2-40B4-BE49-F238E27FC236}">
                  <a16:creationId xmlns:a16="http://schemas.microsoft.com/office/drawing/2014/main" id="{58900B0E-9F25-4DBF-A902-9CBCC339C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27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2" name="Rectangle 196">
              <a:extLst>
                <a:ext uri="{FF2B5EF4-FFF2-40B4-BE49-F238E27FC236}">
                  <a16:creationId xmlns:a16="http://schemas.microsoft.com/office/drawing/2014/main" id="{2B11BCF1-1DAE-43C4-825D-C002FA75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163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3" name="Rectangle 197">
              <a:extLst>
                <a:ext uri="{FF2B5EF4-FFF2-40B4-BE49-F238E27FC236}">
                  <a16:creationId xmlns:a16="http://schemas.microsoft.com/office/drawing/2014/main" id="{4C8AEF68-A3F9-4A61-8615-366C39B5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45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4" name="Rectangle 198">
              <a:extLst>
                <a:ext uri="{FF2B5EF4-FFF2-40B4-BE49-F238E27FC236}">
                  <a16:creationId xmlns:a16="http://schemas.microsoft.com/office/drawing/2014/main" id="{71DEB7DF-829E-4572-BD7D-FA30AFC8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3" y="384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5" name="Oval 199">
              <a:extLst>
                <a:ext uri="{FF2B5EF4-FFF2-40B4-BE49-F238E27FC236}">
                  <a16:creationId xmlns:a16="http://schemas.microsoft.com/office/drawing/2014/main" id="{292B323E-AB42-49F0-8898-84440AB41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72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6" name="Oval 200">
              <a:extLst>
                <a:ext uri="{FF2B5EF4-FFF2-40B4-BE49-F238E27FC236}">
                  <a16:creationId xmlns:a16="http://schemas.microsoft.com/office/drawing/2014/main" id="{9DFE0DC6-D7E1-472F-8504-CB658679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7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7" name="Oval 201">
              <a:extLst>
                <a:ext uri="{FF2B5EF4-FFF2-40B4-BE49-F238E27FC236}">
                  <a16:creationId xmlns:a16="http://schemas.microsoft.com/office/drawing/2014/main" id="{74B7C3E8-CA1C-40D5-8113-047043630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9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8" name="Oval 202">
              <a:extLst>
                <a:ext uri="{FF2B5EF4-FFF2-40B4-BE49-F238E27FC236}">
                  <a16:creationId xmlns:a16="http://schemas.microsoft.com/office/drawing/2014/main" id="{66A58856-FE34-486E-B6D3-C9284983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50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79" name="Oval 203">
              <a:extLst>
                <a:ext uri="{FF2B5EF4-FFF2-40B4-BE49-F238E27FC236}">
                  <a16:creationId xmlns:a16="http://schemas.microsoft.com/office/drawing/2014/main" id="{EC1DD3F7-86EA-4D08-8492-8FE3F3F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53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0" name="Oval 204">
              <a:extLst>
                <a:ext uri="{FF2B5EF4-FFF2-40B4-BE49-F238E27FC236}">
                  <a16:creationId xmlns:a16="http://schemas.microsoft.com/office/drawing/2014/main" id="{5C084910-C22C-448B-942F-28C7C4F3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3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1" name="Oval 205">
              <a:extLst>
                <a:ext uri="{FF2B5EF4-FFF2-40B4-BE49-F238E27FC236}">
                  <a16:creationId xmlns:a16="http://schemas.microsoft.com/office/drawing/2014/main" id="{25458D9B-4E57-457C-AD7A-21B1E1E05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88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2" name="Oval 206">
              <a:extLst>
                <a:ext uri="{FF2B5EF4-FFF2-40B4-BE49-F238E27FC236}">
                  <a16:creationId xmlns:a16="http://schemas.microsoft.com/office/drawing/2014/main" id="{FF34FE78-5653-427F-A2DD-250B9E17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0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3" name="Oval 207">
              <a:extLst>
                <a:ext uri="{FF2B5EF4-FFF2-40B4-BE49-F238E27FC236}">
                  <a16:creationId xmlns:a16="http://schemas.microsoft.com/office/drawing/2014/main" id="{3529A2B3-163A-42A2-B0D2-8D9389B51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14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4" name="Oval 208">
              <a:extLst>
                <a:ext uri="{FF2B5EF4-FFF2-40B4-BE49-F238E27FC236}">
                  <a16:creationId xmlns:a16="http://schemas.microsoft.com/office/drawing/2014/main" id="{DA9D16AF-954E-4631-A034-C494E884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6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5" name="Oval 209">
              <a:extLst>
                <a:ext uri="{FF2B5EF4-FFF2-40B4-BE49-F238E27FC236}">
                  <a16:creationId xmlns:a16="http://schemas.microsoft.com/office/drawing/2014/main" id="{C0B7E631-6862-45ED-A85F-F4AB0B1E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" y="98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6" name="Oval 210">
              <a:extLst>
                <a:ext uri="{FF2B5EF4-FFF2-40B4-BE49-F238E27FC236}">
                  <a16:creationId xmlns:a16="http://schemas.microsoft.com/office/drawing/2014/main" id="{38B656F2-7B59-453A-B98A-92E87228E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98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7" name="Oval 211">
              <a:extLst>
                <a:ext uri="{FF2B5EF4-FFF2-40B4-BE49-F238E27FC236}">
                  <a16:creationId xmlns:a16="http://schemas.microsoft.com/office/drawing/2014/main" id="{A27003CD-BBC2-46C6-A48E-FFF06F4A5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1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8" name="Oval 212">
              <a:extLst>
                <a:ext uri="{FF2B5EF4-FFF2-40B4-BE49-F238E27FC236}">
                  <a16:creationId xmlns:a16="http://schemas.microsoft.com/office/drawing/2014/main" id="{141458B0-FA0D-4DB5-80A1-C46E84A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38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89" name="Oval 213">
              <a:extLst>
                <a:ext uri="{FF2B5EF4-FFF2-40B4-BE49-F238E27FC236}">
                  <a16:creationId xmlns:a16="http://schemas.microsoft.com/office/drawing/2014/main" id="{D26D1D57-A907-46CD-8299-CFE0D8DD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19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0" name="Oval 214">
              <a:extLst>
                <a:ext uri="{FF2B5EF4-FFF2-40B4-BE49-F238E27FC236}">
                  <a16:creationId xmlns:a16="http://schemas.microsoft.com/office/drawing/2014/main" id="{6241F031-4E58-4C82-864D-8BF2B8B0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2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1" name="Oval 215">
              <a:extLst>
                <a:ext uri="{FF2B5EF4-FFF2-40B4-BE49-F238E27FC236}">
                  <a16:creationId xmlns:a16="http://schemas.microsoft.com/office/drawing/2014/main" id="{E77BC51B-DF14-417D-BA76-8855EEC9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4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2" name="Oval 216">
              <a:extLst>
                <a:ext uri="{FF2B5EF4-FFF2-40B4-BE49-F238E27FC236}">
                  <a16:creationId xmlns:a16="http://schemas.microsoft.com/office/drawing/2014/main" id="{6CAC2FEA-0319-4553-9651-D260E9545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148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3" name="Oval 217">
              <a:extLst>
                <a:ext uri="{FF2B5EF4-FFF2-40B4-BE49-F238E27FC236}">
                  <a16:creationId xmlns:a16="http://schemas.microsoft.com/office/drawing/2014/main" id="{F13C8117-9BEC-4CD9-8D4D-83B43140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56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4" name="Oval 218">
              <a:extLst>
                <a:ext uri="{FF2B5EF4-FFF2-40B4-BE49-F238E27FC236}">
                  <a16:creationId xmlns:a16="http://schemas.microsoft.com/office/drawing/2014/main" id="{45B35C2A-B34A-4274-ACBE-E55997640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141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5" name="Oval 219">
              <a:extLst>
                <a:ext uri="{FF2B5EF4-FFF2-40B4-BE49-F238E27FC236}">
                  <a16:creationId xmlns:a16="http://schemas.microsoft.com/office/drawing/2014/main" id="{B7E26D69-8FBE-4CBB-9032-3A78B5128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6" name="Oval 220">
              <a:extLst>
                <a:ext uri="{FF2B5EF4-FFF2-40B4-BE49-F238E27FC236}">
                  <a16:creationId xmlns:a16="http://schemas.microsoft.com/office/drawing/2014/main" id="{FC5FAA81-5343-4A5A-8FDF-1784B599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" y="72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7" name="Oval 221">
              <a:extLst>
                <a:ext uri="{FF2B5EF4-FFF2-40B4-BE49-F238E27FC236}">
                  <a16:creationId xmlns:a16="http://schemas.microsoft.com/office/drawing/2014/main" id="{1D31C6FF-26A3-4B8F-9C49-A47D286EA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" y="8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8" name="Oval 222">
              <a:extLst>
                <a:ext uri="{FF2B5EF4-FFF2-40B4-BE49-F238E27FC236}">
                  <a16:creationId xmlns:a16="http://schemas.microsoft.com/office/drawing/2014/main" id="{CFFE31C5-863F-49BA-9594-01549B37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917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99" name="Oval 223">
              <a:extLst>
                <a:ext uri="{FF2B5EF4-FFF2-40B4-BE49-F238E27FC236}">
                  <a16:creationId xmlns:a16="http://schemas.microsoft.com/office/drawing/2014/main" id="{45224EEE-8876-409C-B097-D20F4DF6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3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0" name="Oval 224">
              <a:extLst>
                <a:ext uri="{FF2B5EF4-FFF2-40B4-BE49-F238E27FC236}">
                  <a16:creationId xmlns:a16="http://schemas.microsoft.com/office/drawing/2014/main" id="{2764D7F3-F999-4C12-A76D-6B1FC6FA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6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1" name="Oval 225">
              <a:extLst>
                <a:ext uri="{FF2B5EF4-FFF2-40B4-BE49-F238E27FC236}">
                  <a16:creationId xmlns:a16="http://schemas.microsoft.com/office/drawing/2014/main" id="{CB825AF3-0BB3-4F1C-A68A-41947FBB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" y="165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2" name="Oval 226">
              <a:extLst>
                <a:ext uri="{FF2B5EF4-FFF2-40B4-BE49-F238E27FC236}">
                  <a16:creationId xmlns:a16="http://schemas.microsoft.com/office/drawing/2014/main" id="{980562B6-4E98-4349-AFA3-14623F726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165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3" name="Oval 227">
              <a:extLst>
                <a:ext uri="{FF2B5EF4-FFF2-40B4-BE49-F238E27FC236}">
                  <a16:creationId xmlns:a16="http://schemas.microsoft.com/office/drawing/2014/main" id="{88E53AA7-D73A-454B-BD20-2EE3A8FBF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66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4" name="Oval 228">
              <a:extLst>
                <a:ext uri="{FF2B5EF4-FFF2-40B4-BE49-F238E27FC236}">
                  <a16:creationId xmlns:a16="http://schemas.microsoft.com/office/drawing/2014/main" id="{2620C557-F15A-4A56-8ED5-F1664D87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12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5" name="Oval 229">
              <a:extLst>
                <a:ext uri="{FF2B5EF4-FFF2-40B4-BE49-F238E27FC236}">
                  <a16:creationId xmlns:a16="http://schemas.microsoft.com/office/drawing/2014/main" id="{04A00277-9260-4619-9005-FDF5D624E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38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6" name="Oval 230">
              <a:extLst>
                <a:ext uri="{FF2B5EF4-FFF2-40B4-BE49-F238E27FC236}">
                  <a16:creationId xmlns:a16="http://schemas.microsoft.com/office/drawing/2014/main" id="{6B4E8883-FEE2-4D92-9BDD-A5357E74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120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7" name="Oval 231">
              <a:extLst>
                <a:ext uri="{FF2B5EF4-FFF2-40B4-BE49-F238E27FC236}">
                  <a16:creationId xmlns:a16="http://schemas.microsoft.com/office/drawing/2014/main" id="{96467D86-92B4-4A54-AB52-A860981D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72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8" name="Oval 232">
              <a:extLst>
                <a:ext uri="{FF2B5EF4-FFF2-40B4-BE49-F238E27FC236}">
                  <a16:creationId xmlns:a16="http://schemas.microsoft.com/office/drawing/2014/main" id="{C6BF94FF-398F-4CA6-8575-1B6F5C6AB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3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09" name="Oval 233">
              <a:extLst>
                <a:ext uri="{FF2B5EF4-FFF2-40B4-BE49-F238E27FC236}">
                  <a16:creationId xmlns:a16="http://schemas.microsoft.com/office/drawing/2014/main" id="{F9E8D8BE-108C-4CE0-91E1-3034EBB86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91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0" name="Oval 234">
              <a:extLst>
                <a:ext uri="{FF2B5EF4-FFF2-40B4-BE49-F238E27FC236}">
                  <a16:creationId xmlns:a16="http://schemas.microsoft.com/office/drawing/2014/main" id="{F11A3A14-B856-4BB4-A466-F8BBB4864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1593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1" name="Rectangle 235">
              <a:extLst>
                <a:ext uri="{FF2B5EF4-FFF2-40B4-BE49-F238E27FC236}">
                  <a16:creationId xmlns:a16="http://schemas.microsoft.com/office/drawing/2014/main" id="{B9EC4D11-AD3A-4B0A-AED9-B6FE90902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83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3" name="Rectangle 237">
              <a:extLst>
                <a:ext uri="{FF2B5EF4-FFF2-40B4-BE49-F238E27FC236}">
                  <a16:creationId xmlns:a16="http://schemas.microsoft.com/office/drawing/2014/main" id="{552D46A0-2550-47FB-82F0-F65E4A244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96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4" name="Rectangle 238">
              <a:extLst>
                <a:ext uri="{FF2B5EF4-FFF2-40B4-BE49-F238E27FC236}">
                  <a16:creationId xmlns:a16="http://schemas.microsoft.com/office/drawing/2014/main" id="{B57733A7-66CA-4D91-83C7-114AE3DAB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153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15" name="Rectangle 239">
              <a:extLst>
                <a:ext uri="{FF2B5EF4-FFF2-40B4-BE49-F238E27FC236}">
                  <a16:creationId xmlns:a16="http://schemas.microsoft.com/office/drawing/2014/main" id="{A2047D84-6A48-4353-982B-9D4F7D6D2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157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0416" name="Object 240">
            <a:extLst>
              <a:ext uri="{FF2B5EF4-FFF2-40B4-BE49-F238E27FC236}">
                <a16:creationId xmlns:a16="http://schemas.microsoft.com/office/drawing/2014/main" id="{E345040B-74FC-4C4A-9DA5-BAEB854A0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0531" y="3441700"/>
          <a:ext cx="149225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85714" imgH="2523810" progId="Paint.Picture">
                  <p:embed/>
                </p:oleObj>
              </mc:Choice>
              <mc:Fallback>
                <p:oleObj name="Bitmap Image" r:id="rId2" imgW="2285714" imgH="2523810" progId="Paint.Picture">
                  <p:embed/>
                  <p:pic>
                    <p:nvPicPr>
                      <p:cNvPr id="50416" name="Object 240">
                        <a:extLst>
                          <a:ext uri="{FF2B5EF4-FFF2-40B4-BE49-F238E27FC236}">
                            <a16:creationId xmlns:a16="http://schemas.microsoft.com/office/drawing/2014/main" id="{E345040B-74FC-4C4A-9DA5-BAEB854A0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531" y="3441700"/>
                        <a:ext cx="149225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12" name="AutoShape 236">
            <a:extLst>
              <a:ext uri="{FF2B5EF4-FFF2-40B4-BE49-F238E27FC236}">
                <a16:creationId xmlns:a16="http://schemas.microsoft.com/office/drawing/2014/main" id="{520D05E0-5337-445D-A559-FCB782F6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9" y="5080000"/>
            <a:ext cx="4154487" cy="1652588"/>
          </a:xfrm>
          <a:prstGeom prst="wedgeRoundRectCallout">
            <a:avLst>
              <a:gd name="adj1" fmla="val 1356"/>
              <a:gd name="adj2" fmla="val -8631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/>
          <a:lstStyle/>
          <a:p>
            <a:pPr algn="l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rule:</a:t>
            </a:r>
          </a:p>
          <a:p>
            <a:pPr algn="l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square of the sum of the two bars is less than or  equal to 100, it is an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Otherwise it is a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710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>
            <a:extLst>
              <a:ext uri="{FF2B5EF4-FFF2-40B4-BE49-F238E27FC236}">
                <a16:creationId xmlns:a16="http://schemas.microsoft.com/office/drawing/2014/main" id="{782E337E-E968-4E02-B622-E2869D2E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1" y="327025"/>
            <a:ext cx="5599113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Text Box 3">
            <a:extLst>
              <a:ext uri="{FF2B5EF4-FFF2-40B4-BE49-F238E27FC236}">
                <a16:creationId xmlns:a16="http://schemas.microsoft.com/office/drawing/2014/main" id="{4E4EE8EF-3EC6-40A3-B949-D94F610F5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19" y="352425"/>
            <a:ext cx="3943351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Famous Problem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R. A. Fisher’s Iris Dataset.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US" alt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3 classes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50 of each class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The task is to classify Iris plants into one of 3 varieties using the Petal Length and Petal Width</a:t>
            </a:r>
            <a:r>
              <a:rPr lang="en-US" altLang="en-US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25D0BA11-D008-4E3D-AE4F-7C98372912E8}"/>
              </a:ext>
            </a:extLst>
          </p:cNvPr>
          <p:cNvGrpSpPr>
            <a:grpSpLocks/>
          </p:cNvGrpSpPr>
          <p:nvPr/>
        </p:nvGrpSpPr>
        <p:grpSpPr bwMode="auto">
          <a:xfrm>
            <a:off x="2076451" y="4606925"/>
            <a:ext cx="7745413" cy="2254250"/>
            <a:chOff x="363" y="2719"/>
            <a:chExt cx="4879" cy="1420"/>
          </a:xfrm>
        </p:grpSpPr>
        <p:pic>
          <p:nvPicPr>
            <p:cNvPr id="81925" name="Picture 5">
              <a:extLst>
                <a:ext uri="{FF2B5EF4-FFF2-40B4-BE49-F238E27FC236}">
                  <a16:creationId xmlns:a16="http://schemas.microsoft.com/office/drawing/2014/main" id="{37DB2C2A-5247-4B05-90BE-0E2ADBE1B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" y="2719"/>
              <a:ext cx="1528" cy="1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6" name="Picture 6">
              <a:extLst>
                <a:ext uri="{FF2B5EF4-FFF2-40B4-BE49-F238E27FC236}">
                  <a16:creationId xmlns:a16="http://schemas.microsoft.com/office/drawing/2014/main" id="{99E44BEF-2657-45CD-9A48-459A7AA85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20"/>
              <a:ext cx="1112" cy="1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27" name="Picture 7">
              <a:extLst>
                <a:ext uri="{FF2B5EF4-FFF2-40B4-BE49-F238E27FC236}">
                  <a16:creationId xmlns:a16="http://schemas.microsoft.com/office/drawing/2014/main" id="{B885CA51-5579-4AE3-ADD2-164F4B795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12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" y="2739"/>
              <a:ext cx="1246" cy="1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28" name="Text Box 8">
              <a:extLst>
                <a:ext uri="{FF2B5EF4-FFF2-40B4-BE49-F238E27FC236}">
                  <a16:creationId xmlns:a16="http://schemas.microsoft.com/office/drawing/2014/main" id="{17F52AF6-9067-443B-8C94-680CC44DB3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3906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Iris Setosa</a:t>
              </a:r>
            </a:p>
          </p:txBody>
        </p:sp>
        <p:sp>
          <p:nvSpPr>
            <p:cNvPr id="81929" name="Text Box 9">
              <a:extLst>
                <a:ext uri="{FF2B5EF4-FFF2-40B4-BE49-F238E27FC236}">
                  <a16:creationId xmlns:a16="http://schemas.microsoft.com/office/drawing/2014/main" id="{10194B08-31A6-40D3-982D-308B371A2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3906"/>
              <a:ext cx="9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Iris Versicolor</a:t>
              </a:r>
            </a:p>
          </p:txBody>
        </p:sp>
        <p:sp>
          <p:nvSpPr>
            <p:cNvPr id="81930" name="Text Box 10">
              <a:extLst>
                <a:ext uri="{FF2B5EF4-FFF2-40B4-BE49-F238E27FC236}">
                  <a16:creationId xmlns:a16="http://schemas.microsoft.com/office/drawing/2014/main" id="{0997EA82-FBFF-43F6-B119-848BE7E9B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3906"/>
              <a:ext cx="8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Iris Virginica</a:t>
              </a:r>
            </a:p>
          </p:txBody>
        </p:sp>
      </p:grpSp>
      <p:sp>
        <p:nvSpPr>
          <p:cNvPr id="81931" name="Rectangle 11">
            <a:extLst>
              <a:ext uri="{FF2B5EF4-FFF2-40B4-BE49-F238E27FC236}">
                <a16:creationId xmlns:a16="http://schemas.microsoft.com/office/drawing/2014/main" id="{50B36F9A-8BC4-4D18-B902-FC599443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293938"/>
            <a:ext cx="801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Setosa</a:t>
            </a:r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id="{6D4549C5-4ACF-4096-89B2-3E031D95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2655888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Versicolor</a:t>
            </a:r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id="{8A6A990E-CC95-4724-8456-5A419A3E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326" y="179388"/>
            <a:ext cx="9891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Virginica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536B-366D-4FE3-81F6-CD913779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046"/>
            <a:ext cx="9633559" cy="12192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93565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pPr lvl="1"/>
            <a:r>
              <a:rPr lang="en-US" dirty="0"/>
              <a:t>What to be learned in the data</a:t>
            </a:r>
          </a:p>
          <a:p>
            <a:pPr lvl="1"/>
            <a:r>
              <a:rPr lang="en-US" dirty="0"/>
              <a:t>Output of the learning is </a:t>
            </a:r>
            <a:r>
              <a:rPr lang="en-US" i="1" dirty="0"/>
              <a:t>concept description</a:t>
            </a:r>
          </a:p>
          <a:p>
            <a:r>
              <a:rPr lang="en-US" dirty="0"/>
              <a:t>Types of learning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Association </a:t>
            </a:r>
          </a:p>
          <a:p>
            <a:pPr lvl="1"/>
            <a:r>
              <a:rPr lang="en-US" dirty="0"/>
              <a:t>Clustering </a:t>
            </a:r>
          </a:p>
          <a:p>
            <a:pPr lvl="1"/>
            <a:r>
              <a:rPr lang="en-US" dirty="0"/>
              <a:t>Numeric prediction</a:t>
            </a:r>
          </a:p>
        </p:txBody>
      </p:sp>
    </p:spTree>
    <p:extLst>
      <p:ext uri="{BB962C8B-B14F-4D97-AF65-F5344CB8AC3E}">
        <p14:creationId xmlns:p14="http://schemas.microsoft.com/office/powerpoint/2010/main" val="253695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C7956-5373-4014-BEF5-A383DD26835F}" type="slidenum">
              <a:rPr/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8640" y="247168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What’s a concept?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18965"/>
            <a:ext cx="5847163" cy="5473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Concept: thing to be learned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Concept description: output of learning scheme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Styles of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predicting a discrete class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Association learning: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detecting associations between features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Clustering: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grouping similar instances into clusters</a:t>
            </a:r>
          </a:p>
          <a:p>
            <a:pPr marL="800100" lvl="2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Numeric prediction/regression: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predicting a numeric quantity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A4E85-6A24-D240-859F-206421C77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78" y="2049988"/>
            <a:ext cx="3852472" cy="25710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AB4ED-EDB6-424C-BD2C-296C7027BCF4}" type="slidenum">
              <a:rPr/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527" y="484942"/>
            <a:ext cx="7543800" cy="492023"/>
          </a:xfrm>
        </p:spPr>
        <p:txBody>
          <a:bodyPr vert="horz" wrap="square" lIns="90360" tIns="44280" rIns="90360" bIns="44280" rtlCol="0" anchor="ctr" anchorCtr="0">
            <a:normAutofit fontScale="90000"/>
          </a:bodyPr>
          <a:lstStyle/>
          <a:p>
            <a:pPr lvl="0"/>
            <a:r>
              <a:rPr lang="en-US" sz="3600" dirty="0"/>
              <a:t>Classification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210" y="1328470"/>
            <a:ext cx="6038475" cy="437207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problems: weather data, contact lenses, irises, labor negotiations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 is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Scheme is provided with actual outcome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Outcome is called the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class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 of the example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Measure success on fresh data for which class labels are known (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test data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 practice success is often measured subjectively</a:t>
            </a:r>
          </a:p>
          <a:p>
            <a:pPr marL="848519" indent="-277200" hangingPunct="0">
              <a:spcBef>
                <a:spcPts val="697"/>
              </a:spcBef>
              <a:buClr>
                <a:srgbClr val="000000"/>
              </a:buClr>
              <a:buSzPct val="45000"/>
              <a:buFont typeface="StarSymbol"/>
              <a:buChar char="●"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8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C3997-61B7-984A-9BE9-2847B515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04" y="1539458"/>
            <a:ext cx="4272197" cy="27360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6B91-9D60-AA4D-8717-99BF8C41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BAF9-A3B1-47D4-A064-A761E32E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and Machine Learning</a:t>
            </a:r>
          </a:p>
          <a:p>
            <a:pPr lvl="1"/>
            <a:r>
              <a:rPr lang="en-US" dirty="0"/>
              <a:t>Introduces students to basic data mining approaches using machine learning tools. Focuses on machine learning algorithms for information inference and knowledge discovery from data. Covers major applications in data/text/web processing, analysis and mining.</a:t>
            </a:r>
          </a:p>
        </p:txBody>
      </p:sp>
    </p:spTree>
    <p:extLst>
      <p:ext uri="{BB962C8B-B14F-4D97-AF65-F5344CB8AC3E}">
        <p14:creationId xmlns:p14="http://schemas.microsoft.com/office/powerpoint/2010/main" val="310686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E8BDE5-8268-4BC8-8054-BA383F06B159}" type="slidenum">
              <a:rPr/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1910" y="1045217"/>
            <a:ext cx="523651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Association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380" y="2759053"/>
            <a:ext cx="9201150" cy="37798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Can be applied if no class is specified and any kind of structure is considered “interesting”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Difference to classification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Can predict any attribute’s value, not just the class, and more than one attribute’s value at a time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Hence: far more association rules than classification rules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Thus: constraints are necessary, such as minimum coverage and minimum accuracy</a:t>
            </a:r>
          </a:p>
          <a:p>
            <a:pPr marL="259200" indent="-259200" hangingPunct="0">
              <a:spcBef>
                <a:spcPts val="499"/>
              </a:spcBef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0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85E5B-FC68-7344-9353-46FA8F8C2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0" y="524811"/>
            <a:ext cx="3831660" cy="22570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5A7B2-B4A1-45F0-8F2A-DA96C3683379}" type="slidenum">
              <a:rPr/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4350" y="208862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350" y="1123261"/>
            <a:ext cx="10024110" cy="1786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Finding groups of items that are similar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Clustering is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unsupervised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The class of an example is not known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Success often measured subjectively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4001" y="3240000"/>
            <a:ext cx="7467479" cy="3047760"/>
            <a:chOff x="540000" y="3240000"/>
            <a:chExt cx="7467479" cy="3047760"/>
          </a:xfrm>
        </p:grpSpPr>
        <p:sp>
          <p:nvSpPr>
            <p:cNvPr id="5" name="Freeform 4"/>
            <p:cNvSpPr/>
            <p:nvPr/>
          </p:nvSpPr>
          <p:spPr>
            <a:xfrm>
              <a:off x="6496199" y="59832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1680" y="59832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240" y="59832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84440" y="59832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67120" y="59832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0000" y="59832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96199" y="50688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1680" y="50688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18240" y="50688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4440" y="50688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67120" y="50688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0000" y="50688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96199" y="4154399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1680" y="4154399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18240" y="4154399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84440" y="4154399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7120" y="4154399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0000" y="4154399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496199" y="56782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51680" y="56782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18240" y="56782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4440" y="56782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67120" y="56782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0000" y="56782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000" y="53733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47638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0000" y="44589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38494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000" y="35445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40000" y="32400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496199" y="53733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51680" y="53733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18240" y="53733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84440" y="53733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7120" y="53733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496199" y="47638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51680" y="47638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8240" y="47638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84440" y="47638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67120" y="47638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96199" y="44589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51680" y="44589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18240" y="44589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84440" y="44589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167120" y="44589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6199" y="38494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51680" y="38494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18240" y="38494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584440" y="38494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67120" y="38494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496199" y="35445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51680" y="35445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8240" y="35445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584440" y="35445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7120" y="35445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96199" y="32400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1680" y="32400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18240" y="32400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84440" y="32400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67120" y="32400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349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007479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8007479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8007479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8007479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8007479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007479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007479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007479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007479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007479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1167120" y="32400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32400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167120" y="6287759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0000" y="6287759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0000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540000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40000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40000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540000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540000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540000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540000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540000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1167120" y="35445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004001" y="3556800"/>
            <a:ext cx="1447919" cy="2743200"/>
            <a:chOff x="6480000" y="3556800"/>
            <a:chExt cx="1447919" cy="2743200"/>
          </a:xfrm>
        </p:grpSpPr>
        <p:sp>
          <p:nvSpPr>
            <p:cNvPr id="91" name="Straight Connector 90"/>
            <p:cNvSpPr/>
            <p:nvPr/>
          </p:nvSpPr>
          <p:spPr>
            <a:xfrm>
              <a:off x="6480360" y="3556800"/>
              <a:ext cx="1447559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 flipH="1">
              <a:off x="6480000" y="3556800"/>
              <a:ext cx="1447560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0E464-F3CE-4526-B1D2-12842CC24CEB}" type="slidenum">
              <a:rPr/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36122" y="228712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1572" y="1183416"/>
            <a:ext cx="8752732" cy="2689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Variant of classification learning where “class” is numeric (also called “regression”)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Learning is 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Scheme is being provided with target value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 success on test data</a:t>
            </a:r>
          </a:p>
          <a:p>
            <a:pPr marL="259200" indent="-259200" hangingPunct="0">
              <a:spcBef>
                <a:spcPts val="697"/>
              </a:spcBef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84042" y="3878583"/>
            <a:ext cx="7620120" cy="2009520"/>
            <a:chOff x="900000" y="3780000"/>
            <a:chExt cx="7620120" cy="2009520"/>
          </a:xfrm>
        </p:grpSpPr>
        <p:sp>
          <p:nvSpPr>
            <p:cNvPr id="5" name="Freeform 4"/>
            <p:cNvSpPr/>
            <p:nvPr/>
          </p:nvSpPr>
          <p:spPr>
            <a:xfrm>
              <a:off x="6995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548320" y="545472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948120" y="545472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423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00000" y="545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95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48320" y="5119559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948120" y="5119559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23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000" y="511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95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8320" y="4784759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48120" y="4784759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0000" y="4784759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95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48320" y="444996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48120" y="444996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23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00000" y="444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95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48320" y="4114800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8120" y="4114800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23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0000" y="411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95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Play-time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8320" y="378000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20" y="378000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23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0000" y="378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algn="ctr" hangingPunct="0"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900000" y="5789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90000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52012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900000" y="41148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900000" y="37800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hangingPunct="0"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A22E-EA41-A44D-9C73-94D3290B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10" y="271583"/>
            <a:ext cx="7886700" cy="818905"/>
          </a:xfrm>
        </p:spPr>
        <p:txBody>
          <a:bodyPr/>
          <a:lstStyle/>
          <a:p>
            <a:r>
              <a:rPr lang="en-US" dirty="0"/>
              <a:t>Points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C180-D663-5F41-B11B-2C6A5DBC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0" y="1324709"/>
            <a:ext cx="9136380" cy="485225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concepts of learning: </a:t>
            </a:r>
          </a:p>
          <a:p>
            <a:pPr lvl="1"/>
            <a:r>
              <a:rPr lang="en-US" sz="2800" dirty="0"/>
              <a:t>Classification</a:t>
            </a:r>
          </a:p>
          <a:p>
            <a:pPr lvl="1"/>
            <a:r>
              <a:rPr lang="en-US" sz="2800" dirty="0"/>
              <a:t>Association rules</a:t>
            </a:r>
          </a:p>
          <a:p>
            <a:pPr lvl="1"/>
            <a:r>
              <a:rPr lang="en-US" sz="2800" dirty="0"/>
              <a:t>Clustering</a:t>
            </a:r>
          </a:p>
          <a:p>
            <a:pPr lvl="1"/>
            <a:r>
              <a:rPr lang="en-US" sz="2800" dirty="0"/>
              <a:t>regression</a:t>
            </a:r>
          </a:p>
          <a:p>
            <a:r>
              <a:rPr lang="en-US" sz="2800" dirty="0"/>
              <a:t>Types of Learning: </a:t>
            </a:r>
          </a:p>
          <a:p>
            <a:pPr lvl="1"/>
            <a:r>
              <a:rPr lang="en-US" sz="2800" dirty="0"/>
              <a:t>Supervised</a:t>
            </a:r>
          </a:p>
          <a:p>
            <a:pPr lvl="1"/>
            <a:r>
              <a:rPr lang="en-US" sz="2800" dirty="0"/>
              <a:t>Unsupervised</a:t>
            </a:r>
          </a:p>
          <a:p>
            <a:pPr lvl="1"/>
            <a:r>
              <a:rPr lang="en-US" sz="2800" dirty="0"/>
              <a:t>Semi-supervised</a:t>
            </a:r>
          </a:p>
          <a:p>
            <a:pPr lvl="1"/>
            <a:r>
              <a:rPr lang="en-US" sz="2800" dirty="0"/>
              <a:t>Distant-supervised</a:t>
            </a:r>
          </a:p>
          <a:p>
            <a:pPr lvl="1"/>
            <a:r>
              <a:rPr lang="en-US" sz="2800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0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66E34-F388-4EC9-8CD7-95FFBB7C7B93}" type="slidenum">
              <a:rPr/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62940" y="118912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What’s in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0" y="2884559"/>
            <a:ext cx="9668181" cy="3811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Instance: specific type of example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Thing to be classified, associated, or clustered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Individual, independent example of target concept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Characterized by a predetermined set of attributes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Input to learning scheme: set of instances/dataset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Represented as a single relation/flat file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Rather restricted form of input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 relationships between objects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Most common form in practical 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7E463-C3DA-5A49-883B-291AA69FE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67070"/>
            <a:ext cx="5466414" cy="163205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F7460-A0EE-4932-821C-9243BBC37BAC}" type="slidenum">
              <a:rPr/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6712" y="169740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What’s in an attribute?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712" y="1147641"/>
            <a:ext cx="6067986" cy="41442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Each instance is described by a fixed predefined set of features, its “attributes”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number of attributes may vary in practice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Possible solution: “irrelevant value” flag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Related problem: existence of an attribute may depend of value of another one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Possible attribute types (“levels of measurement”):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88737-F4F4-9844-A7AB-79276A7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611547"/>
            <a:ext cx="4051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702E-F135-4E3F-B8FD-0133E607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Feature/Attribute</a:t>
            </a:r>
          </a:p>
        </p:txBody>
      </p:sp>
      <p:pic>
        <p:nvPicPr>
          <p:cNvPr id="5" name="Content Placeholder 4" descr="A close up of a flower&#10;&#10;Description automatically generated">
            <a:extLst>
              <a:ext uri="{FF2B5EF4-FFF2-40B4-BE49-F238E27FC236}">
                <a16:creationId xmlns:a16="http://schemas.microsoft.com/office/drawing/2014/main" id="{CA465B0D-6259-4522-B253-1582B0B4A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558419"/>
            <a:ext cx="8229600" cy="2609527"/>
          </a:xfrm>
        </p:spPr>
      </p:pic>
    </p:spTree>
    <p:extLst>
      <p:ext uri="{BB962C8B-B14F-4D97-AF65-F5344CB8AC3E}">
        <p14:creationId xmlns:p14="http://schemas.microsoft.com/office/powerpoint/2010/main" val="321162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4DEC4-7707-471A-A1EC-E1B4CF01A414}" type="slidenum">
              <a:rPr/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057" y="282821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Nominal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5830" y="1440000"/>
            <a:ext cx="9418170" cy="3407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 are distinct symbols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 themselves serve only as labels or names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Nominal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 comes from the Latin word for name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Example: attribute “outlook” from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Values: “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sunny”,”overcast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”, and “rainy”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 relation is implied among nominal values (no ordering or distance measure)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Only equality tests can be performed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2CC-295C-4430-94D1-E2C2B5B0B6C2}" type="slidenum">
              <a:rPr/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5810" y="203801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Ordinal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810" y="1350457"/>
            <a:ext cx="9589710" cy="4325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Impose order on values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no distance between values defined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attribute “temperature” in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Values: “hot” &gt; “mild” &gt; “cool”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Note: addition and subtraction don’t make sense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rule: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	temperature &lt; hot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Symbol" pitchFamily="18"/>
                <a:ea typeface="Symbol" pitchFamily="2"/>
                <a:cs typeface="Symbol" pitchFamily="2"/>
              </a:rPr>
              <a:t>Þ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Symbol" pitchFamily="18"/>
                <a:ea typeface="Symbol" pitchFamily="2"/>
                <a:cs typeface="Symbol" pitchFamily="2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play = yes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Distinction between nominal and ordinal not always clear (e.g., attribute “outlook”)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D191A-D11E-455A-B19E-ABB64CBDD3C9}" type="slidenum">
              <a:rPr/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35197" y="453818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Interval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390" y="1600761"/>
            <a:ext cx="9099515" cy="40320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Interval quantities are not only ordered but measured in fixed and equal units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1: attribute “temperature” expressed in degrees Fahrenheit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 2: attribute “year”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Difference of two values makes sense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Sum or product doesn’t make sense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Zero point is not defined!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1A9E-AB2B-514E-A857-431AFAB6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8E3D-6835-4DF3-B915-72C8A667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Upon successful completion of this course, a student will be able to:</a:t>
            </a:r>
          </a:p>
          <a:p>
            <a:pPr lvl="1"/>
            <a:r>
              <a:rPr lang="en-US" dirty="0"/>
              <a:t>Describe major machine learning approaches to data processing and mining  </a:t>
            </a:r>
          </a:p>
          <a:p>
            <a:pPr lvl="1"/>
            <a:r>
              <a:rPr lang="en-US" dirty="0"/>
              <a:t>Apply machine learning theories and concepts in finding data mining solutions.  </a:t>
            </a:r>
          </a:p>
          <a:p>
            <a:pPr lvl="1"/>
            <a:r>
              <a:rPr lang="en-US" dirty="0"/>
              <a:t>Design automated systems to infer information and discover knowledge from data. </a:t>
            </a:r>
          </a:p>
          <a:p>
            <a:pPr lvl="1"/>
            <a:r>
              <a:rPr lang="en-US" dirty="0"/>
              <a:t>Evaluate data mining processes and technologies in domain applications. </a:t>
            </a:r>
          </a:p>
          <a:p>
            <a:pPr lvl="1"/>
            <a:r>
              <a:rPr lang="en-US" dirty="0"/>
              <a:t>Use or integrate machine learning tools to support data (pre-)processing, mining, and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36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AB00D-9958-4064-BC8F-A9B1EC39C59F}" type="slidenum">
              <a:rPr/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3548" y="470019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Ratio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548" y="1447920"/>
            <a:ext cx="9727252" cy="39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Ratio quantities are ones for which the measurement scheme defines a zero point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Example: attribute “distance”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Distance between an object and itself is zero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Ratio quantities are treated as real numbers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All mathematical operations are allowed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is there an “inherently” defined zero point?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Answer depends on scientific knowledge (e.g., Fahrenheit knew no lower limit to temperature)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78050A-6459-4B64-8E3E-DA5C3E52CAE3}" type="slidenum">
              <a:rPr/>
              <a:t>41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7630" y="341494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Attribute types used in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" y="1459187"/>
            <a:ext cx="9283192" cy="3645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Many data mining schemes accommodate just two levels of measurement: nominal and ordinal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Others deal exclusively with ratio quantities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Nominal attributes are also called “categorical”, ”enumerated”, or “discrete”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“enumerated” and “discrete” imply order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Special case: dichotomy (“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boolean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” attribute)</a:t>
            </a:r>
          </a:p>
          <a:p>
            <a:pPr marL="342900" indent="-342900" hangingPunct="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Ordinal attributes are sometimes coded as “numeric” or “continuous”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But: “continuous” implies mathematical continuity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F90-7104-4A4A-9C6F-D3452914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26D2-CEA3-CD46-8C17-36F68D0B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Types of features/attributes</a:t>
            </a:r>
          </a:p>
          <a:p>
            <a:pPr lvl="1"/>
            <a:r>
              <a:rPr lang="en-US" sz="2400" dirty="0"/>
              <a:t>Nominal/categorical</a:t>
            </a:r>
          </a:p>
          <a:p>
            <a:pPr lvl="2"/>
            <a:r>
              <a:rPr lang="en-US" sz="2400" dirty="0"/>
              <a:t>“good”, “bad”, “hot”, ”mild”, “false”, “true”….</a:t>
            </a:r>
          </a:p>
          <a:p>
            <a:pPr lvl="1"/>
            <a:r>
              <a:rPr lang="en-US" sz="2400" dirty="0"/>
              <a:t>Ordinal</a:t>
            </a:r>
          </a:p>
          <a:p>
            <a:pPr lvl="2"/>
            <a:r>
              <a:rPr lang="en-US" sz="2400" dirty="0"/>
              <a:t>”small”, “medium”, “large”</a:t>
            </a:r>
          </a:p>
          <a:p>
            <a:pPr lvl="1"/>
            <a:r>
              <a:rPr lang="en-US" sz="2400" dirty="0"/>
              <a:t>Numeric</a:t>
            </a:r>
          </a:p>
          <a:p>
            <a:pPr lvl="2"/>
            <a:r>
              <a:rPr lang="en-US" sz="2400" dirty="0"/>
              <a:t>Real values</a:t>
            </a:r>
          </a:p>
          <a:p>
            <a:pPr lvl="1"/>
            <a:r>
              <a:rPr lang="en-US" sz="2400" dirty="0"/>
              <a:t>Interval:</a:t>
            </a:r>
          </a:p>
          <a:p>
            <a:pPr lvl="2"/>
            <a:r>
              <a:rPr lang="en-US" sz="2400" dirty="0"/>
              <a:t>1990, 1991, 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3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B2A31-7340-4CE4-BF10-4471A6BF006A}" type="slidenum">
              <a:rPr/>
              <a:t>43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80000" y="282099"/>
            <a:ext cx="7543800" cy="977901"/>
          </a:xfrm>
        </p:spPr>
        <p:txBody>
          <a:bodyPr vert="horz" wrap="square" lIns="90360" tIns="44280" rIns="90360" bIns="44280" rtlCol="0" anchor="ctr" anchorCtr="0">
            <a:normAutofit/>
          </a:bodyPr>
          <a:lstStyle/>
          <a:p>
            <a:pPr lvl="0"/>
            <a:r>
              <a:rPr lang="en-US" sz="3600" dirty="0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941" y="1260000"/>
            <a:ext cx="6977048" cy="4256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Information about the data that encodes background knowledge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In theory this information can be used to restrict the search space of the learning algorithm</a:t>
            </a:r>
          </a:p>
          <a:p>
            <a:pPr marL="342900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Dimensional considerations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(i.e., expressions must be dimensionally correct)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Circular orderings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(e.g., degrees in compass)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Partial orderings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Utopia" pitchFamily="18"/>
                <a:ea typeface="Gothic" pitchFamily="2"/>
                <a:cs typeface="Lucidasans" pitchFamily="2"/>
              </a:rPr>
              <a:t>(e.g., generalization/specialization relations)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6A4CE-5F85-ED4A-860D-A9D01ADDB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89" y="2239523"/>
            <a:ext cx="3537180" cy="186684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2DBD2-547E-4EC1-84B5-916AD1CF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5476"/>
            <a:ext cx="9633559" cy="1219200"/>
          </a:xfrm>
        </p:spPr>
        <p:txBody>
          <a:bodyPr/>
          <a:lstStyle/>
          <a:p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3028228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D6B0-1D27-4595-90EE-42E8AD1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04E7-27A2-40F6-9DC1-3461E08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format: spreadsheet, table,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Rows are instances</a:t>
            </a:r>
          </a:p>
          <a:p>
            <a:r>
              <a:rPr lang="en-US" dirty="0"/>
              <a:t>Columns are features</a:t>
            </a:r>
          </a:p>
          <a:p>
            <a:r>
              <a:rPr lang="en-US" dirty="0"/>
              <a:t>Commonly stored as CSV (comma separated values) in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857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89D60C-B9D8-4CA6-9BE5-6C8F502A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2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83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3F2B-CDC5-4CAA-B646-699A5CE2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868ADEB-2F23-4972-B21D-2F190195C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549" y="1687196"/>
            <a:ext cx="9810901" cy="4599304"/>
          </a:xfrm>
        </p:spPr>
      </p:pic>
    </p:spTree>
    <p:extLst>
      <p:ext uri="{BB962C8B-B14F-4D97-AF65-F5344CB8AC3E}">
        <p14:creationId xmlns:p14="http://schemas.microsoft.com/office/powerpoint/2010/main" val="2365614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FBAB-52E8-4606-AAE1-7BF8920F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27FDB8A4-CF25-4E0F-AD51-69B77683E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648" y="1518440"/>
            <a:ext cx="6737911" cy="4974434"/>
          </a:xfrm>
        </p:spPr>
      </p:pic>
    </p:spTree>
    <p:extLst>
      <p:ext uri="{BB962C8B-B14F-4D97-AF65-F5344CB8AC3E}">
        <p14:creationId xmlns:p14="http://schemas.microsoft.com/office/powerpoint/2010/main" val="4258746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09BE-5145-4BD4-B858-21C38240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80" y="3234056"/>
            <a:ext cx="9633559" cy="1219200"/>
          </a:xfrm>
        </p:spPr>
        <p:txBody>
          <a:bodyPr/>
          <a:lstStyle/>
          <a:p>
            <a:r>
              <a:rPr lang="en-US" dirty="0"/>
              <a:t>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9314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2BDE-85D5-2F41-B4C3-F252B5D7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74638"/>
            <a:ext cx="9353550" cy="792162"/>
          </a:xfrm>
        </p:spPr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EB21-C11F-8748-9E18-546BA666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4" y="1224555"/>
            <a:ext cx="10344595" cy="53588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preparation for data mining and machine learning</a:t>
            </a:r>
          </a:p>
          <a:p>
            <a:r>
              <a:rPr lang="en-US" dirty="0"/>
              <a:t>Data formats and types</a:t>
            </a:r>
          </a:p>
          <a:p>
            <a:r>
              <a:rPr lang="en-US" dirty="0"/>
              <a:t>Supervised and unsupervised machine learning methods</a:t>
            </a:r>
          </a:p>
          <a:p>
            <a:pPr lvl="1"/>
            <a:r>
              <a:rPr lang="en-US" dirty="0"/>
              <a:t>KNN for classification</a:t>
            </a:r>
          </a:p>
          <a:p>
            <a:pPr lvl="1"/>
            <a:r>
              <a:rPr lang="en-US" dirty="0"/>
              <a:t>Association rule mining and market basket analysis</a:t>
            </a:r>
          </a:p>
          <a:p>
            <a:pPr lvl="1"/>
            <a:r>
              <a:rPr lang="en-US" dirty="0"/>
              <a:t>Probabilistic methods, Naïve Bayes classification</a:t>
            </a:r>
          </a:p>
          <a:p>
            <a:pPr lvl="1"/>
            <a:r>
              <a:rPr lang="en-US" dirty="0"/>
              <a:t>Text mining and TF/IDF representation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Clustering and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Evaluation metrics - accuracy, precision, recall, ROC, AUC</a:t>
            </a:r>
          </a:p>
          <a:p>
            <a:r>
              <a:rPr lang="en-US" dirty="0"/>
              <a:t>Model selection and Bias-Variance trade-off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4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2CF-4008-4D69-BFD9-20E9D9D8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33BA-0AFC-43FD-8FF2-BDEEF174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language and environment for data mining and machine learning</a:t>
            </a:r>
          </a:p>
          <a:p>
            <a:r>
              <a:rPr lang="en-US" dirty="0"/>
              <a:t>Human friendly syntax and interfaces</a:t>
            </a:r>
          </a:p>
          <a:p>
            <a:r>
              <a:rPr lang="en-US" dirty="0"/>
              <a:t>Industry standard</a:t>
            </a:r>
          </a:p>
          <a:p>
            <a:r>
              <a:rPr lang="en-US" dirty="0"/>
              <a:t>Rich library for solving various data mining problems</a:t>
            </a:r>
          </a:p>
          <a:p>
            <a:r>
              <a:rPr lang="en-US" dirty="0"/>
              <a:t>Interactive computing </a:t>
            </a:r>
          </a:p>
        </p:txBody>
      </p:sp>
    </p:spTree>
    <p:extLst>
      <p:ext uri="{BB962C8B-B14F-4D97-AF65-F5344CB8AC3E}">
        <p14:creationId xmlns:p14="http://schemas.microsoft.com/office/powerpoint/2010/main" val="1065453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F983-C48E-4746-B65F-926E32AA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1DA2-8105-4542-9927-4F95BC54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browser-based open source platform for interactive computing, combining</a:t>
            </a:r>
          </a:p>
          <a:p>
            <a:pPr lvl="1"/>
            <a:r>
              <a:rPr lang="en-US" dirty="0"/>
              <a:t>Programing 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Latex for math</a:t>
            </a:r>
          </a:p>
          <a:p>
            <a:pPr lvl="1"/>
            <a:r>
              <a:rPr lang="en-US" dirty="0"/>
              <a:t>HTML markup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12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E776-F5C1-4CE7-987B-723CD116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(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91E4-0962-478D-BA0E-6D864D0A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online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>
                <a:hlinkClick r:id="rId2"/>
              </a:rPr>
              <a:t>https://colab.research.google.com/notebooks/intro.ipynb</a:t>
            </a:r>
            <a:endParaRPr lang="en-US" dirty="0"/>
          </a:p>
          <a:p>
            <a:r>
              <a:rPr lang="en-US" dirty="0"/>
              <a:t>Easily connect to your google drive</a:t>
            </a:r>
          </a:p>
          <a:p>
            <a:r>
              <a:rPr lang="en-US" dirty="0"/>
              <a:t>Better with a </a:t>
            </a:r>
            <a:r>
              <a:rPr lang="en-US" dirty="0" err="1"/>
              <a:t>gmail</a:t>
            </a:r>
            <a:r>
              <a:rPr lang="en-US" dirty="0"/>
              <a:t> account</a:t>
            </a:r>
          </a:p>
          <a:p>
            <a:r>
              <a:rPr lang="en-US" dirty="0"/>
              <a:t>Demo…</a:t>
            </a:r>
          </a:p>
        </p:txBody>
      </p:sp>
    </p:spTree>
    <p:extLst>
      <p:ext uri="{BB962C8B-B14F-4D97-AF65-F5344CB8AC3E}">
        <p14:creationId xmlns:p14="http://schemas.microsoft.com/office/powerpoint/2010/main" val="1060220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799C-99D9-4342-9A59-C2B7E29C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Jupypter</a:t>
            </a:r>
            <a:r>
              <a:rPr lang="en-US" dirty="0"/>
              <a:t> Notebook for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5AEB-D52E-49B5-B40B-ACDF35DF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assignments 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2 types of cells:</a:t>
            </a:r>
          </a:p>
          <a:p>
            <a:pPr lvl="1"/>
            <a:r>
              <a:rPr lang="en-US" dirty="0"/>
              <a:t>Markdown cell for documentation</a:t>
            </a:r>
          </a:p>
          <a:p>
            <a:pPr lvl="1"/>
            <a:r>
              <a:rPr lang="en-US" dirty="0"/>
              <a:t>Code cell for running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26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3801-2E76-469E-9A33-F16CEA9B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1FDC-D8FB-47A6-9EAD-3FBD55D8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Colab</a:t>
            </a:r>
            <a:r>
              <a:rPr lang="en-US" dirty="0"/>
              <a:t> has nice user interfaces for interacting with notebooks.</a:t>
            </a:r>
          </a:p>
          <a:p>
            <a:r>
              <a:rPr lang="en-US" dirty="0"/>
              <a:t>If you work on your own environment:</a:t>
            </a:r>
          </a:p>
          <a:p>
            <a:pPr lvl="1"/>
            <a:r>
              <a:rPr lang="en-US" dirty="0"/>
              <a:t>Shift-Enter: run the code cell and move to the next cell</a:t>
            </a:r>
          </a:p>
          <a:p>
            <a:pPr lvl="1"/>
            <a:r>
              <a:rPr lang="en-US" dirty="0"/>
              <a:t>Ctrl-Enter: run the code cell and stay in the cell</a:t>
            </a:r>
          </a:p>
          <a:p>
            <a:pPr lvl="1"/>
            <a:r>
              <a:rPr lang="en-US" dirty="0"/>
              <a:t>Esc-A: add a cell above</a:t>
            </a:r>
          </a:p>
          <a:p>
            <a:pPr lvl="1"/>
            <a:r>
              <a:rPr lang="en-US" dirty="0"/>
              <a:t>Esc-B: add a cell below</a:t>
            </a:r>
          </a:p>
          <a:p>
            <a:pPr lvl="1"/>
            <a:r>
              <a:rPr lang="en-US" dirty="0"/>
              <a:t>Esc-M: switch to markdown cell</a:t>
            </a:r>
          </a:p>
          <a:p>
            <a:pPr lvl="1"/>
            <a:r>
              <a:rPr lang="en-US" dirty="0"/>
              <a:t>Esc-Y: switch to code 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9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F0B-6C2F-4407-B35B-0B404D9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5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Markdown Syntax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F83962-CB41-4739-9714-E8CF2DD6F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595766"/>
              </p:ext>
            </p:extLst>
          </p:nvPr>
        </p:nvGraphicFramePr>
        <p:xfrm>
          <a:off x="1860219" y="1245870"/>
          <a:ext cx="7589520" cy="5336850"/>
        </p:xfrm>
        <a:graphic>
          <a:graphicData uri="http://schemas.openxmlformats.org/drawingml/2006/table">
            <a:tbl>
              <a:tblPr/>
              <a:tblGrid>
                <a:gridCol w="3794760">
                  <a:extLst>
                    <a:ext uri="{9D8B030D-6E8A-4147-A177-3AD203B41FA5}">
                      <a16:colId xmlns:a16="http://schemas.microsoft.com/office/drawing/2014/main" val="2986647873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4201198916"/>
                    </a:ext>
                  </a:extLst>
                </a:gridCol>
              </a:tblGrid>
              <a:tr h="297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27793"/>
                  </a:ext>
                </a:extLst>
              </a:tr>
              <a:tr h="74615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Heading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# H1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## H2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### H3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767340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Bold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**bold text**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639948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Italic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*italicized text*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81392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Blockquote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&gt; blockquote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85192"/>
                  </a:ext>
                </a:extLst>
              </a:tr>
              <a:tr h="97070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Ordered List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1. First item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2. Second item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3. Third item</a:t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299257"/>
                  </a:ext>
                </a:extLst>
              </a:tr>
              <a:tr h="97070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Unordered List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- First item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Second item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Third item</a:t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52989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Code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`code`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40815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9"/>
                        </a:rPr>
                        <a:t>Horizontal Rule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---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75125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10"/>
                        </a:rPr>
                        <a:t>Link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[title](https://www.example.com)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7910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11"/>
                        </a:rPr>
                        <a:t>Image</a:t>
                      </a:r>
                      <a:endParaRPr lang="en-US" sz="1600"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![alt text](image.jpg)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0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87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F0B-6C2F-4407-B35B-0B404D9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9633559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Markdown Syntax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C1BE09-CE98-436F-88F2-C055C0901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445948"/>
              </p:ext>
            </p:extLst>
          </p:nvPr>
        </p:nvGraphicFramePr>
        <p:xfrm>
          <a:off x="2334916" y="845820"/>
          <a:ext cx="6843374" cy="5834896"/>
        </p:xfrm>
        <a:graphic>
          <a:graphicData uri="http://schemas.openxmlformats.org/drawingml/2006/table">
            <a:tbl>
              <a:tblPr/>
              <a:tblGrid>
                <a:gridCol w="3421687">
                  <a:extLst>
                    <a:ext uri="{9D8B030D-6E8A-4147-A177-3AD203B41FA5}">
                      <a16:colId xmlns:a16="http://schemas.microsoft.com/office/drawing/2014/main" val="3583640379"/>
                    </a:ext>
                  </a:extLst>
                </a:gridCol>
                <a:gridCol w="3421687">
                  <a:extLst>
                    <a:ext uri="{9D8B030D-6E8A-4147-A177-3AD203B41FA5}">
                      <a16:colId xmlns:a16="http://schemas.microsoft.com/office/drawing/2014/main" val="4078766064"/>
                    </a:ext>
                  </a:extLst>
                </a:gridCol>
              </a:tblGrid>
              <a:tr h="29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58802" marR="58802" marT="29401" marB="29401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solidFill>
                            <a:srgbClr val="495057"/>
                          </a:solidFill>
                          <a:effectLst/>
                        </a:rPr>
                        <a:t>Markdown Syntax</a:t>
                      </a:r>
                    </a:p>
                  </a:txBody>
                  <a:tcPr marL="58802" marR="58802" marT="29401" marB="29401" anchor="b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069789"/>
                  </a:ext>
                </a:extLst>
              </a:tr>
              <a:tr h="958016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Table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| Syntax | Description |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| ----------- | ----------- |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| Header | Title |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| Paragraph | Text |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03265"/>
                  </a:ext>
                </a:extLst>
              </a:tr>
              <a:tr h="1623070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Fenced Code Block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```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{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"firstName": "John",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"lastName": "Smith",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  "age": 25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}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```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24632"/>
                  </a:ext>
                </a:extLst>
              </a:tr>
              <a:tr h="73633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Footnote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Here's a sentence with a footnote. [^1]</a:t>
                      </a:r>
                      <a:br>
                        <a:rPr lang="en-US" sz="1600">
                          <a:effectLst/>
                        </a:rPr>
                      </a:b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[^1]: This is the footnote.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82262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Heading ID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### My Great Heading {#custom-id}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05442"/>
                  </a:ext>
                </a:extLst>
              </a:tr>
              <a:tr h="514648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Definition List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term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: definition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708553"/>
                  </a:ext>
                </a:extLst>
              </a:tr>
              <a:tr h="292963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Strikethrough</a:t>
                      </a:r>
                      <a:endParaRPr lang="en-US" sz="160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~~The world is flat.~~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805927"/>
                  </a:ext>
                </a:extLst>
              </a:tr>
              <a:tr h="736332">
                <a:tc>
                  <a:txBody>
                    <a:bodyPr/>
                    <a:lstStyle/>
                    <a:p>
                      <a:pPr fontAlgn="t"/>
                      <a:r>
                        <a:rPr lang="en-US" sz="1600" u="none" strike="noStrike" dirty="0">
                          <a:solidFill>
                            <a:srgbClr val="007BFF"/>
                          </a:solidFill>
                          <a:effectLst/>
                          <a:hlinkClick r:id="rId8"/>
                        </a:rPr>
                        <a:t>Task List</a:t>
                      </a:r>
                      <a:endParaRPr lang="en-US" sz="1600" dirty="0">
                        <a:effectLst/>
                      </a:endParaRP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- [x] Write the press release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[ ] Update the website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[ ] Contact the media</a:t>
                      </a:r>
                    </a:p>
                  </a:txBody>
                  <a:tcPr marL="58802" marR="58802" marT="29401" marB="29401">
                    <a:lnL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02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47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E040-72FB-48DB-B62F-E457110B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CD69-BE99-4B3E-924F-A3F97FB3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convention, each notebook will import the following packages at the beginning:</a:t>
            </a:r>
          </a:p>
          <a:p>
            <a:pPr lvl="1"/>
            <a:r>
              <a:rPr lang="en-US" dirty="0"/>
              <a:t>import pandas as pd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scipy</a:t>
            </a:r>
            <a:r>
              <a:rPr lang="en-US" dirty="0"/>
              <a:t> as </a:t>
            </a:r>
            <a:r>
              <a:rPr lang="en-US" dirty="0" err="1"/>
              <a:t>sp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en-US" dirty="0"/>
              <a:t>%matplotlib inline: let visualization results show up on the notebook page</a:t>
            </a:r>
          </a:p>
        </p:txBody>
      </p:sp>
    </p:spTree>
    <p:extLst>
      <p:ext uri="{BB962C8B-B14F-4D97-AF65-F5344CB8AC3E}">
        <p14:creationId xmlns:p14="http://schemas.microsoft.com/office/powerpoint/2010/main" val="39196367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A465-7668-E944-81D8-BF319DEB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JN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503D-46D2-6F4E-8125-7BB36475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6"/>
            <a:ext cx="10515600" cy="4592637"/>
          </a:xfrm>
        </p:spPr>
        <p:txBody>
          <a:bodyPr/>
          <a:lstStyle/>
          <a:p>
            <a:r>
              <a:rPr lang="en-US" dirty="0"/>
              <a:t>Run JN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90952-2358-774B-AA23-2B8747EF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3D4C-EE0A-D54D-B67E-09C88C513A8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and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300"/>
              </a:spcBef>
              <a:spcAft>
                <a:spcPts val="0"/>
              </a:spcAft>
            </a:pPr>
            <a:r>
              <a:rPr lang="en-US" sz="3600" b="1" u="sng" spc="-1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Recommended Textbooks</a:t>
            </a:r>
            <a:endParaRPr lang="en-US" sz="4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Robert Layton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Learning Data Mining with Python. </a:t>
            </a:r>
            <a:r>
              <a:rPr lang="en-US" sz="3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Packt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2017.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(Available through Drexel Library)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Additional References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 McKinney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Python for Data Analysis. O’Reilly, 2017.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(Available through Drexel Library) </a:t>
            </a:r>
            <a:endParaRPr lang="en-US" sz="4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H. Witten,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Eibe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Frank, and Mark A. Hall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Data Mining: Practical Machine Learning Tools and Techniques (Third or Fourth Edition). Morgan Kaufmann. </a:t>
            </a:r>
            <a:endParaRPr lang="en-US" sz="4000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Kevin P. Murphy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Machine Learning A Probabilistic Perspective.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 Press. 2012</a:t>
            </a:r>
            <a:endParaRPr lang="en-US" sz="4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packages: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Pandas, Matplotlib, and Scikit-Learn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Markdown for documentation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environment</a:t>
            </a:r>
          </a:p>
          <a:p>
            <a:pPr lvl="1"/>
            <a:r>
              <a:rPr lang="en-US" dirty="0"/>
              <a:t>Zero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3E9A-4CB8-D640-B58F-23EC6703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3935-6E9F-EF46-A914-994DCA72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level mathematics</a:t>
            </a:r>
          </a:p>
          <a:p>
            <a:r>
              <a:rPr lang="en-US" dirty="0"/>
              <a:t>STAT 201 basic knowledge about probability and statistics</a:t>
            </a:r>
          </a:p>
          <a:p>
            <a:r>
              <a:rPr lang="en-US" dirty="0"/>
              <a:t>Basic programming concepts and skills:</a:t>
            </a:r>
          </a:p>
          <a:p>
            <a:pPr lvl="1"/>
            <a:r>
              <a:rPr lang="en-US" dirty="0"/>
              <a:t>Will learn and use Python throughout the course</a:t>
            </a:r>
          </a:p>
          <a:p>
            <a:pPr lvl="1"/>
            <a:r>
              <a:rPr lang="en-US" dirty="0"/>
              <a:t>Most of the time, write simple statement to use built-in functions defined in Python data processing and machine learning packages. </a:t>
            </a:r>
          </a:p>
        </p:txBody>
      </p:sp>
    </p:spTree>
    <p:extLst>
      <p:ext uri="{BB962C8B-B14F-4D97-AF65-F5344CB8AC3E}">
        <p14:creationId xmlns:p14="http://schemas.microsoft.com/office/powerpoint/2010/main" val="96839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76D8-4E07-4B1D-86F8-DA1A9B30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04299"/>
            <a:ext cx="8229600" cy="1143000"/>
          </a:xfrm>
        </p:spPr>
        <p:txBody>
          <a:bodyPr/>
          <a:lstStyle/>
          <a:p>
            <a:r>
              <a:rPr lang="en-US" dirty="0"/>
              <a:t>Course Work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738D8-41B9-482B-A133-46EF59E70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14770"/>
              </p:ext>
            </p:extLst>
          </p:nvPr>
        </p:nvGraphicFramePr>
        <p:xfrm>
          <a:off x="2354581" y="1588770"/>
          <a:ext cx="7492805" cy="359018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909760">
                  <a:extLst>
                    <a:ext uri="{9D8B030D-6E8A-4147-A177-3AD203B41FA5}">
                      <a16:colId xmlns:a16="http://schemas.microsoft.com/office/drawing/2014/main" val="2854043094"/>
                    </a:ext>
                  </a:extLst>
                </a:gridCol>
                <a:gridCol w="1695615">
                  <a:extLst>
                    <a:ext uri="{9D8B030D-6E8A-4147-A177-3AD203B41FA5}">
                      <a16:colId xmlns:a16="http://schemas.microsoft.com/office/drawing/2014/main" val="434594219"/>
                    </a:ext>
                  </a:extLst>
                </a:gridCol>
                <a:gridCol w="2887430">
                  <a:extLst>
                    <a:ext uri="{9D8B030D-6E8A-4147-A177-3AD203B41FA5}">
                      <a16:colId xmlns:a16="http://schemas.microsoft.com/office/drawing/2014/main" val="2565284317"/>
                    </a:ext>
                  </a:extLst>
                </a:gridCol>
              </a:tblGrid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Task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Weight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Due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88764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344959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184608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73749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56350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Assignment 4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27701"/>
                  </a:ext>
                </a:extLst>
              </a:tr>
              <a:tr h="5128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Team project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End of the term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859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90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2612</Words>
  <Application>Microsoft Office PowerPoint</Application>
  <PresentationFormat>Widescreen</PresentationFormat>
  <Paragraphs>587</Paragraphs>
  <Slides>58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Comic Sans MS</vt:lpstr>
      <vt:lpstr>StarSymbol</vt:lpstr>
      <vt:lpstr>Symbol</vt:lpstr>
      <vt:lpstr>Tahoma</vt:lpstr>
      <vt:lpstr>Times New Roman</vt:lpstr>
      <vt:lpstr>Utopia</vt:lpstr>
      <vt:lpstr>Office Theme</vt:lpstr>
      <vt:lpstr>Bitmap Image</vt:lpstr>
      <vt:lpstr>INFO 371: Data Mining Applications</vt:lpstr>
      <vt:lpstr>Agenda</vt:lpstr>
      <vt:lpstr>Course Introduction</vt:lpstr>
      <vt:lpstr>Course Outcome</vt:lpstr>
      <vt:lpstr>Topics </vt:lpstr>
      <vt:lpstr>Textbook and Reference</vt:lpstr>
      <vt:lpstr>Software and Tools</vt:lpstr>
      <vt:lpstr>Prerequisite</vt:lpstr>
      <vt:lpstr>Course Work</vt:lpstr>
      <vt:lpstr>Course Work</vt:lpstr>
      <vt:lpstr>Course Project</vt:lpstr>
      <vt:lpstr>Course Syllabus Review</vt:lpstr>
      <vt:lpstr>Introduction to Data Mining and Machine Learning</vt:lpstr>
      <vt:lpstr>From data to information</vt:lpstr>
      <vt:lpstr>Machine Learning</vt:lpstr>
      <vt:lpstr>What is machine learning?</vt:lpstr>
      <vt:lpstr>PowerPoint Presentation</vt:lpstr>
      <vt:lpstr>When we need Machine Learning?</vt:lpstr>
      <vt:lpstr>Machine Learning Process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Terminology</vt:lpstr>
      <vt:lpstr>Terminology</vt:lpstr>
      <vt:lpstr>What’s a concept?</vt:lpstr>
      <vt:lpstr>Classification learning</vt:lpstr>
      <vt:lpstr>Association learning</vt:lpstr>
      <vt:lpstr>Clustering</vt:lpstr>
      <vt:lpstr>Numeric prediction</vt:lpstr>
      <vt:lpstr>Points to take away</vt:lpstr>
      <vt:lpstr>What’s in an example?</vt:lpstr>
      <vt:lpstr>What’s in an attribute?</vt:lpstr>
      <vt:lpstr>Feature/Attribute</vt:lpstr>
      <vt:lpstr>Nominal levels of measurement</vt:lpstr>
      <vt:lpstr>Ordinal levels of measurement</vt:lpstr>
      <vt:lpstr>Interval quantities</vt:lpstr>
      <vt:lpstr>Ratio quantities</vt:lpstr>
      <vt:lpstr>Attribute types used in practice</vt:lpstr>
      <vt:lpstr>Points to take away</vt:lpstr>
      <vt:lpstr>Metadata</vt:lpstr>
      <vt:lpstr>Data Format</vt:lpstr>
      <vt:lpstr>Multi-dimensional data</vt:lpstr>
      <vt:lpstr>PowerPoint Presentation</vt:lpstr>
      <vt:lpstr>CSV</vt:lpstr>
      <vt:lpstr>DataFrame</vt:lpstr>
      <vt:lpstr>Python and Jupyter Notebook</vt:lpstr>
      <vt:lpstr>Python for Data Mining</vt:lpstr>
      <vt:lpstr>Jupyter Notebook</vt:lpstr>
      <vt:lpstr>Google Colaboratory (colab)</vt:lpstr>
      <vt:lpstr>Jupypter Notebook for Assignments</vt:lpstr>
      <vt:lpstr>Jupyter Notebook Keyboard Shortcuts</vt:lpstr>
      <vt:lpstr>Markdown Syntax </vt:lpstr>
      <vt:lpstr>Markdown Syntax </vt:lpstr>
      <vt:lpstr>Import Python Packages</vt:lpstr>
      <vt:lpstr>Example on JN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410: Software Evolution</dc:title>
  <dc:subject/>
  <dc:creator>An,Yuan</dc:creator>
  <cp:keywords/>
  <dc:description/>
  <cp:lastModifiedBy>Sharma,Tapasya</cp:lastModifiedBy>
  <cp:revision>8</cp:revision>
  <dcterms:created xsi:type="dcterms:W3CDTF">2019-01-07T04:10:20Z</dcterms:created>
  <dcterms:modified xsi:type="dcterms:W3CDTF">2021-09-21T15:15:16Z</dcterms:modified>
  <cp:category/>
</cp:coreProperties>
</file>