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624" r:id="rId3"/>
    <p:sldId id="625" r:id="rId4"/>
    <p:sldId id="410" r:id="rId5"/>
    <p:sldId id="416" r:id="rId6"/>
    <p:sldId id="417" r:id="rId7"/>
    <p:sldId id="418" r:id="rId8"/>
    <p:sldId id="419" r:id="rId9"/>
    <p:sldId id="318" r:id="rId10"/>
    <p:sldId id="420" r:id="rId11"/>
    <p:sldId id="421" r:id="rId12"/>
    <p:sldId id="422" r:id="rId13"/>
    <p:sldId id="423" r:id="rId14"/>
    <p:sldId id="424" r:id="rId15"/>
    <p:sldId id="626" r:id="rId16"/>
    <p:sldId id="303" r:id="rId17"/>
    <p:sldId id="320" r:id="rId18"/>
    <p:sldId id="414" r:id="rId19"/>
    <p:sldId id="321" r:id="rId20"/>
    <p:sldId id="428" r:id="rId21"/>
    <p:sldId id="544" r:id="rId22"/>
    <p:sldId id="259" r:id="rId23"/>
    <p:sldId id="389" r:id="rId24"/>
    <p:sldId id="258" r:id="rId25"/>
    <p:sldId id="262" r:id="rId26"/>
    <p:sldId id="263" r:id="rId27"/>
    <p:sldId id="264" r:id="rId28"/>
    <p:sldId id="265" r:id="rId29"/>
    <p:sldId id="266" r:id="rId30"/>
    <p:sldId id="267" r:id="rId31"/>
    <p:sldId id="338" r:id="rId32"/>
    <p:sldId id="363" r:id="rId33"/>
    <p:sldId id="341" r:id="rId34"/>
    <p:sldId id="554" r:id="rId35"/>
    <p:sldId id="344" r:id="rId36"/>
    <p:sldId id="345" r:id="rId37"/>
    <p:sldId id="555" r:id="rId38"/>
    <p:sldId id="276" r:id="rId39"/>
    <p:sldId id="278" r:id="rId40"/>
    <p:sldId id="279" r:id="rId41"/>
    <p:sldId id="281" r:id="rId42"/>
    <p:sldId id="546" r:id="rId43"/>
    <p:sldId id="383" r:id="rId44"/>
    <p:sldId id="384" r:id="rId45"/>
    <p:sldId id="385" r:id="rId46"/>
    <p:sldId id="386" r:id="rId47"/>
    <p:sldId id="556" r:id="rId48"/>
    <p:sldId id="557" r:id="rId49"/>
    <p:sldId id="559" r:id="rId50"/>
    <p:sldId id="560" r:id="rId51"/>
    <p:sldId id="346" r:id="rId52"/>
    <p:sldId id="347" r:id="rId53"/>
    <p:sldId id="342" r:id="rId54"/>
    <p:sldId id="343" r:id="rId55"/>
    <p:sldId id="348" r:id="rId56"/>
    <p:sldId id="349" r:id="rId57"/>
    <p:sldId id="3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BC4"/>
    <a:srgbClr val="2C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B4977-E694-46F4-973D-6CC04A2CDBA7}" v="5" dt="2021-08-27T22:23:11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1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,Yuan" userId="70e385eb-2888-494c-b606-459892212d10" providerId="ADAL" clId="{AFBB4977-E694-46F4-973D-6CC04A2CDBA7}"/>
    <pc:docChg chg="undo redo custSel addSld delSld modSld sldOrd">
      <pc:chgData name="An,Yuan" userId="70e385eb-2888-494c-b606-459892212d10" providerId="ADAL" clId="{AFBB4977-E694-46F4-973D-6CC04A2CDBA7}" dt="2021-08-28T12:20:00.927" v="722" actId="20577"/>
      <pc:docMkLst>
        <pc:docMk/>
      </pc:docMkLst>
      <pc:sldChg chg="modSp mod">
        <pc:chgData name="An,Yuan" userId="70e385eb-2888-494c-b606-459892212d10" providerId="ADAL" clId="{AFBB4977-E694-46F4-973D-6CC04A2CDBA7}" dt="2021-08-28T12:20:00.927" v="722" actId="20577"/>
        <pc:sldMkLst>
          <pc:docMk/>
          <pc:sldMk cId="1080680846" sldId="257"/>
        </pc:sldMkLst>
        <pc:spChg chg="mod">
          <ac:chgData name="An,Yuan" userId="70e385eb-2888-494c-b606-459892212d10" providerId="ADAL" clId="{AFBB4977-E694-46F4-973D-6CC04A2CDBA7}" dt="2021-08-28T12:20:00.927" v="722" actId="20577"/>
          <ac:spMkLst>
            <pc:docMk/>
            <pc:sldMk cId="1080680846" sldId="257"/>
            <ac:spMk id="16386" creationId="{77962C80-0CAC-1140-8ABD-75A7FCA76E5C}"/>
          </ac:spMkLst>
        </pc:spChg>
      </pc:sldChg>
      <pc:sldChg chg="modSp mod">
        <pc:chgData name="An,Yuan" userId="70e385eb-2888-494c-b606-459892212d10" providerId="ADAL" clId="{AFBB4977-E694-46F4-973D-6CC04A2CDBA7}" dt="2021-08-27T22:10:13.014" v="483" actId="1076"/>
        <pc:sldMkLst>
          <pc:docMk/>
          <pc:sldMk cId="2346260155" sldId="258"/>
        </pc:sldMkLst>
        <pc:spChg chg="mod">
          <ac:chgData name="An,Yuan" userId="70e385eb-2888-494c-b606-459892212d10" providerId="ADAL" clId="{AFBB4977-E694-46F4-973D-6CC04A2CDBA7}" dt="2021-08-27T22:10:13.014" v="483" actId="1076"/>
          <ac:spMkLst>
            <pc:docMk/>
            <pc:sldMk cId="2346260155" sldId="258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1:59:43.336" v="3" actId="47"/>
        <pc:sldMkLst>
          <pc:docMk/>
          <pc:sldMk cId="450955468" sldId="259"/>
        </pc:sldMkLst>
      </pc:sldChg>
      <pc:sldChg chg="modSp mod">
        <pc:chgData name="An,Yuan" userId="70e385eb-2888-494c-b606-459892212d10" providerId="ADAL" clId="{AFBB4977-E694-46F4-973D-6CC04A2CDBA7}" dt="2021-08-27T22:08:41.374" v="466" actId="1076"/>
        <pc:sldMkLst>
          <pc:docMk/>
          <pc:sldMk cId="2191007622" sldId="259"/>
        </pc:sldMkLst>
        <pc:spChg chg="mod">
          <ac:chgData name="An,Yuan" userId="70e385eb-2888-494c-b606-459892212d10" providerId="ADAL" clId="{AFBB4977-E694-46F4-973D-6CC04A2CDBA7}" dt="2021-08-27T22:08:41.374" v="466" actId="1076"/>
          <ac:spMkLst>
            <pc:docMk/>
            <pc:sldMk cId="2191007622" sldId="259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1:59:43.607" v="4" actId="47"/>
        <pc:sldMkLst>
          <pc:docMk/>
          <pc:sldMk cId="505299097" sldId="260"/>
        </pc:sldMkLst>
      </pc:sldChg>
      <pc:sldChg chg="del">
        <pc:chgData name="An,Yuan" userId="70e385eb-2888-494c-b606-459892212d10" providerId="ADAL" clId="{AFBB4977-E694-46F4-973D-6CC04A2CDBA7}" dt="2021-08-27T01:59:44.693" v="6" actId="47"/>
        <pc:sldMkLst>
          <pc:docMk/>
          <pc:sldMk cId="3195159912" sldId="261"/>
        </pc:sldMkLst>
      </pc:sldChg>
      <pc:sldChg chg="delSp modSp del mod">
        <pc:chgData name="An,Yuan" userId="70e385eb-2888-494c-b606-459892212d10" providerId="ADAL" clId="{AFBB4977-E694-46F4-973D-6CC04A2CDBA7}" dt="2021-08-27T22:16:59.009" v="544" actId="47"/>
        <pc:sldMkLst>
          <pc:docMk/>
          <pc:sldMk cId="4236959345" sldId="261"/>
        </pc:sldMkLst>
        <pc:spChg chg="mod">
          <ac:chgData name="An,Yuan" userId="70e385eb-2888-494c-b606-459892212d10" providerId="ADAL" clId="{AFBB4977-E694-46F4-973D-6CC04A2CDBA7}" dt="2021-08-27T22:09:16.126" v="475" actId="1076"/>
          <ac:spMkLst>
            <pc:docMk/>
            <pc:sldMk cId="4236959345" sldId="261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09:57.311" v="480" actId="14100"/>
          <ac:spMkLst>
            <pc:docMk/>
            <pc:sldMk cId="4236959345" sldId="261"/>
            <ac:spMk id="40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09:50.022" v="478" actId="1076"/>
          <ac:spMkLst>
            <pc:docMk/>
            <pc:sldMk cId="4236959345" sldId="261"/>
            <ac:spMk id="41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09:53.646" v="479" actId="14100"/>
          <ac:spMkLst>
            <pc:docMk/>
            <pc:sldMk cId="4236959345" sldId="261"/>
            <ac:spMk id="44" creationId="{00000000-0000-0000-0000-000000000000}"/>
          </ac:spMkLst>
        </pc:spChg>
        <pc:grpChg chg="del">
          <ac:chgData name="An,Yuan" userId="70e385eb-2888-494c-b606-459892212d10" providerId="ADAL" clId="{AFBB4977-E694-46F4-973D-6CC04A2CDBA7}" dt="2021-08-27T22:09:35.198" v="476" actId="478"/>
          <ac:grpSpMkLst>
            <pc:docMk/>
            <pc:sldMk cId="4236959345" sldId="261"/>
            <ac:grpSpMk id="56" creationId="{E22C24FB-88F7-4A69-8540-367F8C5F8354}"/>
          </ac:grpSpMkLst>
        </pc:grpChg>
      </pc:sldChg>
      <pc:sldChg chg="modSp mod">
        <pc:chgData name="An,Yuan" userId="70e385eb-2888-494c-b606-459892212d10" providerId="ADAL" clId="{AFBB4977-E694-46F4-973D-6CC04A2CDBA7}" dt="2021-08-27T22:10:41.148" v="498" actId="27636"/>
        <pc:sldMkLst>
          <pc:docMk/>
          <pc:sldMk cId="598939931" sldId="262"/>
        </pc:sldMkLst>
        <pc:spChg chg="mod">
          <ac:chgData name="An,Yuan" userId="70e385eb-2888-494c-b606-459892212d10" providerId="ADAL" clId="{AFBB4977-E694-46F4-973D-6CC04A2CDBA7}" dt="2021-08-27T22:10:36.631" v="495" actId="1076"/>
          <ac:spMkLst>
            <pc:docMk/>
            <pc:sldMk cId="598939931" sldId="262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0:41.148" v="498" actId="27636"/>
          <ac:spMkLst>
            <pc:docMk/>
            <pc:sldMk cId="598939931" sldId="262"/>
            <ac:spMk id="7" creationId="{E888CAE8-CEDC-D840-9749-1C25F2E7F141}"/>
          </ac:spMkLst>
        </pc:spChg>
      </pc:sldChg>
      <pc:sldChg chg="del">
        <pc:chgData name="An,Yuan" userId="70e385eb-2888-494c-b606-459892212d10" providerId="ADAL" clId="{AFBB4977-E694-46F4-973D-6CC04A2CDBA7}" dt="2021-08-27T01:59:45.598" v="8" actId="47"/>
        <pc:sldMkLst>
          <pc:docMk/>
          <pc:sldMk cId="3155836881" sldId="262"/>
        </pc:sldMkLst>
      </pc:sldChg>
      <pc:sldChg chg="del">
        <pc:chgData name="An,Yuan" userId="70e385eb-2888-494c-b606-459892212d10" providerId="ADAL" clId="{AFBB4977-E694-46F4-973D-6CC04A2CDBA7}" dt="2021-08-27T01:59:45.100" v="7" actId="47"/>
        <pc:sldMkLst>
          <pc:docMk/>
          <pc:sldMk cId="3883732433" sldId="263"/>
        </pc:sldMkLst>
      </pc:sldChg>
      <pc:sldChg chg="modSp mod">
        <pc:chgData name="An,Yuan" userId="70e385eb-2888-494c-b606-459892212d10" providerId="ADAL" clId="{AFBB4977-E694-46F4-973D-6CC04A2CDBA7}" dt="2021-08-27T22:10:47.655" v="499" actId="1076"/>
        <pc:sldMkLst>
          <pc:docMk/>
          <pc:sldMk cId="4277596226" sldId="263"/>
        </pc:sldMkLst>
        <pc:spChg chg="mod">
          <ac:chgData name="An,Yuan" userId="70e385eb-2888-494c-b606-459892212d10" providerId="ADAL" clId="{AFBB4977-E694-46F4-973D-6CC04A2CDBA7}" dt="2021-08-27T22:10:47.655" v="499" actId="1076"/>
          <ac:spMkLst>
            <pc:docMk/>
            <pc:sldMk cId="4277596226" sldId="263"/>
            <ac:spMk id="2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10:55.752" v="500" actId="14100"/>
        <pc:sldMkLst>
          <pc:docMk/>
          <pc:sldMk cId="1096202626" sldId="264"/>
        </pc:sldMkLst>
        <pc:spChg chg="mod">
          <ac:chgData name="An,Yuan" userId="70e385eb-2888-494c-b606-459892212d10" providerId="ADAL" clId="{AFBB4977-E694-46F4-973D-6CC04A2CDBA7}" dt="2021-08-27T22:10:55.752" v="500" actId="14100"/>
          <ac:spMkLst>
            <pc:docMk/>
            <pc:sldMk cId="1096202626" sldId="264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1:59:46.917" v="11" actId="47"/>
        <pc:sldMkLst>
          <pc:docMk/>
          <pc:sldMk cId="1441564159" sldId="265"/>
        </pc:sldMkLst>
      </pc:sldChg>
      <pc:sldChg chg="modSp mod">
        <pc:chgData name="An,Yuan" userId="70e385eb-2888-494c-b606-459892212d10" providerId="ADAL" clId="{AFBB4977-E694-46F4-973D-6CC04A2CDBA7}" dt="2021-08-27T22:11:14.158" v="506" actId="1076"/>
        <pc:sldMkLst>
          <pc:docMk/>
          <pc:sldMk cId="2035069984" sldId="265"/>
        </pc:sldMkLst>
        <pc:spChg chg="mod">
          <ac:chgData name="An,Yuan" userId="70e385eb-2888-494c-b606-459892212d10" providerId="ADAL" clId="{AFBB4977-E694-46F4-973D-6CC04A2CDBA7}" dt="2021-08-27T22:11:14.158" v="506" actId="1076"/>
          <ac:spMkLst>
            <pc:docMk/>
            <pc:sldMk cId="2035069984" sldId="265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1:59:46.057" v="9" actId="47"/>
        <pc:sldMkLst>
          <pc:docMk/>
          <pc:sldMk cId="2491948460" sldId="266"/>
        </pc:sldMkLst>
      </pc:sldChg>
      <pc:sldChg chg="modSp mod">
        <pc:chgData name="An,Yuan" userId="70e385eb-2888-494c-b606-459892212d10" providerId="ADAL" clId="{AFBB4977-E694-46F4-973D-6CC04A2CDBA7}" dt="2021-08-27T22:11:22.710" v="507" actId="1076"/>
        <pc:sldMkLst>
          <pc:docMk/>
          <pc:sldMk cId="3958593757" sldId="266"/>
        </pc:sldMkLst>
        <pc:spChg chg="mod">
          <ac:chgData name="An,Yuan" userId="70e385eb-2888-494c-b606-459892212d10" providerId="ADAL" clId="{AFBB4977-E694-46F4-973D-6CC04A2CDBA7}" dt="2021-08-27T22:11:22.710" v="507" actId="1076"/>
          <ac:spMkLst>
            <pc:docMk/>
            <pc:sldMk cId="3958593757" sldId="266"/>
            <ac:spMk id="2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11:32.151" v="509" actId="14100"/>
        <pc:sldMkLst>
          <pc:docMk/>
          <pc:sldMk cId="1307209587" sldId="267"/>
        </pc:sldMkLst>
        <pc:spChg chg="mod">
          <ac:chgData name="An,Yuan" userId="70e385eb-2888-494c-b606-459892212d10" providerId="ADAL" clId="{AFBB4977-E694-46F4-973D-6CC04A2CDBA7}" dt="2021-08-27T22:11:29.231" v="508" actId="1076"/>
          <ac:spMkLst>
            <pc:docMk/>
            <pc:sldMk cId="1307209587" sldId="267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1:32.151" v="509" actId="14100"/>
          <ac:spMkLst>
            <pc:docMk/>
            <pc:sldMk cId="1307209587" sldId="267"/>
            <ac:spMk id="5" creationId="{258FEFD7-0846-5448-BC6B-ECFC0ECD0C22}"/>
          </ac:spMkLst>
        </pc:spChg>
      </pc:sldChg>
      <pc:sldChg chg="del">
        <pc:chgData name="An,Yuan" userId="70e385eb-2888-494c-b606-459892212d10" providerId="ADAL" clId="{AFBB4977-E694-46F4-973D-6CC04A2CDBA7}" dt="2021-08-27T22:17:31.541" v="545" actId="47"/>
        <pc:sldMkLst>
          <pc:docMk/>
          <pc:sldMk cId="1236804500" sldId="268"/>
        </pc:sldMkLst>
      </pc:sldChg>
      <pc:sldChg chg="del">
        <pc:chgData name="An,Yuan" userId="70e385eb-2888-494c-b606-459892212d10" providerId="ADAL" clId="{AFBB4977-E694-46F4-973D-6CC04A2CDBA7}" dt="2021-08-27T22:17:32.472" v="546" actId="47"/>
        <pc:sldMkLst>
          <pc:docMk/>
          <pc:sldMk cId="1401194136" sldId="269"/>
        </pc:sldMkLst>
      </pc:sldChg>
      <pc:sldChg chg="del">
        <pc:chgData name="An,Yuan" userId="70e385eb-2888-494c-b606-459892212d10" providerId="ADAL" clId="{AFBB4977-E694-46F4-973D-6CC04A2CDBA7}" dt="2021-08-27T22:17:33.380" v="547" actId="47"/>
        <pc:sldMkLst>
          <pc:docMk/>
          <pc:sldMk cId="1150656224" sldId="270"/>
        </pc:sldMkLst>
      </pc:sldChg>
      <pc:sldChg chg="del">
        <pc:chgData name="An,Yuan" userId="70e385eb-2888-494c-b606-459892212d10" providerId="ADAL" clId="{AFBB4977-E694-46F4-973D-6CC04A2CDBA7}" dt="2021-08-27T22:17:34.382" v="548" actId="47"/>
        <pc:sldMkLst>
          <pc:docMk/>
          <pc:sldMk cId="1408815886" sldId="271"/>
        </pc:sldMkLst>
      </pc:sldChg>
      <pc:sldChg chg="del">
        <pc:chgData name="An,Yuan" userId="70e385eb-2888-494c-b606-459892212d10" providerId="ADAL" clId="{AFBB4977-E694-46F4-973D-6CC04A2CDBA7}" dt="2021-08-27T22:17:35.512" v="549" actId="47"/>
        <pc:sldMkLst>
          <pc:docMk/>
          <pc:sldMk cId="1149809829" sldId="272"/>
        </pc:sldMkLst>
      </pc:sldChg>
      <pc:sldChg chg="del">
        <pc:chgData name="An,Yuan" userId="70e385eb-2888-494c-b606-459892212d10" providerId="ADAL" clId="{AFBB4977-E694-46F4-973D-6CC04A2CDBA7}" dt="2021-08-27T01:59:46.518" v="10" actId="47"/>
        <pc:sldMkLst>
          <pc:docMk/>
          <pc:sldMk cId="178929896" sldId="274"/>
        </pc:sldMkLst>
      </pc:sldChg>
      <pc:sldChg chg="addSp delSp modSp mod">
        <pc:chgData name="An,Yuan" userId="70e385eb-2888-494c-b606-459892212d10" providerId="ADAL" clId="{AFBB4977-E694-46F4-973D-6CC04A2CDBA7}" dt="2021-08-27T22:20:26.184" v="585" actId="113"/>
        <pc:sldMkLst>
          <pc:docMk/>
          <pc:sldMk cId="232603761" sldId="276"/>
        </pc:sldMkLst>
        <pc:spChg chg="add del mod">
          <ac:chgData name="An,Yuan" userId="70e385eb-2888-494c-b606-459892212d10" providerId="ADAL" clId="{AFBB4977-E694-46F4-973D-6CC04A2CDBA7}" dt="2021-08-27T22:20:18.478" v="583" actId="478"/>
          <ac:spMkLst>
            <pc:docMk/>
            <pc:sldMk cId="232603761" sldId="276"/>
            <ac:spMk id="3" creationId="{CB65A218-A830-4EA0-84A9-4A6BB9C63C80}"/>
          </ac:spMkLst>
        </pc:spChg>
        <pc:spChg chg="mod">
          <ac:chgData name="An,Yuan" userId="70e385eb-2888-494c-b606-459892212d10" providerId="ADAL" clId="{AFBB4977-E694-46F4-973D-6CC04A2CDBA7}" dt="2021-08-27T22:20:26.184" v="585" actId="113"/>
          <ac:spMkLst>
            <pc:docMk/>
            <pc:sldMk cId="232603761" sldId="276"/>
            <ac:spMk id="33793" creationId="{00000000-0000-0000-0000-000000000000}"/>
          </ac:spMkLst>
        </pc:spChg>
        <pc:spChg chg="del">
          <ac:chgData name="An,Yuan" userId="70e385eb-2888-494c-b606-459892212d10" providerId="ADAL" clId="{AFBB4977-E694-46F4-973D-6CC04A2CDBA7}" dt="2021-08-27T22:20:13.927" v="582" actId="478"/>
          <ac:spMkLst>
            <pc:docMk/>
            <pc:sldMk cId="232603761" sldId="276"/>
            <ac:spMk id="33794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20:44.022" v="587" actId="14100"/>
        <pc:sldMkLst>
          <pc:docMk/>
          <pc:sldMk cId="1563454391" sldId="279"/>
        </pc:sldMkLst>
        <pc:spChg chg="mod">
          <ac:chgData name="An,Yuan" userId="70e385eb-2888-494c-b606-459892212d10" providerId="ADAL" clId="{AFBB4977-E694-46F4-973D-6CC04A2CDBA7}" dt="2021-08-27T22:20:41.479" v="586" actId="1076"/>
          <ac:spMkLst>
            <pc:docMk/>
            <pc:sldMk cId="1563454391" sldId="279"/>
            <ac:spMk id="37889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0:44.022" v="587" actId="14100"/>
          <ac:spMkLst>
            <pc:docMk/>
            <pc:sldMk cId="1563454391" sldId="279"/>
            <ac:spMk id="37890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20:59.254" v="589" actId="14100"/>
        <pc:sldMkLst>
          <pc:docMk/>
          <pc:sldMk cId="1042033591" sldId="281"/>
        </pc:sldMkLst>
        <pc:spChg chg="mod">
          <ac:chgData name="An,Yuan" userId="70e385eb-2888-494c-b606-459892212d10" providerId="ADAL" clId="{AFBB4977-E694-46F4-973D-6CC04A2CDBA7}" dt="2021-08-27T22:20:59.254" v="589" actId="14100"/>
          <ac:spMkLst>
            <pc:docMk/>
            <pc:sldMk cId="1042033591" sldId="281"/>
            <ac:spMk id="26627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1:59:47.871" v="13" actId="47"/>
        <pc:sldMkLst>
          <pc:docMk/>
          <pc:sldMk cId="1314538053" sldId="289"/>
        </pc:sldMkLst>
      </pc:sldChg>
      <pc:sldChg chg="del">
        <pc:chgData name="An,Yuan" userId="70e385eb-2888-494c-b606-459892212d10" providerId="ADAL" clId="{AFBB4977-E694-46F4-973D-6CC04A2CDBA7}" dt="2021-08-27T01:59:48.446" v="15" actId="47"/>
        <pc:sldMkLst>
          <pc:docMk/>
          <pc:sldMk cId="1233418422" sldId="290"/>
        </pc:sldMkLst>
      </pc:sldChg>
      <pc:sldChg chg="del">
        <pc:chgData name="An,Yuan" userId="70e385eb-2888-494c-b606-459892212d10" providerId="ADAL" clId="{AFBB4977-E694-46F4-973D-6CC04A2CDBA7}" dt="2021-08-27T01:59:48.672" v="16" actId="47"/>
        <pc:sldMkLst>
          <pc:docMk/>
          <pc:sldMk cId="2869161936" sldId="291"/>
        </pc:sldMkLst>
      </pc:sldChg>
      <pc:sldChg chg="del">
        <pc:chgData name="An,Yuan" userId="70e385eb-2888-494c-b606-459892212d10" providerId="ADAL" clId="{AFBB4977-E694-46F4-973D-6CC04A2CDBA7}" dt="2021-08-27T01:59:49.491" v="18" actId="47"/>
        <pc:sldMkLst>
          <pc:docMk/>
          <pc:sldMk cId="2397170311" sldId="292"/>
        </pc:sldMkLst>
      </pc:sldChg>
      <pc:sldChg chg="del">
        <pc:chgData name="An,Yuan" userId="70e385eb-2888-494c-b606-459892212d10" providerId="ADAL" clId="{AFBB4977-E694-46F4-973D-6CC04A2CDBA7}" dt="2021-08-27T01:59:49.857" v="19" actId="47"/>
        <pc:sldMkLst>
          <pc:docMk/>
          <pc:sldMk cId="3738891409" sldId="293"/>
        </pc:sldMkLst>
      </pc:sldChg>
      <pc:sldChg chg="del">
        <pc:chgData name="An,Yuan" userId="70e385eb-2888-494c-b606-459892212d10" providerId="ADAL" clId="{AFBB4977-E694-46F4-973D-6CC04A2CDBA7}" dt="2021-08-27T01:59:50.199" v="20" actId="47"/>
        <pc:sldMkLst>
          <pc:docMk/>
          <pc:sldMk cId="1422850083" sldId="294"/>
        </pc:sldMkLst>
      </pc:sldChg>
      <pc:sldChg chg="del">
        <pc:chgData name="An,Yuan" userId="70e385eb-2888-494c-b606-459892212d10" providerId="ADAL" clId="{AFBB4977-E694-46F4-973D-6CC04A2CDBA7}" dt="2021-08-27T01:59:50.685" v="21" actId="47"/>
        <pc:sldMkLst>
          <pc:docMk/>
          <pc:sldMk cId="3865525409" sldId="295"/>
        </pc:sldMkLst>
      </pc:sldChg>
      <pc:sldChg chg="del">
        <pc:chgData name="An,Yuan" userId="70e385eb-2888-494c-b606-459892212d10" providerId="ADAL" clId="{AFBB4977-E694-46F4-973D-6CC04A2CDBA7}" dt="2021-08-27T01:59:51.182" v="22" actId="47"/>
        <pc:sldMkLst>
          <pc:docMk/>
          <pc:sldMk cId="3502652396" sldId="296"/>
        </pc:sldMkLst>
      </pc:sldChg>
      <pc:sldChg chg="del">
        <pc:chgData name="An,Yuan" userId="70e385eb-2888-494c-b606-459892212d10" providerId="ADAL" clId="{AFBB4977-E694-46F4-973D-6CC04A2CDBA7}" dt="2021-08-27T22:14:39.472" v="541" actId="47"/>
        <pc:sldMkLst>
          <pc:docMk/>
          <pc:sldMk cId="3256133013" sldId="300"/>
        </pc:sldMkLst>
      </pc:sldChg>
      <pc:sldChg chg="del">
        <pc:chgData name="An,Yuan" userId="70e385eb-2888-494c-b606-459892212d10" providerId="ADAL" clId="{AFBB4977-E694-46F4-973D-6CC04A2CDBA7}" dt="2021-08-27T22:11:56.781" v="510" actId="47"/>
        <pc:sldMkLst>
          <pc:docMk/>
          <pc:sldMk cId="193262254" sldId="304"/>
        </pc:sldMkLst>
      </pc:sldChg>
      <pc:sldChg chg="del">
        <pc:chgData name="An,Yuan" userId="70e385eb-2888-494c-b606-459892212d10" providerId="ADAL" clId="{AFBB4977-E694-46F4-973D-6CC04A2CDBA7}" dt="2021-08-27T22:12:00.938" v="512" actId="47"/>
        <pc:sldMkLst>
          <pc:docMk/>
          <pc:sldMk cId="3212799350" sldId="305"/>
        </pc:sldMkLst>
      </pc:sldChg>
      <pc:sldChg chg="del">
        <pc:chgData name="An,Yuan" userId="70e385eb-2888-494c-b606-459892212d10" providerId="ADAL" clId="{AFBB4977-E694-46F4-973D-6CC04A2CDBA7}" dt="2021-08-27T22:12:02.603" v="514" actId="47"/>
        <pc:sldMkLst>
          <pc:docMk/>
          <pc:sldMk cId="3624855486" sldId="306"/>
        </pc:sldMkLst>
      </pc:sldChg>
      <pc:sldChg chg="del">
        <pc:chgData name="An,Yuan" userId="70e385eb-2888-494c-b606-459892212d10" providerId="ADAL" clId="{AFBB4977-E694-46F4-973D-6CC04A2CDBA7}" dt="2021-08-27T22:12:03.501" v="515" actId="47"/>
        <pc:sldMkLst>
          <pc:docMk/>
          <pc:sldMk cId="120373091" sldId="307"/>
        </pc:sldMkLst>
      </pc:sldChg>
      <pc:sldChg chg="modSp mod">
        <pc:chgData name="An,Yuan" userId="70e385eb-2888-494c-b606-459892212d10" providerId="ADAL" clId="{AFBB4977-E694-46F4-973D-6CC04A2CDBA7}" dt="2021-08-27T02:00:54.258" v="29" actId="27636"/>
        <pc:sldMkLst>
          <pc:docMk/>
          <pc:sldMk cId="2504140741" sldId="320"/>
        </pc:sldMkLst>
        <pc:spChg chg="mod">
          <ac:chgData name="An,Yuan" userId="70e385eb-2888-494c-b606-459892212d10" providerId="ADAL" clId="{AFBB4977-E694-46F4-973D-6CC04A2CDBA7}" dt="2021-08-27T02:00:54.258" v="29" actId="27636"/>
          <ac:spMkLst>
            <pc:docMk/>
            <pc:sldMk cId="2504140741" sldId="320"/>
            <ac:spMk id="3" creationId="{95976ACD-3DF0-6F4A-9471-D3E49173E05B}"/>
          </ac:spMkLst>
        </pc:spChg>
      </pc:sldChg>
      <pc:sldChg chg="modSp mod">
        <pc:chgData name="An,Yuan" userId="70e385eb-2888-494c-b606-459892212d10" providerId="ADAL" clId="{AFBB4977-E694-46F4-973D-6CC04A2CDBA7}" dt="2021-08-27T02:03:23.388" v="86" actId="14100"/>
        <pc:sldMkLst>
          <pc:docMk/>
          <pc:sldMk cId="1181585675" sldId="321"/>
        </pc:sldMkLst>
        <pc:spChg chg="mod">
          <ac:chgData name="An,Yuan" userId="70e385eb-2888-494c-b606-459892212d10" providerId="ADAL" clId="{AFBB4977-E694-46F4-973D-6CC04A2CDBA7}" dt="2021-08-27T02:03:23.388" v="86" actId="14100"/>
          <ac:spMkLst>
            <pc:docMk/>
            <pc:sldMk cId="1181585675" sldId="321"/>
            <ac:spMk id="3" creationId="{D5FC1CE4-D0A4-1444-9D42-919A98E7F2B8}"/>
          </ac:spMkLst>
        </pc:spChg>
      </pc:sldChg>
      <pc:sldChg chg="del">
        <pc:chgData name="An,Yuan" userId="70e385eb-2888-494c-b606-459892212d10" providerId="ADAL" clId="{AFBB4977-E694-46F4-973D-6CC04A2CDBA7}" dt="2021-08-27T22:12:04.375" v="516" actId="47"/>
        <pc:sldMkLst>
          <pc:docMk/>
          <pc:sldMk cId="470931862" sldId="334"/>
        </pc:sldMkLst>
      </pc:sldChg>
      <pc:sldChg chg="modSp del mod">
        <pc:chgData name="An,Yuan" userId="70e385eb-2888-494c-b606-459892212d10" providerId="ADAL" clId="{AFBB4977-E694-46F4-973D-6CC04A2CDBA7}" dt="2021-08-27T22:12:05.425" v="517" actId="47"/>
        <pc:sldMkLst>
          <pc:docMk/>
          <pc:sldMk cId="3854075215" sldId="336"/>
        </pc:sldMkLst>
        <pc:spChg chg="mod">
          <ac:chgData name="An,Yuan" userId="70e385eb-2888-494c-b606-459892212d10" providerId="ADAL" clId="{AFBB4977-E694-46F4-973D-6CC04A2CDBA7}" dt="2021-08-27T22:07:59.808" v="459" actId="27636"/>
          <ac:spMkLst>
            <pc:docMk/>
            <pc:sldMk cId="3854075215" sldId="336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22:12:06.337" v="518" actId="47"/>
        <pc:sldMkLst>
          <pc:docMk/>
          <pc:sldMk cId="1257359909" sldId="337"/>
        </pc:sldMkLst>
      </pc:sldChg>
      <pc:sldChg chg="addSp delSp modSp mod modClrScheme chgLayout">
        <pc:chgData name="An,Yuan" userId="70e385eb-2888-494c-b606-459892212d10" providerId="ADAL" clId="{AFBB4977-E694-46F4-973D-6CC04A2CDBA7}" dt="2021-08-27T22:12:31.334" v="522" actId="1076"/>
        <pc:sldMkLst>
          <pc:docMk/>
          <pc:sldMk cId="3382988741" sldId="338"/>
        </pc:sldMkLst>
        <pc:spChg chg="mod ord">
          <ac:chgData name="An,Yuan" userId="70e385eb-2888-494c-b606-459892212d10" providerId="ADAL" clId="{AFBB4977-E694-46F4-973D-6CC04A2CDBA7}" dt="2021-08-27T22:12:25.059" v="520" actId="700"/>
          <ac:spMkLst>
            <pc:docMk/>
            <pc:sldMk cId="3382988741" sldId="338"/>
            <ac:spMk id="2" creationId="{00000000-0000-0000-0000-000000000000}"/>
          </ac:spMkLst>
        </pc:spChg>
        <pc:spChg chg="mod ord">
          <ac:chgData name="An,Yuan" userId="70e385eb-2888-494c-b606-459892212d10" providerId="ADAL" clId="{AFBB4977-E694-46F4-973D-6CC04A2CDBA7}" dt="2021-08-27T22:12:31.334" v="522" actId="1076"/>
          <ac:spMkLst>
            <pc:docMk/>
            <pc:sldMk cId="3382988741" sldId="338"/>
            <ac:spMk id="3" creationId="{00000000-0000-0000-0000-000000000000}"/>
          </ac:spMkLst>
        </pc:spChg>
        <pc:spChg chg="add del mod ord">
          <ac:chgData name="An,Yuan" userId="70e385eb-2888-494c-b606-459892212d10" providerId="ADAL" clId="{AFBB4977-E694-46F4-973D-6CC04A2CDBA7}" dt="2021-08-27T22:12:27.427" v="521" actId="478"/>
          <ac:spMkLst>
            <pc:docMk/>
            <pc:sldMk cId="3382988741" sldId="338"/>
            <ac:spMk id="4" creationId="{71695518-D494-4858-89CE-C51EC5BE3105}"/>
          </ac:spMkLst>
        </pc:spChg>
      </pc:sldChg>
      <pc:sldChg chg="modSp mod">
        <pc:chgData name="An,Yuan" userId="70e385eb-2888-494c-b606-459892212d10" providerId="ADAL" clId="{AFBB4977-E694-46F4-973D-6CC04A2CDBA7}" dt="2021-08-27T22:12:52.208" v="527" actId="207"/>
        <pc:sldMkLst>
          <pc:docMk/>
          <pc:sldMk cId="3502128682" sldId="341"/>
        </pc:sldMkLst>
        <pc:spChg chg="mod">
          <ac:chgData name="An,Yuan" userId="70e385eb-2888-494c-b606-459892212d10" providerId="ADAL" clId="{AFBB4977-E694-46F4-973D-6CC04A2CDBA7}" dt="2021-08-27T22:12:36.774" v="523" actId="1076"/>
          <ac:spMkLst>
            <pc:docMk/>
            <pc:sldMk cId="3502128682" sldId="341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2:52.208" v="527" actId="207"/>
          <ac:spMkLst>
            <pc:docMk/>
            <pc:sldMk cId="3502128682" sldId="341"/>
            <ac:spMk id="3" creationId="{00000000-0000-0000-0000-000000000000}"/>
          </ac:spMkLst>
        </pc:spChg>
      </pc:sldChg>
      <pc:sldChg chg="delSp modSp mod">
        <pc:chgData name="An,Yuan" userId="70e385eb-2888-494c-b606-459892212d10" providerId="ADAL" clId="{AFBB4977-E694-46F4-973D-6CC04A2CDBA7}" dt="2021-08-27T22:24:36.582" v="654" actId="1076"/>
        <pc:sldMkLst>
          <pc:docMk/>
          <pc:sldMk cId="3577107130" sldId="342"/>
        </pc:sldMkLst>
        <pc:spChg chg="mod">
          <ac:chgData name="An,Yuan" userId="70e385eb-2888-494c-b606-459892212d10" providerId="ADAL" clId="{AFBB4977-E694-46F4-973D-6CC04A2CDBA7}" dt="2021-08-27T22:24:31.111" v="650" actId="1076"/>
          <ac:spMkLst>
            <pc:docMk/>
            <pc:sldMk cId="3577107130" sldId="342"/>
            <ac:spMk id="2" creationId="{00000000-0000-0000-0000-000000000000}"/>
          </ac:spMkLst>
        </pc:spChg>
        <pc:picChg chg="mod">
          <ac:chgData name="An,Yuan" userId="70e385eb-2888-494c-b606-459892212d10" providerId="ADAL" clId="{AFBB4977-E694-46F4-973D-6CC04A2CDBA7}" dt="2021-08-27T22:24:36.582" v="654" actId="1076"/>
          <ac:picMkLst>
            <pc:docMk/>
            <pc:sldMk cId="3577107130" sldId="342"/>
            <ac:picMk id="10" creationId="{00000000-0000-0000-0000-000000000000}"/>
          </ac:picMkLst>
        </pc:picChg>
        <pc:inkChg chg="del mod">
          <ac:chgData name="An,Yuan" userId="70e385eb-2888-494c-b606-459892212d10" providerId="ADAL" clId="{AFBB4977-E694-46F4-973D-6CC04A2CDBA7}" dt="2021-08-27T22:24:28.432" v="649" actId="478"/>
          <ac:inkMkLst>
            <pc:docMk/>
            <pc:sldMk cId="3577107130" sldId="342"/>
            <ac:inkMk id="3" creationId="{801ECB37-120E-4581-A9CB-49C6CDB617CD}"/>
          </ac:inkMkLst>
        </pc:inkChg>
      </pc:sldChg>
      <pc:sldChg chg="delSp modSp mod">
        <pc:chgData name="An,Yuan" userId="70e385eb-2888-494c-b606-459892212d10" providerId="ADAL" clId="{AFBB4977-E694-46F4-973D-6CC04A2CDBA7}" dt="2021-08-27T22:24:53.526" v="661" actId="1076"/>
        <pc:sldMkLst>
          <pc:docMk/>
          <pc:sldMk cId="2891579761" sldId="343"/>
        </pc:sldMkLst>
        <pc:spChg chg="mod">
          <ac:chgData name="An,Yuan" userId="70e385eb-2888-494c-b606-459892212d10" providerId="ADAL" clId="{AFBB4977-E694-46F4-973D-6CC04A2CDBA7}" dt="2021-08-27T22:24:47.190" v="658" actId="1076"/>
          <ac:spMkLst>
            <pc:docMk/>
            <pc:sldMk cId="2891579761" sldId="343"/>
            <ac:spMk id="2" creationId="{00000000-0000-0000-0000-000000000000}"/>
          </ac:spMkLst>
        </pc:spChg>
        <pc:grpChg chg="mod">
          <ac:chgData name="An,Yuan" userId="70e385eb-2888-494c-b606-459892212d10" providerId="ADAL" clId="{AFBB4977-E694-46F4-973D-6CC04A2CDBA7}" dt="2021-08-27T22:24:53.526" v="661" actId="1076"/>
          <ac:grpSpMkLst>
            <pc:docMk/>
            <pc:sldMk cId="2891579761" sldId="343"/>
            <ac:grpSpMk id="7" creationId="{00000000-0000-0000-0000-000000000000}"/>
          </ac:grpSpMkLst>
        </pc:grpChg>
        <pc:grpChg chg="del">
          <ac:chgData name="An,Yuan" userId="70e385eb-2888-494c-b606-459892212d10" providerId="ADAL" clId="{AFBB4977-E694-46F4-973D-6CC04A2CDBA7}" dt="2021-08-27T22:24:42.184" v="656" actId="478"/>
          <ac:grpSpMkLst>
            <pc:docMk/>
            <pc:sldMk cId="2891579761" sldId="343"/>
            <ac:grpSpMk id="30" creationId="{3A1C878F-9F07-480A-B519-F4E96B5592B4}"/>
          </ac:grpSpMkLst>
        </pc:grpChg>
        <pc:picChg chg="mod">
          <ac:chgData name="An,Yuan" userId="70e385eb-2888-494c-b606-459892212d10" providerId="ADAL" clId="{AFBB4977-E694-46F4-973D-6CC04A2CDBA7}" dt="2021-08-27T22:24:50.583" v="660" actId="1076"/>
          <ac:picMkLst>
            <pc:docMk/>
            <pc:sldMk cId="2891579761" sldId="343"/>
            <ac:picMk id="19" creationId="{00000000-0000-0000-0000-000000000000}"/>
          </ac:picMkLst>
        </pc:picChg>
        <pc:inkChg chg="del">
          <ac:chgData name="An,Yuan" userId="70e385eb-2888-494c-b606-459892212d10" providerId="ADAL" clId="{AFBB4977-E694-46F4-973D-6CC04A2CDBA7}" dt="2021-08-27T22:24:40.554" v="655" actId="478"/>
          <ac:inkMkLst>
            <pc:docMk/>
            <pc:sldMk cId="2891579761" sldId="343"/>
            <ac:inkMk id="3" creationId="{6F9B9E01-F7FE-4699-AA50-CFF197B99DBD}"/>
          </ac:inkMkLst>
        </pc:inkChg>
        <pc:inkChg chg="del">
          <ac:chgData name="An,Yuan" userId="70e385eb-2888-494c-b606-459892212d10" providerId="ADAL" clId="{AFBB4977-E694-46F4-973D-6CC04A2CDBA7}" dt="2021-08-27T22:24:43.953" v="657" actId="478"/>
          <ac:inkMkLst>
            <pc:docMk/>
            <pc:sldMk cId="2891579761" sldId="343"/>
            <ac:inkMk id="4" creationId="{066332AF-1190-4355-B647-01713478C8DA}"/>
          </ac:inkMkLst>
        </pc:inkChg>
      </pc:sldChg>
      <pc:sldChg chg="modSp mod">
        <pc:chgData name="An,Yuan" userId="70e385eb-2888-494c-b606-459892212d10" providerId="ADAL" clId="{AFBB4977-E694-46F4-973D-6CC04A2CDBA7}" dt="2021-08-27T22:18:26.233" v="554" actId="14100"/>
        <pc:sldMkLst>
          <pc:docMk/>
          <pc:sldMk cId="2352057757" sldId="344"/>
        </pc:sldMkLst>
        <pc:spChg chg="mod">
          <ac:chgData name="An,Yuan" userId="70e385eb-2888-494c-b606-459892212d10" providerId="ADAL" clId="{AFBB4977-E694-46F4-973D-6CC04A2CDBA7}" dt="2021-08-27T22:18:11.286" v="550" actId="1076"/>
          <ac:spMkLst>
            <pc:docMk/>
            <pc:sldMk cId="2352057757" sldId="344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8:26.233" v="554" actId="14100"/>
          <ac:spMkLst>
            <pc:docMk/>
            <pc:sldMk cId="2352057757" sldId="344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19:03.751" v="567" actId="1076"/>
        <pc:sldMkLst>
          <pc:docMk/>
          <pc:sldMk cId="241835965" sldId="345"/>
        </pc:sldMkLst>
        <pc:spChg chg="mod">
          <ac:chgData name="An,Yuan" userId="70e385eb-2888-494c-b606-459892212d10" providerId="ADAL" clId="{AFBB4977-E694-46F4-973D-6CC04A2CDBA7}" dt="2021-08-27T22:18:32.928" v="555" actId="1076"/>
          <ac:spMkLst>
            <pc:docMk/>
            <pc:sldMk cId="241835965" sldId="345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8:45.362" v="559" actId="207"/>
          <ac:spMkLst>
            <pc:docMk/>
            <pc:sldMk cId="241835965" sldId="345"/>
            <ac:spMk id="3" creationId="{00000000-0000-0000-0000-000000000000}"/>
          </ac:spMkLst>
        </pc:spChg>
        <pc:picChg chg="mod">
          <ac:chgData name="An,Yuan" userId="70e385eb-2888-494c-b606-459892212d10" providerId="ADAL" clId="{AFBB4977-E694-46F4-973D-6CC04A2CDBA7}" dt="2021-08-27T22:19:03.751" v="567" actId="1076"/>
          <ac:picMkLst>
            <pc:docMk/>
            <pc:sldMk cId="241835965" sldId="345"/>
            <ac:picMk id="7" creationId="{00000000-0000-0000-0000-000000000000}"/>
          </ac:picMkLst>
        </pc:picChg>
      </pc:sldChg>
      <pc:sldChg chg="addSp delSp modSp mod">
        <pc:chgData name="An,Yuan" userId="70e385eb-2888-494c-b606-459892212d10" providerId="ADAL" clId="{AFBB4977-E694-46F4-973D-6CC04A2CDBA7}" dt="2021-08-27T22:23:51.150" v="634" actId="1076"/>
        <pc:sldMkLst>
          <pc:docMk/>
          <pc:sldMk cId="970406412" sldId="346"/>
        </pc:sldMkLst>
        <pc:spChg chg="mod">
          <ac:chgData name="An,Yuan" userId="70e385eb-2888-494c-b606-459892212d10" providerId="ADAL" clId="{AFBB4977-E694-46F4-973D-6CC04A2CDBA7}" dt="2021-08-27T22:23:42.417" v="632" actId="14100"/>
          <ac:spMkLst>
            <pc:docMk/>
            <pc:sldMk cId="970406412" sldId="346"/>
            <ac:spMk id="3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3:14.505" v="620" actId="1076"/>
          <ac:spMkLst>
            <pc:docMk/>
            <pc:sldMk cId="970406412" sldId="346"/>
            <ac:spMk id="4" creationId="{FC2CAAB4-75CC-45C6-BB73-B2E31CE1C8B8}"/>
          </ac:spMkLst>
        </pc:spChg>
        <pc:spChg chg="del mod">
          <ac:chgData name="An,Yuan" userId="70e385eb-2888-494c-b606-459892212d10" providerId="ADAL" clId="{AFBB4977-E694-46F4-973D-6CC04A2CDBA7}" dt="2021-08-27T22:23:07.491" v="618" actId="478"/>
          <ac:spMkLst>
            <pc:docMk/>
            <pc:sldMk cId="970406412" sldId="346"/>
            <ac:spMk id="11" creationId="{5A9BEB71-91DB-471F-BBC8-025998893F7D}"/>
          </ac:spMkLst>
        </pc:spChg>
        <pc:spChg chg="add mod">
          <ac:chgData name="An,Yuan" userId="70e385eb-2888-494c-b606-459892212d10" providerId="ADAL" clId="{AFBB4977-E694-46F4-973D-6CC04A2CDBA7}" dt="2021-08-27T22:23:11.194" v="619"/>
          <ac:spMkLst>
            <pc:docMk/>
            <pc:sldMk cId="970406412" sldId="346"/>
            <ac:spMk id="76" creationId="{A53CC4E9-03D7-45ED-9643-BCD2AE0F9A68}"/>
          </ac:spMkLst>
        </pc:spChg>
        <pc:grpChg chg="del">
          <ac:chgData name="An,Yuan" userId="70e385eb-2888-494c-b606-459892212d10" providerId="ADAL" clId="{AFBB4977-E694-46F4-973D-6CC04A2CDBA7}" dt="2021-08-27T22:23:35.193" v="627" actId="478"/>
          <ac:grpSpMkLst>
            <pc:docMk/>
            <pc:sldMk cId="970406412" sldId="346"/>
            <ac:grpSpMk id="23" creationId="{2852097B-1024-40ED-BEF2-CA5A50B9BDA6}"/>
          </ac:grpSpMkLst>
        </pc:grpChg>
        <pc:grpChg chg="del">
          <ac:chgData name="An,Yuan" userId="70e385eb-2888-494c-b606-459892212d10" providerId="ADAL" clId="{AFBB4977-E694-46F4-973D-6CC04A2CDBA7}" dt="2021-08-27T22:23:23.063" v="622" actId="478"/>
          <ac:grpSpMkLst>
            <pc:docMk/>
            <pc:sldMk cId="970406412" sldId="346"/>
            <ac:grpSpMk id="35" creationId="{ECC30203-A056-42E0-8B4D-D2547C106414}"/>
          </ac:grpSpMkLst>
        </pc:grpChg>
        <pc:grpChg chg="del">
          <ac:chgData name="An,Yuan" userId="70e385eb-2888-494c-b606-459892212d10" providerId="ADAL" clId="{AFBB4977-E694-46F4-973D-6CC04A2CDBA7}" dt="2021-08-27T22:23:36.172" v="628" actId="478"/>
          <ac:grpSpMkLst>
            <pc:docMk/>
            <pc:sldMk cId="970406412" sldId="346"/>
            <ac:grpSpMk id="36" creationId="{CDD28355-2C6C-4AF0-8B87-741ECA1D21E2}"/>
          </ac:grpSpMkLst>
        </pc:grpChg>
        <pc:grpChg chg="del">
          <ac:chgData name="An,Yuan" userId="70e385eb-2888-494c-b606-459892212d10" providerId="ADAL" clId="{AFBB4977-E694-46F4-973D-6CC04A2CDBA7}" dt="2021-08-27T22:23:27.221" v="623" actId="478"/>
          <ac:grpSpMkLst>
            <pc:docMk/>
            <pc:sldMk cId="970406412" sldId="346"/>
            <ac:grpSpMk id="52" creationId="{A6C9FAD1-E681-4581-8857-907C6663316B}"/>
          </ac:grpSpMkLst>
        </pc:grpChg>
        <pc:grpChg chg="del">
          <ac:chgData name="An,Yuan" userId="70e385eb-2888-494c-b606-459892212d10" providerId="ADAL" clId="{AFBB4977-E694-46F4-973D-6CC04A2CDBA7}" dt="2021-08-27T22:23:27.221" v="623" actId="478"/>
          <ac:grpSpMkLst>
            <pc:docMk/>
            <pc:sldMk cId="970406412" sldId="346"/>
            <ac:grpSpMk id="53" creationId="{60F6EAC0-187D-485A-8E06-B680F7A06DA2}"/>
          </ac:grpSpMkLst>
        </pc:grpChg>
        <pc:grpChg chg="del">
          <ac:chgData name="An,Yuan" userId="70e385eb-2888-494c-b606-459892212d10" providerId="ADAL" clId="{AFBB4977-E694-46F4-973D-6CC04A2CDBA7}" dt="2021-08-27T22:23:27.221" v="623" actId="478"/>
          <ac:grpSpMkLst>
            <pc:docMk/>
            <pc:sldMk cId="970406412" sldId="346"/>
            <ac:grpSpMk id="59" creationId="{49C7B7D6-8D9F-4DAD-9813-1789DE8A4E58}"/>
          </ac:grpSpMkLst>
        </pc:grpChg>
        <pc:grpChg chg="del">
          <ac:chgData name="An,Yuan" userId="70e385eb-2888-494c-b606-459892212d10" providerId="ADAL" clId="{AFBB4977-E694-46F4-973D-6CC04A2CDBA7}" dt="2021-08-27T22:23:27.221" v="623" actId="478"/>
          <ac:grpSpMkLst>
            <pc:docMk/>
            <pc:sldMk cId="970406412" sldId="346"/>
            <ac:grpSpMk id="64" creationId="{E69027D7-6896-4E0C-A674-D8D59B6195F8}"/>
          </ac:grpSpMkLst>
        </pc:grpChg>
        <pc:grpChg chg="del">
          <ac:chgData name="An,Yuan" userId="70e385eb-2888-494c-b606-459892212d10" providerId="ADAL" clId="{AFBB4977-E694-46F4-973D-6CC04A2CDBA7}" dt="2021-08-27T22:23:27.221" v="623" actId="478"/>
          <ac:grpSpMkLst>
            <pc:docMk/>
            <pc:sldMk cId="970406412" sldId="346"/>
            <ac:grpSpMk id="81" creationId="{A3EADB57-B835-446A-813E-60972E95845B}"/>
          </ac:grpSpMkLst>
        </pc:grpChg>
        <pc:picChg chg="mod">
          <ac:chgData name="An,Yuan" userId="70e385eb-2888-494c-b606-459892212d10" providerId="ADAL" clId="{AFBB4977-E694-46F4-973D-6CC04A2CDBA7}" dt="2021-08-27T22:23:46.166" v="633" actId="1076"/>
          <ac:picMkLst>
            <pc:docMk/>
            <pc:sldMk cId="970406412" sldId="346"/>
            <ac:picMk id="19" creationId="{00000000-0000-0000-0000-000000000000}"/>
          </ac:picMkLst>
        </pc:picChg>
        <pc:picChg chg="mod">
          <ac:chgData name="An,Yuan" userId="70e385eb-2888-494c-b606-459892212d10" providerId="ADAL" clId="{AFBB4977-E694-46F4-973D-6CC04A2CDBA7}" dt="2021-08-27T22:23:51.150" v="634" actId="1076"/>
          <ac:picMkLst>
            <pc:docMk/>
            <pc:sldMk cId="970406412" sldId="346"/>
            <ac:picMk id="20" creationId="{00000000-0000-0000-0000-000000000000}"/>
          </ac:picMkLst>
        </pc:picChg>
        <pc:inkChg chg="del">
          <ac:chgData name="An,Yuan" userId="70e385eb-2888-494c-b606-459892212d10" providerId="ADAL" clId="{AFBB4977-E694-46F4-973D-6CC04A2CDBA7}" dt="2021-08-27T22:23:16.101" v="621" actId="478"/>
          <ac:inkMkLst>
            <pc:docMk/>
            <pc:sldMk cId="970406412" sldId="346"/>
            <ac:inkMk id="5" creationId="{31F890F3-D76B-448D-BAE5-47607F8A5C6C}"/>
          </ac:inkMkLst>
        </pc:inkChg>
        <pc:inkChg chg="del">
          <ac:chgData name="An,Yuan" userId="70e385eb-2888-494c-b606-459892212d10" providerId="ADAL" clId="{AFBB4977-E694-46F4-973D-6CC04A2CDBA7}" dt="2021-08-27T22:23:30.702" v="624" actId="478"/>
          <ac:inkMkLst>
            <pc:docMk/>
            <pc:sldMk cId="970406412" sldId="346"/>
            <ac:inkMk id="6" creationId="{2387B7F2-0090-4CFE-8453-3CAF3915744B}"/>
          </ac:inkMkLst>
        </pc:inkChg>
        <pc:inkChg chg="del">
          <ac:chgData name="An,Yuan" userId="70e385eb-2888-494c-b606-459892212d10" providerId="ADAL" clId="{AFBB4977-E694-46F4-973D-6CC04A2CDBA7}" dt="2021-08-27T22:23:32.622" v="625" actId="478"/>
          <ac:inkMkLst>
            <pc:docMk/>
            <pc:sldMk cId="970406412" sldId="346"/>
            <ac:inkMk id="7" creationId="{8228E8EE-B7C4-46A7-9E62-54B7F87C861E}"/>
          </ac:inkMkLst>
        </pc:inkChg>
        <pc:inkChg chg="del">
          <ac:chgData name="An,Yuan" userId="70e385eb-2888-494c-b606-459892212d10" providerId="ADAL" clId="{AFBB4977-E694-46F4-973D-6CC04A2CDBA7}" dt="2021-08-27T22:23:33.852" v="626" actId="478"/>
          <ac:inkMkLst>
            <pc:docMk/>
            <pc:sldMk cId="970406412" sldId="346"/>
            <ac:inkMk id="8" creationId="{30E3CA83-C729-4C76-A078-18CDD3DE1511}"/>
          </ac:inkMkLst>
        </pc:inkChg>
        <pc:inkChg chg="del">
          <ac:chgData name="An,Yuan" userId="70e385eb-2888-494c-b606-459892212d10" providerId="ADAL" clId="{AFBB4977-E694-46F4-973D-6CC04A2CDBA7}" dt="2021-08-27T22:23:39.382" v="631" actId="478"/>
          <ac:inkMkLst>
            <pc:docMk/>
            <pc:sldMk cId="970406412" sldId="346"/>
            <ac:inkMk id="37" creationId="{21807A4D-7683-4838-8CD6-0CF11AA43FE0}"/>
          </ac:inkMkLst>
        </pc:inkChg>
        <pc:inkChg chg="del">
          <ac:chgData name="An,Yuan" userId="70e385eb-2888-494c-b606-459892212d10" providerId="ADAL" clId="{AFBB4977-E694-46F4-973D-6CC04A2CDBA7}" dt="2021-08-27T22:23:38.352" v="630" actId="478"/>
          <ac:inkMkLst>
            <pc:docMk/>
            <pc:sldMk cId="970406412" sldId="346"/>
            <ac:inkMk id="38" creationId="{0304EEC8-27CE-4098-8ABB-3A52CF9D7432}"/>
          </ac:inkMkLst>
        </pc:inkChg>
        <pc:inkChg chg="del">
          <ac:chgData name="An,Yuan" userId="70e385eb-2888-494c-b606-459892212d10" providerId="ADAL" clId="{AFBB4977-E694-46F4-973D-6CC04A2CDBA7}" dt="2021-08-27T22:23:37.272" v="629" actId="478"/>
          <ac:inkMkLst>
            <pc:docMk/>
            <pc:sldMk cId="970406412" sldId="346"/>
            <ac:inkMk id="39" creationId="{B9B856F1-B66C-4A96-AEBF-A4F074C059DC}"/>
          </ac:inkMkLst>
        </pc:inkChg>
        <pc:inkChg chg="del">
          <ac:chgData name="An,Yuan" userId="70e385eb-2888-494c-b606-459892212d10" providerId="ADAL" clId="{AFBB4977-E694-46F4-973D-6CC04A2CDBA7}" dt="2021-08-27T22:23:27.221" v="623" actId="478"/>
          <ac:inkMkLst>
            <pc:docMk/>
            <pc:sldMk cId="970406412" sldId="346"/>
            <ac:inkMk id="40" creationId="{47F5C9F3-954D-49AF-96FD-413F4897F8DF}"/>
          </ac:inkMkLst>
        </pc:inkChg>
        <pc:inkChg chg="del">
          <ac:chgData name="An,Yuan" userId="70e385eb-2888-494c-b606-459892212d10" providerId="ADAL" clId="{AFBB4977-E694-46F4-973D-6CC04A2CDBA7}" dt="2021-08-27T22:23:27.221" v="623" actId="478"/>
          <ac:inkMkLst>
            <pc:docMk/>
            <pc:sldMk cId="970406412" sldId="346"/>
            <ac:inkMk id="69" creationId="{D6F572C3-D292-4FF6-936C-A8DA9705BD07}"/>
          </ac:inkMkLst>
        </pc:inkChg>
      </pc:sldChg>
      <pc:sldChg chg="delSp modSp mod">
        <pc:chgData name="An,Yuan" userId="70e385eb-2888-494c-b606-459892212d10" providerId="ADAL" clId="{AFBB4977-E694-46F4-973D-6CC04A2CDBA7}" dt="2021-08-27T22:24:20.562" v="646" actId="478"/>
        <pc:sldMkLst>
          <pc:docMk/>
          <pc:sldMk cId="3994555202" sldId="347"/>
        </pc:sldMkLst>
        <pc:spChg chg="mod">
          <ac:chgData name="An,Yuan" userId="70e385eb-2888-494c-b606-459892212d10" providerId="ADAL" clId="{AFBB4977-E694-46F4-973D-6CC04A2CDBA7}" dt="2021-08-27T22:24:11.791" v="644" actId="1076"/>
          <ac:spMkLst>
            <pc:docMk/>
            <pc:sldMk cId="3994555202" sldId="347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4:14.055" v="645" actId="14100"/>
          <ac:spMkLst>
            <pc:docMk/>
            <pc:sldMk cId="3994555202" sldId="347"/>
            <ac:spMk id="3" creationId="{00000000-0000-0000-0000-000000000000}"/>
          </ac:spMkLst>
        </pc:spChg>
        <pc:inkChg chg="del">
          <ac:chgData name="An,Yuan" userId="70e385eb-2888-494c-b606-459892212d10" providerId="ADAL" clId="{AFBB4977-E694-46F4-973D-6CC04A2CDBA7}" dt="2021-08-27T22:24:20.562" v="646" actId="478"/>
          <ac:inkMkLst>
            <pc:docMk/>
            <pc:sldMk cId="3994555202" sldId="347"/>
            <ac:inkMk id="7" creationId="{E3B884F5-5955-4187-8A0F-703DC8BEDD0A}"/>
          </ac:inkMkLst>
        </pc:inkChg>
        <pc:inkChg chg="del">
          <ac:chgData name="An,Yuan" userId="70e385eb-2888-494c-b606-459892212d10" providerId="ADAL" clId="{AFBB4977-E694-46F4-973D-6CC04A2CDBA7}" dt="2021-08-27T22:24:08.363" v="643" actId="478"/>
          <ac:inkMkLst>
            <pc:docMk/>
            <pc:sldMk cId="3994555202" sldId="347"/>
            <ac:inkMk id="8" creationId="{E3B06950-D38E-4D60-B601-9370E6D87A36}"/>
          </ac:inkMkLst>
        </pc:inkChg>
        <pc:inkChg chg="del">
          <ac:chgData name="An,Yuan" userId="70e385eb-2888-494c-b606-459892212d10" providerId="ADAL" clId="{AFBB4977-E694-46F4-973D-6CC04A2CDBA7}" dt="2021-08-27T22:23:58.241" v="636" actId="478"/>
          <ac:inkMkLst>
            <pc:docMk/>
            <pc:sldMk cId="3994555202" sldId="347"/>
            <ac:inkMk id="9" creationId="{5D2997A1-353D-4026-BA7F-3F64B9D7048D}"/>
          </ac:inkMkLst>
        </pc:inkChg>
        <pc:inkChg chg="del">
          <ac:chgData name="An,Yuan" userId="70e385eb-2888-494c-b606-459892212d10" providerId="ADAL" clId="{AFBB4977-E694-46F4-973D-6CC04A2CDBA7}" dt="2021-08-27T22:23:59.113" v="637" actId="478"/>
          <ac:inkMkLst>
            <pc:docMk/>
            <pc:sldMk cId="3994555202" sldId="347"/>
            <ac:inkMk id="10" creationId="{3544635E-FBFD-4B11-8D73-3B5952479C68}"/>
          </ac:inkMkLst>
        </pc:inkChg>
        <pc:inkChg chg="del">
          <ac:chgData name="An,Yuan" userId="70e385eb-2888-494c-b606-459892212d10" providerId="ADAL" clId="{AFBB4977-E694-46F4-973D-6CC04A2CDBA7}" dt="2021-08-27T22:24:01.112" v="638" actId="478"/>
          <ac:inkMkLst>
            <pc:docMk/>
            <pc:sldMk cId="3994555202" sldId="347"/>
            <ac:inkMk id="11" creationId="{48E3F545-8BC0-4469-88A8-5C24D252C0DD}"/>
          </ac:inkMkLst>
        </pc:inkChg>
        <pc:inkChg chg="del">
          <ac:chgData name="An,Yuan" userId="70e385eb-2888-494c-b606-459892212d10" providerId="ADAL" clId="{AFBB4977-E694-46F4-973D-6CC04A2CDBA7}" dt="2021-08-27T22:24:03.613" v="640" actId="478"/>
          <ac:inkMkLst>
            <pc:docMk/>
            <pc:sldMk cId="3994555202" sldId="347"/>
            <ac:inkMk id="12" creationId="{881DBDAF-4597-4652-A078-0399F6629C88}"/>
          </ac:inkMkLst>
        </pc:inkChg>
        <pc:inkChg chg="del">
          <ac:chgData name="An,Yuan" userId="70e385eb-2888-494c-b606-459892212d10" providerId="ADAL" clId="{AFBB4977-E694-46F4-973D-6CC04A2CDBA7}" dt="2021-08-27T22:24:06.152" v="641" actId="478"/>
          <ac:inkMkLst>
            <pc:docMk/>
            <pc:sldMk cId="3994555202" sldId="347"/>
            <ac:inkMk id="13" creationId="{B194C3BF-8693-4CB9-9E2F-F5807BDB9290}"/>
          </ac:inkMkLst>
        </pc:inkChg>
        <pc:inkChg chg="del">
          <ac:chgData name="An,Yuan" userId="70e385eb-2888-494c-b606-459892212d10" providerId="ADAL" clId="{AFBB4977-E694-46F4-973D-6CC04A2CDBA7}" dt="2021-08-27T22:24:07.601" v="642" actId="478"/>
          <ac:inkMkLst>
            <pc:docMk/>
            <pc:sldMk cId="3994555202" sldId="347"/>
            <ac:inkMk id="14" creationId="{1036012C-BC02-4726-B612-9F2104877E49}"/>
          </ac:inkMkLst>
        </pc:inkChg>
        <pc:inkChg chg="del">
          <ac:chgData name="An,Yuan" userId="70e385eb-2888-494c-b606-459892212d10" providerId="ADAL" clId="{AFBB4977-E694-46F4-973D-6CC04A2CDBA7}" dt="2021-08-27T22:24:02.602" v="639" actId="478"/>
          <ac:inkMkLst>
            <pc:docMk/>
            <pc:sldMk cId="3994555202" sldId="347"/>
            <ac:inkMk id="15" creationId="{A3866B5D-15D9-4EC2-A035-4CCA889809A0}"/>
          </ac:inkMkLst>
        </pc:inkChg>
        <pc:inkChg chg="del">
          <ac:chgData name="An,Yuan" userId="70e385eb-2888-494c-b606-459892212d10" providerId="ADAL" clId="{AFBB4977-E694-46F4-973D-6CC04A2CDBA7}" dt="2021-08-27T22:23:56.844" v="635" actId="478"/>
          <ac:inkMkLst>
            <pc:docMk/>
            <pc:sldMk cId="3994555202" sldId="347"/>
            <ac:inkMk id="16" creationId="{6E1AD6D2-6B42-4C51-AC3E-1C611BA70B60}"/>
          </ac:inkMkLst>
        </pc:inkChg>
      </pc:sldChg>
      <pc:sldChg chg="delSp modSp mod">
        <pc:chgData name="An,Yuan" userId="70e385eb-2888-494c-b606-459892212d10" providerId="ADAL" clId="{AFBB4977-E694-46F4-973D-6CC04A2CDBA7}" dt="2021-08-27T22:25:33.999" v="675" actId="14100"/>
        <pc:sldMkLst>
          <pc:docMk/>
          <pc:sldMk cId="3023808381" sldId="348"/>
        </pc:sldMkLst>
        <pc:spChg chg="mod">
          <ac:chgData name="An,Yuan" userId="70e385eb-2888-494c-b606-459892212d10" providerId="ADAL" clId="{AFBB4977-E694-46F4-973D-6CC04A2CDBA7}" dt="2021-08-27T22:24:59.455" v="662" actId="1076"/>
          <ac:spMkLst>
            <pc:docMk/>
            <pc:sldMk cId="3023808381" sldId="348"/>
            <ac:spMk id="3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5:31.630" v="674" actId="1076"/>
          <ac:spMkLst>
            <pc:docMk/>
            <pc:sldMk cId="3023808381" sldId="348"/>
            <ac:spMk id="6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5:18.334" v="672" actId="1076"/>
          <ac:spMkLst>
            <pc:docMk/>
            <pc:sldMk cId="3023808381" sldId="348"/>
            <ac:spMk id="7" creationId="{00000000-0000-0000-0000-000000000000}"/>
          </ac:spMkLst>
        </pc:spChg>
        <pc:grpChg chg="del">
          <ac:chgData name="An,Yuan" userId="70e385eb-2888-494c-b606-459892212d10" providerId="ADAL" clId="{AFBB4977-E694-46F4-973D-6CC04A2CDBA7}" dt="2021-08-27T22:25:03.713" v="666" actId="478"/>
          <ac:grpSpMkLst>
            <pc:docMk/>
            <pc:sldMk cId="3023808381" sldId="348"/>
            <ac:grpSpMk id="16" creationId="{94B15ADE-3AA3-4F91-BE0C-AFB5B5AFB377}"/>
          </ac:grpSpMkLst>
        </pc:grpChg>
        <pc:grpChg chg="del mod">
          <ac:chgData name="An,Yuan" userId="70e385eb-2888-494c-b606-459892212d10" providerId="ADAL" clId="{AFBB4977-E694-46F4-973D-6CC04A2CDBA7}" dt="2021-08-27T22:25:01.815" v="665" actId="478"/>
          <ac:grpSpMkLst>
            <pc:docMk/>
            <pc:sldMk cId="3023808381" sldId="348"/>
            <ac:grpSpMk id="39" creationId="{0C6D70F8-3983-4D7E-A9C4-2DE394F5C3CC}"/>
          </ac:grpSpMkLst>
        </pc:grpChg>
        <pc:picChg chg="mod">
          <ac:chgData name="An,Yuan" userId="70e385eb-2888-494c-b606-459892212d10" providerId="ADAL" clId="{AFBB4977-E694-46F4-973D-6CC04A2CDBA7}" dt="2021-08-27T22:25:33.999" v="675" actId="14100"/>
          <ac:picMkLst>
            <pc:docMk/>
            <pc:sldMk cId="3023808381" sldId="348"/>
            <ac:picMk id="9" creationId="{00000000-0000-0000-0000-000000000000}"/>
          </ac:picMkLst>
        </pc:picChg>
        <pc:inkChg chg="del">
          <ac:chgData name="An,Yuan" userId="70e385eb-2888-494c-b606-459892212d10" providerId="ADAL" clId="{AFBB4977-E694-46F4-973D-6CC04A2CDBA7}" dt="2021-08-27T22:25:07.594" v="669" actId="478"/>
          <ac:inkMkLst>
            <pc:docMk/>
            <pc:sldMk cId="3023808381" sldId="348"/>
            <ac:inkMk id="11" creationId="{70E8AA24-A55D-45C6-BE0D-DE1B5F439BF0}"/>
          </ac:inkMkLst>
        </pc:inkChg>
        <pc:inkChg chg="del">
          <ac:chgData name="An,Yuan" userId="70e385eb-2888-494c-b606-459892212d10" providerId="ADAL" clId="{AFBB4977-E694-46F4-973D-6CC04A2CDBA7}" dt="2021-08-27T22:25:05.073" v="667" actId="478"/>
          <ac:inkMkLst>
            <pc:docMk/>
            <pc:sldMk cId="3023808381" sldId="348"/>
            <ac:inkMk id="13" creationId="{7425E2F0-C053-45CF-B0C4-29E414A80D89}"/>
          </ac:inkMkLst>
        </pc:inkChg>
        <pc:inkChg chg="del">
          <ac:chgData name="An,Yuan" userId="70e385eb-2888-494c-b606-459892212d10" providerId="ADAL" clId="{AFBB4977-E694-46F4-973D-6CC04A2CDBA7}" dt="2021-08-27T22:25:06.573" v="668" actId="478"/>
          <ac:inkMkLst>
            <pc:docMk/>
            <pc:sldMk cId="3023808381" sldId="348"/>
            <ac:inkMk id="30" creationId="{03EAF0C9-4F9A-4892-87A6-FA79290880A9}"/>
          </ac:inkMkLst>
        </pc:inkChg>
      </pc:sldChg>
      <pc:sldChg chg="delSp modSp mod">
        <pc:chgData name="An,Yuan" userId="70e385eb-2888-494c-b606-459892212d10" providerId="ADAL" clId="{AFBB4977-E694-46F4-973D-6CC04A2CDBA7}" dt="2021-08-27T22:25:47.966" v="679" actId="1076"/>
        <pc:sldMkLst>
          <pc:docMk/>
          <pc:sldMk cId="3638962128" sldId="349"/>
        </pc:sldMkLst>
        <pc:spChg chg="mod">
          <ac:chgData name="An,Yuan" userId="70e385eb-2888-494c-b606-459892212d10" providerId="ADAL" clId="{AFBB4977-E694-46F4-973D-6CC04A2CDBA7}" dt="2021-08-27T22:25:41.543" v="677" actId="1076"/>
          <ac:spMkLst>
            <pc:docMk/>
            <pc:sldMk cId="3638962128" sldId="349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5:45.734" v="678" actId="1076"/>
          <ac:spMkLst>
            <pc:docMk/>
            <pc:sldMk cId="3638962128" sldId="349"/>
            <ac:spMk id="3" creationId="{00000000-0000-0000-0000-000000000000}"/>
          </ac:spMkLst>
        </pc:spChg>
        <pc:grpChg chg="del">
          <ac:chgData name="An,Yuan" userId="70e385eb-2888-494c-b606-459892212d10" providerId="ADAL" clId="{AFBB4977-E694-46F4-973D-6CC04A2CDBA7}" dt="2021-08-27T22:25:38.855" v="676" actId="478"/>
          <ac:grpSpMkLst>
            <pc:docMk/>
            <pc:sldMk cId="3638962128" sldId="349"/>
            <ac:grpSpMk id="9" creationId="{5B6EDD2F-50C2-4EE1-9188-5291DF20D670}"/>
          </ac:grpSpMkLst>
        </pc:grpChg>
        <pc:picChg chg="mod">
          <ac:chgData name="An,Yuan" userId="70e385eb-2888-494c-b606-459892212d10" providerId="ADAL" clId="{AFBB4977-E694-46F4-973D-6CC04A2CDBA7}" dt="2021-08-27T22:25:47.966" v="679" actId="1076"/>
          <ac:picMkLst>
            <pc:docMk/>
            <pc:sldMk cId="3638962128" sldId="349"/>
            <ac:picMk id="7" creationId="{00000000-0000-0000-0000-000000000000}"/>
          </ac:picMkLst>
        </pc:picChg>
      </pc:sldChg>
      <pc:sldChg chg="del">
        <pc:chgData name="An,Yuan" userId="70e385eb-2888-494c-b606-459892212d10" providerId="ADAL" clId="{AFBB4977-E694-46F4-973D-6CC04A2CDBA7}" dt="2021-08-27T01:59:42.573" v="1" actId="47"/>
        <pc:sldMkLst>
          <pc:docMk/>
          <pc:sldMk cId="1627368583" sldId="351"/>
        </pc:sldMkLst>
      </pc:sldChg>
      <pc:sldChg chg="del">
        <pc:chgData name="An,Yuan" userId="70e385eb-2888-494c-b606-459892212d10" providerId="ADAL" clId="{AFBB4977-E694-46F4-973D-6CC04A2CDBA7}" dt="2021-08-27T22:14:12.083" v="535" actId="47"/>
        <pc:sldMkLst>
          <pc:docMk/>
          <pc:sldMk cId="3480688056" sldId="351"/>
        </pc:sldMkLst>
      </pc:sldChg>
      <pc:sldChg chg="del">
        <pc:chgData name="An,Yuan" userId="70e385eb-2888-494c-b606-459892212d10" providerId="ADAL" clId="{AFBB4977-E694-46F4-973D-6CC04A2CDBA7}" dt="2021-08-27T22:14:14.017" v="536" actId="47"/>
        <pc:sldMkLst>
          <pc:docMk/>
          <pc:sldMk cId="3212144706" sldId="352"/>
        </pc:sldMkLst>
      </pc:sldChg>
      <pc:sldChg chg="del">
        <pc:chgData name="An,Yuan" userId="70e385eb-2888-494c-b606-459892212d10" providerId="ADAL" clId="{AFBB4977-E694-46F4-973D-6CC04A2CDBA7}" dt="2021-08-27T22:14:15.239" v="537" actId="47"/>
        <pc:sldMkLst>
          <pc:docMk/>
          <pc:sldMk cId="686376660" sldId="353"/>
        </pc:sldMkLst>
      </pc:sldChg>
      <pc:sldChg chg="del">
        <pc:chgData name="An,Yuan" userId="70e385eb-2888-494c-b606-459892212d10" providerId="ADAL" clId="{AFBB4977-E694-46F4-973D-6CC04A2CDBA7}" dt="2021-08-27T01:59:54.206" v="27" actId="47"/>
        <pc:sldMkLst>
          <pc:docMk/>
          <pc:sldMk cId="75313303" sldId="354"/>
        </pc:sldMkLst>
      </pc:sldChg>
      <pc:sldChg chg="del">
        <pc:chgData name="An,Yuan" userId="70e385eb-2888-494c-b606-459892212d10" providerId="ADAL" clId="{AFBB4977-E694-46F4-973D-6CC04A2CDBA7}" dt="2021-08-27T22:14:35.555" v="538" actId="47"/>
        <pc:sldMkLst>
          <pc:docMk/>
          <pc:sldMk cId="3996099145" sldId="354"/>
        </pc:sldMkLst>
      </pc:sldChg>
      <pc:sldChg chg="del">
        <pc:chgData name="An,Yuan" userId="70e385eb-2888-494c-b606-459892212d10" providerId="ADAL" clId="{AFBB4977-E694-46F4-973D-6CC04A2CDBA7}" dt="2021-08-27T22:14:37.044" v="539" actId="47"/>
        <pc:sldMkLst>
          <pc:docMk/>
          <pc:sldMk cId="3868014932" sldId="355"/>
        </pc:sldMkLst>
      </pc:sldChg>
      <pc:sldChg chg="modSp del mod">
        <pc:chgData name="An,Yuan" userId="70e385eb-2888-494c-b606-459892212d10" providerId="ADAL" clId="{AFBB4977-E694-46F4-973D-6CC04A2CDBA7}" dt="2021-08-27T22:14:38.427" v="540" actId="47"/>
        <pc:sldMkLst>
          <pc:docMk/>
          <pc:sldMk cId="3001123238" sldId="356"/>
        </pc:sldMkLst>
        <pc:spChg chg="mod">
          <ac:chgData name="An,Yuan" userId="70e385eb-2888-494c-b606-459892212d10" providerId="ADAL" clId="{AFBB4977-E694-46F4-973D-6CC04A2CDBA7}" dt="2021-08-27T22:07:59.852" v="461" actId="27636"/>
          <ac:spMkLst>
            <pc:docMk/>
            <pc:sldMk cId="3001123238" sldId="356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1:59:47.359" v="12" actId="47"/>
        <pc:sldMkLst>
          <pc:docMk/>
          <pc:sldMk cId="3975416938" sldId="357"/>
        </pc:sldMkLst>
      </pc:sldChg>
      <pc:sldChg chg="del">
        <pc:chgData name="An,Yuan" userId="70e385eb-2888-494c-b606-459892212d10" providerId="ADAL" clId="{AFBB4977-E694-46F4-973D-6CC04A2CDBA7}" dt="2021-08-27T01:59:48.188" v="14" actId="47"/>
        <pc:sldMkLst>
          <pc:docMk/>
          <pc:sldMk cId="129458619" sldId="358"/>
        </pc:sldMkLst>
      </pc:sldChg>
      <pc:sldChg chg="delSp modSp mod">
        <pc:chgData name="An,Yuan" userId="70e385eb-2888-494c-b606-459892212d10" providerId="ADAL" clId="{AFBB4977-E694-46F4-973D-6CC04A2CDBA7}" dt="2021-08-27T22:26:04.143" v="682" actId="1076"/>
        <pc:sldMkLst>
          <pc:docMk/>
          <pc:sldMk cId="3168274801" sldId="358"/>
        </pc:sldMkLst>
        <pc:spChg chg="mod">
          <ac:chgData name="An,Yuan" userId="70e385eb-2888-494c-b606-459892212d10" providerId="ADAL" clId="{AFBB4977-E694-46F4-973D-6CC04A2CDBA7}" dt="2021-08-27T22:26:04.143" v="682" actId="1076"/>
          <ac:spMkLst>
            <pc:docMk/>
            <pc:sldMk cId="3168274801" sldId="358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5:58.073" v="680" actId="14100"/>
          <ac:spMkLst>
            <pc:docMk/>
            <pc:sldMk cId="3168274801" sldId="358"/>
            <ac:spMk id="3" creationId="{00000000-0000-0000-0000-000000000000}"/>
          </ac:spMkLst>
        </pc:spChg>
        <pc:inkChg chg="del">
          <ac:chgData name="An,Yuan" userId="70e385eb-2888-494c-b606-459892212d10" providerId="ADAL" clId="{AFBB4977-E694-46F4-973D-6CC04A2CDBA7}" dt="2021-08-27T22:26:00.193" v="681" actId="478"/>
          <ac:inkMkLst>
            <pc:docMk/>
            <pc:sldMk cId="3168274801" sldId="358"/>
            <ac:inkMk id="5" creationId="{52D0D26C-FB9A-42AF-B778-19917A6D5E54}"/>
          </ac:inkMkLst>
        </pc:inkChg>
      </pc:sldChg>
      <pc:sldChg chg="del">
        <pc:chgData name="An,Yuan" userId="70e385eb-2888-494c-b606-459892212d10" providerId="ADAL" clId="{AFBB4977-E694-46F4-973D-6CC04A2CDBA7}" dt="2021-08-27T01:59:48.914" v="17" actId="47"/>
        <pc:sldMkLst>
          <pc:docMk/>
          <pc:sldMk cId="2664481598" sldId="359"/>
        </pc:sldMkLst>
      </pc:sldChg>
      <pc:sldChg chg="del">
        <pc:chgData name="An,Yuan" userId="70e385eb-2888-494c-b606-459892212d10" providerId="ADAL" clId="{AFBB4977-E694-46F4-973D-6CC04A2CDBA7}" dt="2021-08-27T01:59:44.147" v="5" actId="47"/>
        <pc:sldMkLst>
          <pc:docMk/>
          <pc:sldMk cId="347166251" sldId="360"/>
        </pc:sldMkLst>
      </pc:sldChg>
      <pc:sldChg chg="del">
        <pc:chgData name="An,Yuan" userId="70e385eb-2888-494c-b606-459892212d10" providerId="ADAL" clId="{AFBB4977-E694-46F4-973D-6CC04A2CDBA7}" dt="2021-08-27T01:59:52.381" v="25" actId="47"/>
        <pc:sldMkLst>
          <pc:docMk/>
          <pc:sldMk cId="2013058570" sldId="361"/>
        </pc:sldMkLst>
      </pc:sldChg>
      <pc:sldChg chg="del">
        <pc:chgData name="An,Yuan" userId="70e385eb-2888-494c-b606-459892212d10" providerId="ADAL" clId="{AFBB4977-E694-46F4-973D-6CC04A2CDBA7}" dt="2021-08-27T01:59:53.097" v="26" actId="47"/>
        <pc:sldMkLst>
          <pc:docMk/>
          <pc:sldMk cId="1348293637" sldId="362"/>
        </pc:sldMkLst>
      </pc:sldChg>
      <pc:sldChg chg="del">
        <pc:chgData name="An,Yuan" userId="70e385eb-2888-494c-b606-459892212d10" providerId="ADAL" clId="{AFBB4977-E694-46F4-973D-6CC04A2CDBA7}" dt="2021-08-27T22:11:59.845" v="511" actId="47"/>
        <pc:sldMkLst>
          <pc:docMk/>
          <pc:sldMk cId="915344980" sldId="363"/>
        </pc:sldMkLst>
      </pc:sldChg>
      <pc:sldChg chg="del">
        <pc:chgData name="An,Yuan" userId="70e385eb-2888-494c-b606-459892212d10" providerId="ADAL" clId="{AFBB4977-E694-46F4-973D-6CC04A2CDBA7}" dt="2021-08-27T01:59:51.993" v="24" actId="47"/>
        <pc:sldMkLst>
          <pc:docMk/>
          <pc:sldMk cId="3359270750" sldId="363"/>
        </pc:sldMkLst>
      </pc:sldChg>
      <pc:sldChg chg="del">
        <pc:chgData name="An,Yuan" userId="70e385eb-2888-494c-b606-459892212d10" providerId="ADAL" clId="{AFBB4977-E694-46F4-973D-6CC04A2CDBA7}" dt="2021-08-27T01:59:43.069" v="2" actId="47"/>
        <pc:sldMkLst>
          <pc:docMk/>
          <pc:sldMk cId="4225652708" sldId="364"/>
        </pc:sldMkLst>
      </pc:sldChg>
      <pc:sldChg chg="del">
        <pc:chgData name="An,Yuan" userId="70e385eb-2888-494c-b606-459892212d10" providerId="ADAL" clId="{AFBB4977-E694-46F4-973D-6CC04A2CDBA7}" dt="2021-08-27T01:59:51.599" v="23" actId="47"/>
        <pc:sldMkLst>
          <pc:docMk/>
          <pc:sldMk cId="248967093" sldId="365"/>
        </pc:sldMkLst>
      </pc:sldChg>
      <pc:sldChg chg="modSp mod">
        <pc:chgData name="An,Yuan" userId="70e385eb-2888-494c-b606-459892212d10" providerId="ADAL" clId="{AFBB4977-E694-46F4-973D-6CC04A2CDBA7}" dt="2021-08-27T22:21:15.472" v="592" actId="1076"/>
        <pc:sldMkLst>
          <pc:docMk/>
          <pc:sldMk cId="3888112543" sldId="383"/>
        </pc:sldMkLst>
        <pc:spChg chg="mod">
          <ac:chgData name="An,Yuan" userId="70e385eb-2888-494c-b606-459892212d10" providerId="ADAL" clId="{AFBB4977-E694-46F4-973D-6CC04A2CDBA7}" dt="2021-08-27T22:21:12.871" v="591" actId="14100"/>
          <ac:spMkLst>
            <pc:docMk/>
            <pc:sldMk cId="3888112543" sldId="383"/>
            <ac:spMk id="27651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1:15.472" v="592" actId="1076"/>
          <ac:spMkLst>
            <pc:docMk/>
            <pc:sldMk cId="3888112543" sldId="383"/>
            <ac:spMk id="39937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21:24.727" v="594" actId="14100"/>
        <pc:sldMkLst>
          <pc:docMk/>
          <pc:sldMk cId="1189021398" sldId="384"/>
        </pc:sldMkLst>
        <pc:spChg chg="mod">
          <ac:chgData name="An,Yuan" userId="70e385eb-2888-494c-b606-459892212d10" providerId="ADAL" clId="{AFBB4977-E694-46F4-973D-6CC04A2CDBA7}" dt="2021-08-27T22:21:24.727" v="594" actId="14100"/>
          <ac:spMkLst>
            <pc:docMk/>
            <pc:sldMk cId="1189021398" sldId="384"/>
            <ac:spMk id="28675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21:33.631" v="596" actId="14100"/>
        <pc:sldMkLst>
          <pc:docMk/>
          <pc:sldMk cId="1745329946" sldId="385"/>
        </pc:sldMkLst>
        <pc:spChg chg="mod">
          <ac:chgData name="An,Yuan" userId="70e385eb-2888-494c-b606-459892212d10" providerId="ADAL" clId="{AFBB4977-E694-46F4-973D-6CC04A2CDBA7}" dt="2021-08-27T22:21:33.631" v="596" actId="14100"/>
          <ac:spMkLst>
            <pc:docMk/>
            <pc:sldMk cId="1745329946" sldId="385"/>
            <ac:spMk id="29699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21:44.503" v="598" actId="14100"/>
        <pc:sldMkLst>
          <pc:docMk/>
          <pc:sldMk cId="3653732518" sldId="386"/>
        </pc:sldMkLst>
        <pc:spChg chg="mod">
          <ac:chgData name="An,Yuan" userId="70e385eb-2888-494c-b606-459892212d10" providerId="ADAL" clId="{AFBB4977-E694-46F4-973D-6CC04A2CDBA7}" dt="2021-08-27T22:21:44.503" v="598" actId="14100"/>
          <ac:spMkLst>
            <pc:docMk/>
            <pc:sldMk cId="3653732518" sldId="386"/>
            <ac:spMk id="44034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22:21:55.567" v="599" actId="47"/>
        <pc:sldMkLst>
          <pc:docMk/>
          <pc:sldMk cId="957023832" sldId="387"/>
        </pc:sldMkLst>
      </pc:sldChg>
      <pc:sldChg chg="modSp mod">
        <pc:chgData name="An,Yuan" userId="70e385eb-2888-494c-b606-459892212d10" providerId="ADAL" clId="{AFBB4977-E694-46F4-973D-6CC04A2CDBA7}" dt="2021-08-27T22:08:49.559" v="468" actId="1076"/>
        <pc:sldMkLst>
          <pc:docMk/>
          <pc:sldMk cId="977993869" sldId="389"/>
        </pc:sldMkLst>
        <pc:spChg chg="mod">
          <ac:chgData name="An,Yuan" userId="70e385eb-2888-494c-b606-459892212d10" providerId="ADAL" clId="{AFBB4977-E694-46F4-973D-6CC04A2CDBA7}" dt="2021-08-27T22:08:49.559" v="468" actId="1076"/>
          <ac:spMkLst>
            <pc:docMk/>
            <pc:sldMk cId="977993869" sldId="389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FBB4977-E694-46F4-973D-6CC04A2CDBA7}" dt="2021-08-27T02:01:00.468" v="31" actId="47"/>
        <pc:sldMkLst>
          <pc:docMk/>
          <pc:sldMk cId="103978433" sldId="409"/>
        </pc:sldMkLst>
      </pc:sldChg>
      <pc:sldChg chg="modSp mod">
        <pc:chgData name="An,Yuan" userId="70e385eb-2888-494c-b606-459892212d10" providerId="ADAL" clId="{AFBB4977-E694-46F4-973D-6CC04A2CDBA7}" dt="2021-08-27T02:01:22.805" v="35" actId="1076"/>
        <pc:sldMkLst>
          <pc:docMk/>
          <pc:sldMk cId="53948543" sldId="416"/>
        </pc:sldMkLst>
        <pc:spChg chg="mod">
          <ac:chgData name="An,Yuan" userId="70e385eb-2888-494c-b606-459892212d10" providerId="ADAL" clId="{AFBB4977-E694-46F4-973D-6CC04A2CDBA7}" dt="2021-08-27T02:01:22.805" v="35" actId="1076"/>
          <ac:spMkLst>
            <pc:docMk/>
            <pc:sldMk cId="53948543" sldId="416"/>
            <ac:spMk id="2" creationId="{B3187362-E4CC-4497-BE6D-36670B58E8B5}"/>
          </ac:spMkLst>
        </pc:spChg>
      </pc:sldChg>
      <pc:sldChg chg="modSp mod">
        <pc:chgData name="An,Yuan" userId="70e385eb-2888-494c-b606-459892212d10" providerId="ADAL" clId="{AFBB4977-E694-46F4-973D-6CC04A2CDBA7}" dt="2021-08-27T02:01:38.268" v="37" actId="14100"/>
        <pc:sldMkLst>
          <pc:docMk/>
          <pc:sldMk cId="1339976005" sldId="418"/>
        </pc:sldMkLst>
        <pc:spChg chg="mod">
          <ac:chgData name="An,Yuan" userId="70e385eb-2888-494c-b606-459892212d10" providerId="ADAL" clId="{AFBB4977-E694-46F4-973D-6CC04A2CDBA7}" dt="2021-08-27T02:01:38.268" v="37" actId="14100"/>
          <ac:spMkLst>
            <pc:docMk/>
            <pc:sldMk cId="1339976005" sldId="418"/>
            <ac:spMk id="3" creationId="{F5206C0E-E8FF-42CF-8CDF-B2600A766C43}"/>
          </ac:spMkLst>
        </pc:spChg>
      </pc:sldChg>
      <pc:sldChg chg="modSp mod">
        <pc:chgData name="An,Yuan" userId="70e385eb-2888-494c-b606-459892212d10" providerId="ADAL" clId="{AFBB4977-E694-46F4-973D-6CC04A2CDBA7}" dt="2021-08-27T02:01:54.956" v="39" actId="27636"/>
        <pc:sldMkLst>
          <pc:docMk/>
          <pc:sldMk cId="669168922" sldId="424"/>
        </pc:sldMkLst>
        <pc:spChg chg="mod">
          <ac:chgData name="An,Yuan" userId="70e385eb-2888-494c-b606-459892212d10" providerId="ADAL" clId="{AFBB4977-E694-46F4-973D-6CC04A2CDBA7}" dt="2021-08-27T02:01:54.956" v="39" actId="27636"/>
          <ac:spMkLst>
            <pc:docMk/>
            <pc:sldMk cId="669168922" sldId="424"/>
            <ac:spMk id="7" creationId="{A69DD464-6243-4B9C-9212-ED4E1183279D}"/>
          </ac:spMkLst>
        </pc:spChg>
      </pc:sldChg>
      <pc:sldChg chg="del">
        <pc:chgData name="An,Yuan" userId="70e385eb-2888-494c-b606-459892212d10" providerId="ADAL" clId="{AFBB4977-E694-46F4-973D-6CC04A2CDBA7}" dt="2021-08-27T02:02:57.696" v="85" actId="47"/>
        <pc:sldMkLst>
          <pc:docMk/>
          <pc:sldMk cId="1875627646" sldId="425"/>
        </pc:sldMkLst>
      </pc:sldChg>
      <pc:sldChg chg="del">
        <pc:chgData name="An,Yuan" userId="70e385eb-2888-494c-b606-459892212d10" providerId="ADAL" clId="{AFBB4977-E694-46F4-973D-6CC04A2CDBA7}" dt="2021-08-27T02:01:03.052" v="32" actId="47"/>
        <pc:sldMkLst>
          <pc:docMk/>
          <pc:sldMk cId="1936076531" sldId="426"/>
        </pc:sldMkLst>
      </pc:sldChg>
      <pc:sldChg chg="del">
        <pc:chgData name="An,Yuan" userId="70e385eb-2888-494c-b606-459892212d10" providerId="ADAL" clId="{AFBB4977-E694-46F4-973D-6CC04A2CDBA7}" dt="2021-08-27T02:00:56.817" v="30" actId="47"/>
        <pc:sldMkLst>
          <pc:docMk/>
          <pc:sldMk cId="1738397128" sldId="436"/>
        </pc:sldMkLst>
      </pc:sldChg>
      <pc:sldChg chg="del">
        <pc:chgData name="An,Yuan" userId="70e385eb-2888-494c-b606-459892212d10" providerId="ADAL" clId="{AFBB4977-E694-46F4-973D-6CC04A2CDBA7}" dt="2021-08-27T02:02:01.986" v="40" actId="47"/>
        <pc:sldMkLst>
          <pc:docMk/>
          <pc:sldMk cId="1338135010" sldId="437"/>
        </pc:sldMkLst>
      </pc:sldChg>
      <pc:sldChg chg="del">
        <pc:chgData name="An,Yuan" userId="70e385eb-2888-494c-b606-459892212d10" providerId="ADAL" clId="{AFBB4977-E694-46F4-973D-6CC04A2CDBA7}" dt="2021-08-27T02:03:38.257" v="87" actId="47"/>
        <pc:sldMkLst>
          <pc:docMk/>
          <pc:sldMk cId="558268577" sldId="438"/>
        </pc:sldMkLst>
      </pc:sldChg>
      <pc:sldChg chg="addSp delSp modSp mod modClrScheme chgLayout">
        <pc:chgData name="An,Yuan" userId="70e385eb-2888-494c-b606-459892212d10" providerId="ADAL" clId="{AFBB4977-E694-46F4-973D-6CC04A2CDBA7}" dt="2021-08-27T22:08:14.807" v="464" actId="1076"/>
        <pc:sldMkLst>
          <pc:docMk/>
          <pc:sldMk cId="2955197394" sldId="544"/>
        </pc:sldMkLst>
        <pc:spChg chg="mod ord">
          <ac:chgData name="An,Yuan" userId="70e385eb-2888-494c-b606-459892212d10" providerId="ADAL" clId="{AFBB4977-E694-46F4-973D-6CC04A2CDBA7}" dt="2021-08-27T22:08:07.561" v="462" actId="700"/>
          <ac:spMkLst>
            <pc:docMk/>
            <pc:sldMk cId="2955197394" sldId="544"/>
            <ac:spMk id="2" creationId="{00000000-0000-0000-0000-000000000000}"/>
          </ac:spMkLst>
        </pc:spChg>
        <pc:spChg chg="mod ord">
          <ac:chgData name="An,Yuan" userId="70e385eb-2888-494c-b606-459892212d10" providerId="ADAL" clId="{AFBB4977-E694-46F4-973D-6CC04A2CDBA7}" dt="2021-08-27T22:08:14.807" v="464" actId="1076"/>
          <ac:spMkLst>
            <pc:docMk/>
            <pc:sldMk cId="2955197394" sldId="544"/>
            <ac:spMk id="3" creationId="{00000000-0000-0000-0000-000000000000}"/>
          </ac:spMkLst>
        </pc:spChg>
        <pc:spChg chg="add del mod ord">
          <ac:chgData name="An,Yuan" userId="70e385eb-2888-494c-b606-459892212d10" providerId="ADAL" clId="{AFBB4977-E694-46F4-973D-6CC04A2CDBA7}" dt="2021-08-27T22:08:11.528" v="463" actId="478"/>
          <ac:spMkLst>
            <pc:docMk/>
            <pc:sldMk cId="2955197394" sldId="544"/>
            <ac:spMk id="4" creationId="{9D7460C6-09E4-4464-B17F-77779F08B234}"/>
          </ac:spMkLst>
        </pc:spChg>
      </pc:sldChg>
      <pc:sldChg chg="delSp mod">
        <pc:chgData name="An,Yuan" userId="70e385eb-2888-494c-b606-459892212d10" providerId="ADAL" clId="{AFBB4977-E694-46F4-973D-6CC04A2CDBA7}" dt="2021-08-27T22:21:08.021" v="590" actId="478"/>
        <pc:sldMkLst>
          <pc:docMk/>
          <pc:sldMk cId="1880270817" sldId="546"/>
        </pc:sldMkLst>
        <pc:inkChg chg="del">
          <ac:chgData name="An,Yuan" userId="70e385eb-2888-494c-b606-459892212d10" providerId="ADAL" clId="{AFBB4977-E694-46F4-973D-6CC04A2CDBA7}" dt="2021-08-27T22:21:08.021" v="590" actId="478"/>
          <ac:inkMkLst>
            <pc:docMk/>
            <pc:sldMk cId="1880270817" sldId="546"/>
            <ac:inkMk id="4" creationId="{C746DBEF-0BAB-4E93-8651-AA6D69E30152}"/>
          </ac:inkMkLst>
        </pc:inkChg>
      </pc:sldChg>
      <pc:sldChg chg="del">
        <pc:chgData name="An,Yuan" userId="70e385eb-2888-494c-b606-459892212d10" providerId="ADAL" clId="{AFBB4977-E694-46F4-973D-6CC04A2CDBA7}" dt="2021-08-27T22:12:01.686" v="513" actId="47"/>
        <pc:sldMkLst>
          <pc:docMk/>
          <pc:sldMk cId="1110199541" sldId="552"/>
        </pc:sldMkLst>
      </pc:sldChg>
      <pc:sldChg chg="del">
        <pc:chgData name="An,Yuan" userId="70e385eb-2888-494c-b606-459892212d10" providerId="ADAL" clId="{AFBB4977-E694-46F4-973D-6CC04A2CDBA7}" dt="2021-08-27T22:12:07.913" v="519" actId="47"/>
        <pc:sldMkLst>
          <pc:docMk/>
          <pc:sldMk cId="725751404" sldId="553"/>
        </pc:sldMkLst>
      </pc:sldChg>
      <pc:sldChg chg="modSp mod">
        <pc:chgData name="An,Yuan" userId="70e385eb-2888-494c-b606-459892212d10" providerId="ADAL" clId="{AFBB4977-E694-46F4-973D-6CC04A2CDBA7}" dt="2021-08-27T22:13:18.222" v="533" actId="207"/>
        <pc:sldMkLst>
          <pc:docMk/>
          <pc:sldMk cId="4219052341" sldId="554"/>
        </pc:sldMkLst>
        <pc:spChg chg="mod">
          <ac:chgData name="An,Yuan" userId="70e385eb-2888-494c-b606-459892212d10" providerId="ADAL" clId="{AFBB4977-E694-46F4-973D-6CC04A2CDBA7}" dt="2021-08-27T22:13:03.070" v="528" actId="1076"/>
          <ac:spMkLst>
            <pc:docMk/>
            <pc:sldMk cId="4219052341" sldId="554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3:18.222" v="533" actId="207"/>
          <ac:spMkLst>
            <pc:docMk/>
            <pc:sldMk cId="4219052341" sldId="554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FBB4977-E694-46F4-973D-6CC04A2CDBA7}" dt="2021-08-27T22:19:38.470" v="575" actId="1076"/>
        <pc:sldMkLst>
          <pc:docMk/>
          <pc:sldMk cId="570580340" sldId="555"/>
        </pc:sldMkLst>
        <pc:spChg chg="mod">
          <ac:chgData name="An,Yuan" userId="70e385eb-2888-494c-b606-459892212d10" providerId="ADAL" clId="{AFBB4977-E694-46F4-973D-6CC04A2CDBA7}" dt="2021-08-27T22:19:09.295" v="568" actId="1076"/>
          <ac:spMkLst>
            <pc:docMk/>
            <pc:sldMk cId="570580340" sldId="555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19:31.456" v="572" actId="255"/>
          <ac:spMkLst>
            <pc:docMk/>
            <pc:sldMk cId="570580340" sldId="555"/>
            <ac:spMk id="3" creationId="{00000000-0000-0000-0000-000000000000}"/>
          </ac:spMkLst>
        </pc:spChg>
        <pc:picChg chg="mod">
          <ac:chgData name="An,Yuan" userId="70e385eb-2888-494c-b606-459892212d10" providerId="ADAL" clId="{AFBB4977-E694-46F4-973D-6CC04A2CDBA7}" dt="2021-08-27T22:19:38.470" v="575" actId="1076"/>
          <ac:picMkLst>
            <pc:docMk/>
            <pc:sldMk cId="570580340" sldId="555"/>
            <ac:picMk id="7" creationId="{00000000-0000-0000-0000-000000000000}"/>
          </ac:picMkLst>
        </pc:picChg>
      </pc:sldChg>
      <pc:sldChg chg="modSp mod">
        <pc:chgData name="An,Yuan" userId="70e385eb-2888-494c-b606-459892212d10" providerId="ADAL" clId="{AFBB4977-E694-46F4-973D-6CC04A2CDBA7}" dt="2021-08-27T22:22:05.022" v="603" actId="1076"/>
        <pc:sldMkLst>
          <pc:docMk/>
          <pc:sldMk cId="3740157179" sldId="556"/>
        </pc:sldMkLst>
        <pc:spChg chg="mod">
          <ac:chgData name="An,Yuan" userId="70e385eb-2888-494c-b606-459892212d10" providerId="ADAL" clId="{AFBB4977-E694-46F4-973D-6CC04A2CDBA7}" dt="2021-08-27T22:22:05.022" v="603" actId="1076"/>
          <ac:spMkLst>
            <pc:docMk/>
            <pc:sldMk cId="3740157179" sldId="556"/>
            <ac:spMk id="2" creationId="{34107212-9E82-4116-AF81-1DEFEAA802D0}"/>
          </ac:spMkLst>
        </pc:spChg>
      </pc:sldChg>
      <pc:sldChg chg="delSp modSp mod">
        <pc:chgData name="An,Yuan" userId="70e385eb-2888-494c-b606-459892212d10" providerId="ADAL" clId="{AFBB4977-E694-46F4-973D-6CC04A2CDBA7}" dt="2021-08-27T22:22:17.881" v="606" actId="478"/>
        <pc:sldMkLst>
          <pc:docMk/>
          <pc:sldMk cId="2162472681" sldId="557"/>
        </pc:sldMkLst>
        <pc:spChg chg="mod">
          <ac:chgData name="An,Yuan" userId="70e385eb-2888-494c-b606-459892212d10" providerId="ADAL" clId="{AFBB4977-E694-46F4-973D-6CC04A2CDBA7}" dt="2021-08-27T22:22:16.211" v="605" actId="14100"/>
          <ac:spMkLst>
            <pc:docMk/>
            <pc:sldMk cId="2162472681" sldId="557"/>
            <ac:spMk id="26627" creationId="{00000000-0000-0000-0000-000000000000}"/>
          </ac:spMkLst>
        </pc:spChg>
        <pc:inkChg chg="del">
          <ac:chgData name="An,Yuan" userId="70e385eb-2888-494c-b606-459892212d10" providerId="ADAL" clId="{AFBB4977-E694-46F4-973D-6CC04A2CDBA7}" dt="2021-08-27T22:22:17.881" v="606" actId="478"/>
          <ac:inkMkLst>
            <pc:docMk/>
            <pc:sldMk cId="2162472681" sldId="557"/>
            <ac:inkMk id="2" creationId="{0823097F-E15A-4360-AB17-174E7F8EBFA7}"/>
          </ac:inkMkLst>
        </pc:inkChg>
      </pc:sldChg>
      <pc:sldChg chg="del">
        <pc:chgData name="An,Yuan" userId="70e385eb-2888-494c-b606-459892212d10" providerId="ADAL" clId="{AFBB4977-E694-46F4-973D-6CC04A2CDBA7}" dt="2021-08-27T22:22:56.673" v="616" actId="47"/>
        <pc:sldMkLst>
          <pc:docMk/>
          <pc:sldMk cId="2215811738" sldId="558"/>
        </pc:sldMkLst>
      </pc:sldChg>
      <pc:sldChg chg="delSp modSp mod">
        <pc:chgData name="An,Yuan" userId="70e385eb-2888-494c-b606-459892212d10" providerId="ADAL" clId="{AFBB4977-E694-46F4-973D-6CC04A2CDBA7}" dt="2021-08-27T22:22:35.510" v="611" actId="1076"/>
        <pc:sldMkLst>
          <pc:docMk/>
          <pc:sldMk cId="1986389268" sldId="559"/>
        </pc:sldMkLst>
        <pc:spChg chg="mod">
          <ac:chgData name="An,Yuan" userId="70e385eb-2888-494c-b606-459892212d10" providerId="ADAL" clId="{AFBB4977-E694-46F4-973D-6CC04A2CDBA7}" dt="2021-08-27T22:22:30.887" v="608" actId="1076"/>
          <ac:spMkLst>
            <pc:docMk/>
            <pc:sldMk cId="1986389268" sldId="559"/>
            <ac:spMk id="2" creationId="{00000000-0000-0000-0000-000000000000}"/>
          </ac:spMkLst>
        </pc:spChg>
        <pc:picChg chg="mod">
          <ac:chgData name="An,Yuan" userId="70e385eb-2888-494c-b606-459892212d10" providerId="ADAL" clId="{AFBB4977-E694-46F4-973D-6CC04A2CDBA7}" dt="2021-08-27T22:22:35.510" v="611" actId="1076"/>
          <ac:picMkLst>
            <pc:docMk/>
            <pc:sldMk cId="1986389268" sldId="559"/>
            <ac:picMk id="10" creationId="{00000000-0000-0000-0000-000000000000}"/>
          </ac:picMkLst>
        </pc:picChg>
        <pc:inkChg chg="del">
          <ac:chgData name="An,Yuan" userId="70e385eb-2888-494c-b606-459892212d10" providerId="ADAL" clId="{AFBB4977-E694-46F4-973D-6CC04A2CDBA7}" dt="2021-08-27T22:22:25.442" v="607" actId="478"/>
          <ac:inkMkLst>
            <pc:docMk/>
            <pc:sldMk cId="1986389268" sldId="559"/>
            <ac:inkMk id="4" creationId="{4F0B72EE-3D2B-49F4-82E2-821FB505F451}"/>
          </ac:inkMkLst>
        </pc:inkChg>
      </pc:sldChg>
      <pc:sldChg chg="delSp modSp mod">
        <pc:chgData name="An,Yuan" userId="70e385eb-2888-494c-b606-459892212d10" providerId="ADAL" clId="{AFBB4977-E694-46F4-973D-6CC04A2CDBA7}" dt="2021-08-27T22:22:49.928" v="615" actId="1076"/>
        <pc:sldMkLst>
          <pc:docMk/>
          <pc:sldMk cId="1694811511" sldId="560"/>
        </pc:sldMkLst>
        <pc:spChg chg="mod">
          <ac:chgData name="An,Yuan" userId="70e385eb-2888-494c-b606-459892212d10" providerId="ADAL" clId="{AFBB4977-E694-46F4-973D-6CC04A2CDBA7}" dt="2021-08-27T22:22:44.830" v="613" actId="1076"/>
          <ac:spMkLst>
            <pc:docMk/>
            <pc:sldMk cId="1694811511" sldId="560"/>
            <ac:spMk id="2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2:47.598" v="614" actId="1076"/>
          <ac:spMkLst>
            <pc:docMk/>
            <pc:sldMk cId="1694811511" sldId="560"/>
            <ac:spMk id="3" creationId="{00000000-0000-0000-0000-000000000000}"/>
          </ac:spMkLst>
        </pc:spChg>
        <pc:spChg chg="mod">
          <ac:chgData name="An,Yuan" userId="70e385eb-2888-494c-b606-459892212d10" providerId="ADAL" clId="{AFBB4977-E694-46F4-973D-6CC04A2CDBA7}" dt="2021-08-27T22:22:49.928" v="615" actId="1076"/>
          <ac:spMkLst>
            <pc:docMk/>
            <pc:sldMk cId="1694811511" sldId="560"/>
            <ac:spMk id="5" creationId="{00000000-0000-0000-0000-000000000000}"/>
          </ac:spMkLst>
        </pc:spChg>
        <pc:inkChg chg="del">
          <ac:chgData name="An,Yuan" userId="70e385eb-2888-494c-b606-459892212d10" providerId="ADAL" clId="{AFBB4977-E694-46F4-973D-6CC04A2CDBA7}" dt="2021-08-27T22:22:41.891" v="612" actId="478"/>
          <ac:inkMkLst>
            <pc:docMk/>
            <pc:sldMk cId="1694811511" sldId="560"/>
            <ac:inkMk id="88" creationId="{FF07C910-471E-4903-AE9F-33B01764FD78}"/>
          </ac:inkMkLst>
        </pc:inkChg>
      </pc:sldChg>
      <pc:sldChg chg="del">
        <pc:chgData name="An,Yuan" userId="70e385eb-2888-494c-b606-459892212d10" providerId="ADAL" clId="{AFBB4977-E694-46F4-973D-6CC04A2CDBA7}" dt="2021-08-27T22:14:09.190" v="534" actId="47"/>
        <pc:sldMkLst>
          <pc:docMk/>
          <pc:sldMk cId="1962549832" sldId="561"/>
        </pc:sldMkLst>
      </pc:sldChg>
      <pc:sldChg chg="modSp mod">
        <pc:chgData name="An,Yuan" userId="70e385eb-2888-494c-b606-459892212d10" providerId="ADAL" clId="{AFBB4977-E694-46F4-973D-6CC04A2CDBA7}" dt="2021-08-27T02:05:02.691" v="205" actId="20577"/>
        <pc:sldMkLst>
          <pc:docMk/>
          <pc:sldMk cId="3847171750" sldId="624"/>
        </pc:sldMkLst>
        <pc:spChg chg="mod">
          <ac:chgData name="An,Yuan" userId="70e385eb-2888-494c-b606-459892212d10" providerId="ADAL" clId="{AFBB4977-E694-46F4-973D-6CC04A2CDBA7}" dt="2021-08-27T02:05:02.691" v="205" actId="20577"/>
          <ac:spMkLst>
            <pc:docMk/>
            <pc:sldMk cId="3847171750" sldId="624"/>
            <ac:spMk id="4" creationId="{0309B5E5-D541-4070-97AF-8AE39750659F}"/>
          </ac:spMkLst>
        </pc:spChg>
      </pc:sldChg>
      <pc:sldChg chg="delSp modSp new mod">
        <pc:chgData name="An,Yuan" userId="70e385eb-2888-494c-b606-459892212d10" providerId="ADAL" clId="{AFBB4977-E694-46F4-973D-6CC04A2CDBA7}" dt="2021-08-27T02:02:34.164" v="67" actId="1076"/>
        <pc:sldMkLst>
          <pc:docMk/>
          <pc:sldMk cId="3973360151" sldId="625"/>
        </pc:sldMkLst>
        <pc:spChg chg="mod">
          <ac:chgData name="An,Yuan" userId="70e385eb-2888-494c-b606-459892212d10" providerId="ADAL" clId="{AFBB4977-E694-46F4-973D-6CC04A2CDBA7}" dt="2021-08-27T02:02:34.164" v="67" actId="1076"/>
          <ac:spMkLst>
            <pc:docMk/>
            <pc:sldMk cId="3973360151" sldId="625"/>
            <ac:spMk id="2" creationId="{A78E6696-ECEB-4829-B85A-7AAA4D0329E2}"/>
          </ac:spMkLst>
        </pc:spChg>
        <pc:spChg chg="del">
          <ac:chgData name="An,Yuan" userId="70e385eb-2888-494c-b606-459892212d10" providerId="ADAL" clId="{AFBB4977-E694-46F4-973D-6CC04A2CDBA7}" dt="2021-08-27T02:02:30.261" v="66" actId="478"/>
          <ac:spMkLst>
            <pc:docMk/>
            <pc:sldMk cId="3973360151" sldId="625"/>
            <ac:spMk id="3" creationId="{0A336D52-669D-40BF-8DDC-7812887F8863}"/>
          </ac:spMkLst>
        </pc:spChg>
      </pc:sldChg>
      <pc:sldChg chg="delSp modSp new mod">
        <pc:chgData name="An,Yuan" userId="70e385eb-2888-494c-b606-459892212d10" providerId="ADAL" clId="{AFBB4977-E694-46F4-973D-6CC04A2CDBA7}" dt="2021-08-27T02:02:56.108" v="84" actId="1076"/>
        <pc:sldMkLst>
          <pc:docMk/>
          <pc:sldMk cId="2983051111" sldId="626"/>
        </pc:sldMkLst>
        <pc:spChg chg="mod">
          <ac:chgData name="An,Yuan" userId="70e385eb-2888-494c-b606-459892212d10" providerId="ADAL" clId="{AFBB4977-E694-46F4-973D-6CC04A2CDBA7}" dt="2021-08-27T02:02:56.108" v="84" actId="1076"/>
          <ac:spMkLst>
            <pc:docMk/>
            <pc:sldMk cId="2983051111" sldId="626"/>
            <ac:spMk id="2" creationId="{C558911F-B2D5-4AAD-A34A-241F5D1BDD45}"/>
          </ac:spMkLst>
        </pc:spChg>
        <pc:spChg chg="del">
          <ac:chgData name="An,Yuan" userId="70e385eb-2888-494c-b606-459892212d10" providerId="ADAL" clId="{AFBB4977-E694-46F4-973D-6CC04A2CDBA7}" dt="2021-08-27T02:02:52.993" v="83" actId="478"/>
          <ac:spMkLst>
            <pc:docMk/>
            <pc:sldMk cId="2983051111" sldId="626"/>
            <ac:spMk id="3" creationId="{3DA5C328-FFCB-425D-A47C-AF9A81F858AC}"/>
          </ac:spMkLst>
        </pc:spChg>
      </pc:sldChg>
      <pc:sldChg chg="delSp modSp new del mod">
        <pc:chgData name="An,Yuan" userId="70e385eb-2888-494c-b606-459892212d10" providerId="ADAL" clId="{AFBB4977-E694-46F4-973D-6CC04A2CDBA7}" dt="2021-08-27T22:14:46.116" v="542" actId="47"/>
        <pc:sldMkLst>
          <pc:docMk/>
          <pc:sldMk cId="1943798766" sldId="627"/>
        </pc:sldMkLst>
        <pc:spChg chg="mod">
          <ac:chgData name="An,Yuan" userId="70e385eb-2888-494c-b606-459892212d10" providerId="ADAL" clId="{AFBB4977-E694-46F4-973D-6CC04A2CDBA7}" dt="2021-08-27T02:04:26.076" v="112" actId="1076"/>
          <ac:spMkLst>
            <pc:docMk/>
            <pc:sldMk cId="1943798766" sldId="627"/>
            <ac:spMk id="2" creationId="{A4A64CCA-9A1F-4BC6-A911-C506B68F03E3}"/>
          </ac:spMkLst>
        </pc:spChg>
        <pc:spChg chg="del">
          <ac:chgData name="An,Yuan" userId="70e385eb-2888-494c-b606-459892212d10" providerId="ADAL" clId="{AFBB4977-E694-46F4-973D-6CC04A2CDBA7}" dt="2021-08-27T02:04:22.580" v="111" actId="478"/>
          <ac:spMkLst>
            <pc:docMk/>
            <pc:sldMk cId="1943798766" sldId="627"/>
            <ac:spMk id="3" creationId="{8763760A-2249-4F5E-8A41-5179BEBB080C}"/>
          </ac:spMkLst>
        </pc:spChg>
      </pc:sldChg>
      <pc:sldChg chg="modSp new del mod">
        <pc:chgData name="An,Yuan" userId="70e385eb-2888-494c-b606-459892212d10" providerId="ADAL" clId="{AFBB4977-E694-46F4-973D-6CC04A2CDBA7}" dt="2021-08-27T22:05:17.325" v="457" actId="2696"/>
        <pc:sldMkLst>
          <pc:docMk/>
          <pc:sldMk cId="2570394728" sldId="628"/>
        </pc:sldMkLst>
        <pc:spChg chg="mod">
          <ac:chgData name="An,Yuan" userId="70e385eb-2888-494c-b606-459892212d10" providerId="ADAL" clId="{AFBB4977-E694-46F4-973D-6CC04A2CDBA7}" dt="2021-08-27T13:44:54.094" v="275" actId="20577"/>
          <ac:spMkLst>
            <pc:docMk/>
            <pc:sldMk cId="2570394728" sldId="628"/>
            <ac:spMk id="2" creationId="{2E73E627-748A-4BA3-A382-D28E38F37F29}"/>
          </ac:spMkLst>
        </pc:spChg>
        <pc:spChg chg="mod">
          <ac:chgData name="An,Yuan" userId="70e385eb-2888-494c-b606-459892212d10" providerId="ADAL" clId="{AFBB4977-E694-46F4-973D-6CC04A2CDBA7}" dt="2021-08-27T13:46:13.025" v="453" actId="15"/>
          <ac:spMkLst>
            <pc:docMk/>
            <pc:sldMk cId="2570394728" sldId="628"/>
            <ac:spMk id="3" creationId="{B616E133-4A8B-4A98-8044-9F75A8CB5F77}"/>
          </ac:spMkLst>
        </pc:spChg>
      </pc:sldChg>
      <pc:sldChg chg="new del ord">
        <pc:chgData name="An,Yuan" userId="70e385eb-2888-494c-b606-459892212d10" providerId="ADAL" clId="{AFBB4977-E694-46F4-973D-6CC04A2CDBA7}" dt="2021-08-27T22:14:47.118" v="543" actId="47"/>
        <pc:sldMkLst>
          <pc:docMk/>
          <pc:sldMk cId="1982187021" sldId="629"/>
        </pc:sldMkLst>
      </pc:sldChg>
      <pc:sldChg chg="del">
        <pc:chgData name="An,Yuan" userId="70e385eb-2888-494c-b606-459892212d10" providerId="ADAL" clId="{AFBB4977-E694-46F4-973D-6CC04A2CDBA7}" dt="2021-08-27T01:59:42.029" v="0" actId="47"/>
        <pc:sldMkLst>
          <pc:docMk/>
          <pc:sldMk cId="951162294" sldId="656"/>
        </pc:sldMkLst>
      </pc:sldChg>
      <pc:sldMasterChg chg="delSldLayout">
        <pc:chgData name="An,Yuan" userId="70e385eb-2888-494c-b606-459892212d10" providerId="ADAL" clId="{AFBB4977-E694-46F4-973D-6CC04A2CDBA7}" dt="2021-08-27T01:59:43.336" v="3" actId="47"/>
        <pc:sldMasterMkLst>
          <pc:docMk/>
          <pc:sldMasterMk cId="2229939717" sldId="2147483648"/>
        </pc:sldMasterMkLst>
        <pc:sldLayoutChg chg="del">
          <pc:chgData name="An,Yuan" userId="70e385eb-2888-494c-b606-459892212d10" providerId="ADAL" clId="{AFBB4977-E694-46F4-973D-6CC04A2CDBA7}" dt="2021-08-27T01:59:43.336" v="3" actId="47"/>
          <pc:sldLayoutMkLst>
            <pc:docMk/>
            <pc:sldMasterMk cId="2229939717" sldId="2147483648"/>
            <pc:sldLayoutMk cId="1625207047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3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1840 0 0,'0'0'320'0'0,"0"0"671"0"0,-12 19 3968 0 0,24 87-4653 0 0,-19 19 108 0 0,3-84-130 0 0,2 0 0 0 0,6 78 0 0 0,24 51 90 0 0,-21-140-305 0 0,-2 0 0 0 0,3 56 1 0 0,-11-49 76 0 0,0-1 0 0 0,-18 69 1 0 0,10-51 38 0 0,-9 19 9 0 0,13-51-131 0 0,1 0 0 0 0,-4 33 1 0 0,3 1 44 0 0,-5 97 296 0 0,15-83-399 0 0,0-48-2 0 0,-2 1 0 0 0,-1-1 0 0 0,-1 0 0 0 0,-1 1 0 0 0,-6 33 1 0 0,-3-4-4 0 0,8-38 0 0 0,1 0 0 0 0,-2-1 0 0 0,0 1 0 0 0,-9 21 0 0 0,8-21-32 0 0,1 1 1 0 0,0-1-1 0 0,1 1 1 0 0,1 0-1 0 0,0 0 1 0 0,1 1-1 0 0,1-1 1 0 0,1 19-1 0 0,0-7-20 0 0,0-5 2 0 0,1-1 1 0 0,5 23-1 0 0,2 13 55 0 0,27 117-5 0 0,-17-88 0 0 0,-18-78-51 0 0,1 0 0 0 0,-1 0 1 0 0,-1 0-1 0 0,1 1 0 0 0,-1-1 1 0 0,-1 0-1 0 0,1 0 0 0 0,-4 15 1 0 0,-4-6-1536 0 0,8-17-1804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6192 0 0,'0'0'281'0'0,"29"7"102"0"0,-10-9-44 0 0,0-1 1 0 0,0-1-1 0 0,0-1 1 0 0,-1 0-1 0 0,0-2 1 0 0,0 0-1 0 0,24-13 1 0 0,2 0 68 0 0,23-6 870 0 0,1 2 0 0 0,106-22 0 0 0,-153 40-1227 0 0,-16 4-174 0 0,-1 1 0 0 0,1-1 1 0 0,0 1-1 0 0,0 0 0 0 0,0 0 0 0 0,0 1 0 0 0,0 0 1 0 0,0-1-1 0 0,7 2 0 0 0,-12-1-1354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3224 0 0,'-1'17'288'0'0,"-11"138"8315"0"0,11-51-8149 0 0,1-98-623 0 0,-5 155-2799 0 0,5-161 2456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5696 0 0,'25'-5'400'0'0,"1"1"1"0"0,35-2-1 0 0,-45 6 201 0 0,-1 0 0 0 0,0 1 0 0 0,1 0 0 0 0,-1 1 0 0 0,0 1 0 0 0,0 1 0 0 0,0 0 1 0 0,-1 1-1 0 0,15 6 0 0 0,-6 0-68 0 0,0 1 1 0 0,-1 0-1 0 0,0 2 1 0 0,-1 1 0 0 0,27 24-1 0 0,-43-35-509 0 0,0 1 0 0 0,-1 0-1 0 0,1 0 1 0 0,-1 0-1 0 0,0 0 1 0 0,-1 1 0 0 0,1-1-1 0 0,-1 1 1 0 0,0 0 0 0 0,-1 0-1 0 0,1 1 1 0 0,-1-1 0 0 0,0 0-1 0 0,-1 1 1 0 0,0-1-1 0 0,0 1 1 0 0,0-1 0 0 0,-1 1-1 0 0,0 0 1 0 0,0-1 0 0 0,0 1-1 0 0,-1-1 1 0 0,0 1 0 0 0,0-1-1 0 0,-1 1 1 0 0,-3 8-1 0 0,0-1-50 0 0,-1 1 0 0 0,0-1-1 0 0,-1 0 1 0 0,-1-1 0 0 0,0 0-1 0 0,-1 0 1 0 0,0-1 0 0 0,-1 0-1 0 0,0 0 1 0 0,-1-1-1 0 0,0-1 1 0 0,-1 0 0 0 0,0 0-1 0 0,-1-1 1 0 0,0-1 0 0 0,-16 9-1 0 0,13-9-28 0 0,0-1 0 0 0,-29 9 0 0 0,39-15 7 0 0,0 1 1 0 0,0-1 0 0 0,-1 0-1 0 0,1-1 1 0 0,-1 1 0 0 0,1-1 0 0 0,0 0-1 0 0,-1-1 1 0 0,1 0 0 0 0,-13-3-1 0 0,16 2-3 0 0,-1 0-1 0 0,1 0 1 0 0,-1 0-1 0 0,1-1 0 0 0,0 1 1 0 0,0-1-1 0 0,0 0 1 0 0,0 0-1 0 0,0 0 1 0 0,1 0-1 0 0,0 0 1 0 0,-1-1-1 0 0,1 1 0 0 0,0-1 1 0 0,-2-6-1 0 0,-2-2-79 0 0,2 0-1 0 0,-1-1 0 0 0,-3-19 0 0 0,7 28 112 0 0,-1-2 6 0 0,0 0 0 0 0,1 0-1 0 0,0 0 1 0 0,0 0 0 0 0,0 0-1 0 0,1 0 1 0 0,-1 0 0 0 0,2 0-1 0 0,-1 0 1 0 0,1 0-1 0 0,-1 0 1 0 0,2 0 0 0 0,-1 0-1 0 0,1 0 1 0 0,0 0 0 0 0,0 1-1 0 0,0-1 1 0 0,1 1 0 0 0,5-9-1 0 0,-3 7 27 0 0,1 0 1 0 0,0 0-1 0 0,0 0 0 0 0,1 1 0 0 0,0 0 1 0 0,0 0-1 0 0,0 1 0 0 0,1 0 0 0 0,0 0 1 0 0,0 0-1 0 0,0 1 0 0 0,0 1 0 0 0,1-1 1 0 0,-1 1-1 0 0,1 1 0 0 0,15-3 0 0 0,-4 1 175 0 0,0 2 1 0 0,0 0-1 0 0,0 1 0 0 0,0 1 0 0 0,0 1 1 0 0,34 6-1 0 0,-17 2 232 0 0,1 2 1 0 0,-1 2-1 0 0,-1 1 1 0 0,0 2-1 0 0,57 34 0 0 0,-79-42-283 0 0,0 0 0 0 0,-1 2-1 0 0,0-1 1 0 0,0 1 0 0 0,19 21-1 0 0,-31-30-95 0 0,-1-1-107 0 0,0 0-48 0 0,0 0-11 0 0,0 1-50 0 0,-1 1 0 0 0,1-1-1 0 0,0 0 1 0 0,-1 0-1 0 0,1 0 1 0 0,-1 0 0 0 0,1 0-1 0 0,-1 0 1 0 0,0 0-1 0 0,1 0 1 0 0,-1 0 0 0 0,0 0-1 0 0,0-1 1 0 0,1 1-1 0 0,-1 0 1 0 0,0 0 0 0 0,-1 0-1 0 0,-11 6-5412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4 920 0 0,'2'0'67'0'0,"27"0"1366"0"0,-27 0 172 0 0,23-3 4515 0 0,-20 3 1246 0 0,-46 30-6773 0 0,-65 35-1 0 0,24-17-905 0 0,28-25 148 0 0,30-15 158 0 0,23-7-54 0 0,1-1-18 0 0,0 0-1 0 0,0 0-6 0 0,0 0-24 0 0,0 0 12 0 0,47-11-80 0 0,-30 8 244 0 0,1 1 0 0 0,-1 1 0 0 0,1 0 0 0 0,-1 2 0 0 0,0 0 0 0 0,32 6 0 0 0,-1 5-263 0 0,50 18 0 0 0,-79-23 137 0 0,-9-4 21 0 0,0 1-1 0 0,0 1 1 0 0,-1 0-1 0 0,0 0 1 0 0,0 1-1 0 0,0 0 1 0 0,-1 0-1 0 0,0 1 1 0 0,0 1-1 0 0,0-1 1 0 0,-1 1-1 0 0,-1 0 1 0 0,1 1-1 0 0,-1-1 1 0 0,0 1-1 0 0,7 16 0 0 0,-13-21 33 0 0,1 1 0 0 0,-1-1-1 0 0,0 0 1 0 0,0 1-1 0 0,0-1 1 0 0,-1 0 0 0 0,1 1-1 0 0,-1-1 1 0 0,0 0-1 0 0,0 0 1 0 0,-1 0 0 0 0,1 0-1 0 0,-1 0 1 0 0,0 0-1 0 0,0 0 1 0 0,0 0 0 0 0,-1-1-1 0 0,1 1 1 0 0,-1-1-1 0 0,0 1 1 0 0,0-1 0 0 0,-4 4-1 0 0,-7 7 84 0 0,-1-1 1 0 0,0 0-1 0 0,-29 19 0 0 0,25-19-194 0 0,0-2-1 0 0,-1-1 1 0 0,0 0-1 0 0,-1-1 1 0 0,0-2 0 0 0,0 0-1 0 0,0-1 1 0 0,-1-1-1 0 0,0-1 1 0 0,-34 2 0 0 0,30-13-2743 0 0,14 2 327 0 0,2 1-1455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1376 0 0,'0'0'65'0'0,"0"0"275"0"0,0 0 1132 0 0,0 0 494 0 0,0 0 96 0 0,0 0-222 0 0,0 0-1001 0 0,0 0-441 0 0,44-20 380 0 0,279 40 4572 0 0,-268-18-4895 0 0,-28 0-1558 0 0,0-1-4491 0 0,-27-1 1166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1 920 0 0,'0'1'67'0'0,"-1"0"144"0"0,1-1 1 0 0,0 0-1 0 0,0 1 1 0 0,0-1-1 0 0,0 0 1 0 0,0 0-1 0 0,-1 1 1 0 0,1-1-1 0 0,0 0 1 0 0,0 1-1 0 0,0-1 1 0 0,0 0 0 0 0,0 1-1 0 0,0-1 1 0 0,0 0-1 0 0,0 1 1 0 0,0-1-1 0 0,0 0 1 0 0,0 1-1 0 0,1-1 1 0 0,-1 0-1 0 0,0 1 1 0 0,0-1-1 0 0,0 0 1 0 0,0 1-1 0 0,0-1 1 0 0,1 0-1 0 0,-1 0 1 0 0,0 1 0 0 0,0-1-1 0 0,0 0 1 0 0,1 0-1 0 0,-1 1 1 0 0,0-1-1 0 0,0 0 1 0 0,1 0-1 0 0,-1 0 1 0 0,1 1-1 0 0,19 6 2682 0 0,38-1-3336 0 0,-40-5 1549 0 0,63 3 84 0 0,132-10 0 0 0,-178 4-1122 0 0,548-18 45 0 0,-442 20-139 0 0,446 9-405 0 0,-488 2 183 0 0,-92-10 257 0 0,-4-1-2989 0 0,-3 0 2597 0 0,0 0-799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0 920 0 0,'-3'21'104'0'0,"0"-13"2483"0"0,-39 23 6664 0 0,-35 2-8796 0 0,0 0-1748 0 0,42-16 1317 0 0,-65 23 1 0 0,35-15 871 0 0,-36 9 1469 0 0,92-32-2183 0 0,10-6-61 0 0,16-8-73 0 0,36-1 250 0 0,0 1-1 0 0,0 4 1 0 0,1 1-1 0 0,1 3 1 0 0,-1 2 0 0 0,0 3-1 0 0,101 13 1 0 0,-148-12-296 0 0,0-1-1 0 0,-1 1 1 0 0,1 0-1 0 0,0 0 1 0 0,-1 1-1 0 0,0 0 1 0 0,0 0-1 0 0,0 1 1 0 0,0-1-1 0 0,0 1 1 0 0,-1 1-1 0 0,9 7 1 0 0,-12-10-18 0 0,-1 1 0 0 0,1-1 0 0 0,0 1 1 0 0,-1 0-1 0 0,1-1 0 0 0,-1 1 0 0 0,0 0 0 0 0,0 0 1 0 0,0 0-1 0 0,0 0 0 0 0,-1 0 0 0 0,1 0 0 0 0,-1 0 0 0 0,0 1 1 0 0,0-1-1 0 0,0 0 0 0 0,0 0 0 0 0,0 0 0 0 0,-1 0 1 0 0,1 0-1 0 0,-1 0 0 0 0,0 0 0 0 0,0 0 0 0 0,0 0 1 0 0,0 0-1 0 0,-1 0 0 0 0,1-1 0 0 0,-1 1 0 0 0,-3 4 0 0 0,-16 23-29 0 0,0-1 0 0 0,-2-1 0 0 0,-1-1 0 0 0,-2-2 0 0 0,0 0 0 0 0,-2-1 0 0 0,0-2 0 0 0,-1-1 0 0 0,-2-1 0 0 0,0-2 0 0 0,-1-1 0 0 0,0-2 0 0 0,-53 18 0 0 0,76-31-380 0 0,0 0 1 0 0,-1 0 0 0 0,0-1-1 0 0,1-1 1 0 0,-1 1 0 0 0,1-2-1 0 0,-1 1 1 0 0,0-1 0 0 0,1-1-1 0 0,-14-3 1 0 0,1-3-1273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8640 0 0,'0'0'396'0'0,"0"0"-12"0"0,15 2-206 0 0,5 1 11 0 0,0 0 0 0 0,0-2 0 0 0,0 0 0 0 0,0-1 0 0 0,0-1 0 0 0,26-5 0 0 0,21-1 1195 0 0,58 4 1339 0 0,73-6 569 0 0,-172 7-4075 0 0,-1-2 0 0 0,0-1 0 0 0,0-2-1 0 0,-1 0 1 0 0,37-16 0 0 0,-46 18-4358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9008 0 0,'0'0'413'0'0,"25"0"150"0"0,14-3 400 0 0,-1 0 1 0 0,55-14-1 0 0,32-3 923 0 0,52-1-1296 0 0,-161 18-859 0 0,-6 1-865 0 0,-1 1-2464 0 0,-9 1 2049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1376 0 0,'2'2'107'0'0,"-1"-2"-32"0"0,0 1 1 0 0,0 0 0 0 0,0 0 0 0 0,0 0-1 0 0,0 0 1 0 0,0 0 0 0 0,-1 0 0 0 0,1 0-1 0 0,0 0 1 0 0,-1 0 0 0 0,1 1 0 0 0,-1-1 0 0 0,1 0-1 0 0,-1 0 1 0 0,1 1 0 0 0,-1-1 0 0 0,0 0-1 0 0,0 0 1 0 0,0 1 0 0 0,1-1 0 0 0,-1 0-1 0 0,-1 1 1 0 0,1-1 0 0 0,0 2 0 0 0,0 0 783 0 0,0 8-472 0 0,1 0 0 0 0,-2 0 0 0 0,1-1 0 0 0,-1 1 0 0 0,-1 0 0 0 0,0-1 0 0 0,-1 1 0 0 0,0-1 0 0 0,-4 10 0 0 0,-8 14 1982 0 0,-25 42 0 0 0,-3 7-693 0 0,-4 16-6091 0 0,42-91 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4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1901 2616 0 0,'0'25'256'0'0,"-7"62"638"0"0,3-65-512 0 0,2 0 1 0 0,1 0-1 0 0,2 40 1 0 0,9 9 205 0 0,22 84 1 0 0,-26-130-176 0 0,-2 0 0 0 0,-1 1 0 0 0,-2-1 0 0 0,-2 49 0 0 0,-17 100 550 0 0,18-172-955 0 0,-32 233 656 0 0,3-29-387 0 0,18-156-120 0 0,-2 21 385 0 0,5 186-315 0 0,8-227-81 0 0,-3 32 112 0 0,-3-1-1 0 0,-2-1 0 0 0,-19 70 1 0 0,22-95-258 0 0,0 0 0 0 0,1 46 0 0 0,1-17 0 0 0,3 3 0 0 0,13 119 0 0 0,-9-149 0 0 0,15 339 0 0 0,-9-211 64 0 0,-9-146-64 0 0,-1 0 0 0 0,-2 29 0 0 0,-1 8 0 0 0,0 10 0 0 0,1-34 60 0 0,2 1 1 0 0,4 37-1 0 0,2 48-17 0 0,-6-75-27 0 0,8 47 0 0 0,-5-49 60 0 0,-1 0 0 0 0,-4 54 1 0 0,-1-10-2 0 0,-5 337 631 0 0,-4-267-409 0 0,-1-1-39 0 0,13-99-221 0 0,-9 68 1 0 0,-28 206 164 0 0,28-231-95 0 0,2-24-63 0 0,-5 98 61 0 0,-2 119 151 0 0,0-132-130 0 0,9-91-83 0 0,2-32 14 0 0,0 0 0 0 0,3 0 0 0 0,5 51 1 0 0,0-57-72 0 0,-1-7 30 0 0,0 0-1 0 0,-2-1 1 0 0,0 1-1 0 0,-4 41 1 0 0,2-50-16 0 0,-1 1 0 0 0,2 0 0 0 0,3 23 0 0 0,-3-25 0 0 0,7 189 0 0 0,-7-196 0 0 0,0 1 0 0 0,0-1 0 0 0,0 0 0 0 0,1 0 0 0 0,0 0 0 0 0,3 7 0 0 0,-3-8 0 0 0,0 1 0 0 0,0-1 0 0 0,0 1 0 0 0,-1 0 0 0 0,2 11 0 0 0,-2-3 0 0 0,0 1 0 0 0,1-1 0 0 0,5 16 0 0 0,-3-16 0 0 0,-2 1 0 0 0,1-1 0 0 0,-1 17 0 0 0,13 45 0 0 0,-8-28-20 0 0,-2 1 1 0 0,-2 0-1 0 0,-4 54 1 0 0,0-34 25 0 0,1-52-6 0 0,1 18 0 0 0,-3 0 0 0 0,-5 34 0 0 0,-3 12 5 0 0,0 161 0 0 0,12-204 76 0 0,10 59 0 0 0,-1-15-43 0 0,-4-39 118 0 0,2-1 0 0 0,1 0-1 0 0,2-1 1 0 0,20 43 0 0 0,-10-24-53 0 0,49 113-58 0 0,-60-152-36 0 0,0-1 0 0 0,2 0 0 0 0,0-1 0 0 0,1-1 0 0 0,1 0 0 0 0,18 17-1 0 0,10 8-8 0 0,-21-21 0 0 0,0 0 0 0 0,36 24 0 0 0,-41-33 32 0 0,-1 1 0 0 0,23 24 0 0 0,24 21 155 0 0,-22-33-59 0 0,0-1 0 0 0,69 29 0 0 0,-71-36 213 0 0,-20-10-201 0 0,29 19-398 0 0,-31-17 304 0 0,0 1 0 0 0,1-2 1 0 0,0-1-1 0 0,25 9 0 0 0,17 8 1 0 0,-12-2-153 0 0,0-2 0 0 0,2-2 0 0 0,0-3 0 0 0,1-1 0 0 0,0-3 0 0 0,1-2 0 0 0,101 5 0 0 0,-16-2 106 0 0,-31 2 10 0 0,-33-3 44 0 0,40 3-54 0 0,150 14 0 0 0,-212-21 0 0 0,21-1 0 0 0,276 6-288 0 0,-286-11 294 0 0,64 10-1 0 0,-111-11 14 0 0,-1-1-1 0 0,1 0 0 0 0,-1-1 1 0 0,17-4-1 0 0,35-1 7 0 0,-44 5-25 0 0,0-2 0 0 0,0-1 0 0 0,40-11 0 0 0,7-2 0 0 0,0 2 0 0 0,-40 7 0 0 0,56-6 0 0 0,-71 12 10 0 0,-1 0-1 0 0,0-1 0 0 0,-1 0 1 0 0,1-1-1 0 0,0-1 0 0 0,22-11 1 0 0,70-47-14 0 0,-73 42 6 0 0,41-34-12 0 0,-50 37-56 0 0,0 1-1 0 0,27-15 0 0 0,69-38-199 0 0,4-1 105 0 0,-53 28 84 0 0,-57 35 48 0 0,-9 7 22 0 0,-1 0-1 0 0,0-1 0 0 0,0 0 1 0 0,0 0-1 0 0,-1 0 0 0 0,1 0 0 0 0,0 0 1 0 0,-1-1-1 0 0,1 1 0 0 0,3-5 1 0 0,-2 2-7 0 0,0 0 1 0 0,1 0-1 0 0,0 0 1 0 0,0 1 0 0 0,10-6-1 0 0,15-15-123 0 0,45-37-297 0 0,21-53-28 0 0,-72 85 452 0 0,-8 9 10 0 0,-1 1 0 0 0,-1-2 0 0 0,16-29 0 0 0,11-8 0 0 0,-15 25 0 0 0,-5 8 0 0 0,40-53-160 0 0,-14 20 22 0 0,-38 50 139 0 0,-1 0 1 0 0,0 0-1 0 0,-1-1 0 0 0,0 0 1 0 0,0-1-1 0 0,10-20 1 0 0,-16 27 2 0 0,7-15 53 0 0,-2 0-1 0 0,1 0 0 0 0,-2-1 0 0 0,4-33 0 0 0,16-49 699 0 0,-22 90-756 0 0,0 1 1 0 0,1-1 0 0 0,7-15-1 0 0,9-27 95 0 0,32-114 110 0 0,-36 128-204 0 0,-13 34 0 0 0,0-1 0 0 0,0 0 0 0 0,-1 0 0 0 0,0 1 0 0 0,3-12 0 0 0,17-87 0 0 0,-20 86 5 0 0,1 5 8 0 0,-2 0 0 0 0,0 0 1 0 0,-1 1-1 0 0,-2-21 1 0 0,3-59 273 0 0,1 69-186 0 0,0 0 0 0 0,8-32-1 0 0,-1 9 30 0 0,-4 17-98 0 0,3-1-1 0 0,0 1 0 0 0,17-37 1 0 0,2-28 42 0 0,2-27-74 0 0,-10 47 0 0 0,-7 34 59 0 0,14-82 0 0 0,2-85 415 0 0,-30 138-334 0 0,-1 19-76 0 0,0 10-43 0 0,2 31-10 0 0,0-1 0 0 0,0 1 0 0 0,1-1 0 0 0,1-10 0 0 0,3-82-11 0 0,2-25 128 0 0,-6 16-192 0 0,0 103 64 0 0,0 0 0 0 0,0 0 0 0 0,-1-1 0 0 0,-3-10 0 0 0,-1-29 0 0 0,2 2 44 0 0,2-27-24 0 0,-4-32-20 0 0,4 60 0 0 0,2-14 11 0 0,18-100 42 0 0,-13 110 19 0 0,2-13 16 0 0,-3 44-72 0 0,-1-1-1 0 0,-1 1 1 0 0,0-1-1 0 0,-2 0 0 0 0,-1-28 1 0 0,0 20 2 0 0,5-46-1 0 0,-1 53-16 0 0,-3 13 7 0 0,1 0 1 0 0,-1 0 0 0 0,0 0 0 0 0,-1-1 0 0 0,-1-12 0 0 0,6-99 157 0 0,-5 94-82 0 0,0 0 0 0 0,2 0 0 0 0,5-27 0 0 0,-2 16 64 0 0,0 8-39 0 0,-3 21-80 0 0,-1 1-1 0 0,0-1 1 0 0,-1 0-1 0 0,1 1 1 0 0,-2-14-1 0 0,0 8 21 0 0,2-1-1 0 0,-1 0 0 0 0,6-25 1 0 0,-2 7 35 0 0,9-167 334 0 0,-8 68-346 0 0,4-51 104 0 0,-4 149-168 0 0,0-16 32 0 0,17-62 0 0 0,-19 102-40 0 0,-2 0 0 0 0,1-1 0 0 0,-2 1 0 0 0,1-13 0 0 0,4-29 0 0 0,5 5 0 0 0,-3-1 0 0 0,-1 0 0 0 0,-1-77 0 0 0,-6-29 0 0 0,2 100 0 0 0,-6-61 0 0 0,-1-10 0 0 0,6 121 1 0 0,0-44-28 0 0,1-1 0 0 0,11-64 0 0 0,-10 99 4 0 0,-1 0-1 0 0,0-1 1 0 0,-1 1-1 0 0,-2-15 0 0 0,1-39-34 0 0,5 17 58 0 0,-7-88 0 0 0,1-17 0 0 0,-6-1-53 0 0,3-129 106 0 0,3 239-52 0 0,-3 1-1 0 0,-11-53 1 0 0,2 16-56 0 0,-2 11-34 0 0,11 50 83 0 0,0 0 0 0 0,-2-28 0 0 0,-16-61 6 0 0,-10-165-1 0 0,19 156-129 0 0,-32-123 0 0 0,25 138 111 0 0,-20-36 7 0 0,2 18-58 0 0,33 101 51 0 0,-1 1 0 0 0,-11-27 0 0 0,-12-34 22 0 0,-8-25-3 0 0,35 98 0 0 0,0 1 0 0 0,0-1 0 0 0,-1 1 0 0 0,1-1 0 0 0,-2 1 0 0 0,-6-9 0 0 0,-18-33 0 0 0,-60-114 208 0 0,85 154-188 0 0,-1 1 1 0 0,0 1-1 0 0,0-1 0 0 0,-12-13 0 0 0,11 14-21 0 0,-1-1 0 0 0,2 0 0 0 0,-1 0 0 0 0,-5-11 0 0 0,4 7 1 0 0,0 1 0 0 0,0 0 0 0 0,-17-17 0 0 0,-15-25 0 0 0,12 15-135 0 0,-1 0-1 0 0,-40-40 0 0 0,-34-45-97 0 0,83 99 233 0 0,-2 1 0 0 0,-1 0 0 0 0,0 2 0 0 0,-40-30 0 0 0,-15-13 0 0 0,48 41 0 0 0,0 2 0 0 0,-2 0 0 0 0,-55-27 0 0 0,-20-13 0 0 0,86 50-8 0 0,0 0 0 0 0,-32-12 0 0 0,-11-4-58 0 0,-49-25 27 0 0,-1 6 0 0 0,-124-33-1 0 0,-115-12 40 0 0,297 82 0 0 0,-68-4 0 0 0,-1 0 0 0 0,64 7-17 0 0,0 3-1 0 0,-85 7 0 0 0,16 0-3 0 0,18-5-27 0 0,-12 0 45 0 0,-132 15 0 0 0,205-8 16 0 0,7-3-28 0 0,1 3-1 0 0,0 1 1 0 0,0 3 0 0 0,-45 16-1 0 0,11-4-20 0 0,53-16 17 0 0,-42 15 0 0 0,42-11-13 0 0,-12 4-4 0 0,1 1 1 0 0,1 2-1 0 0,1 1 1 0 0,0 1-1 0 0,-38 32 0 0 0,11-1-116 0 0,36-32 100 0 0,1 1 0 0 0,0 1 0 0 0,-36 45 0 0 0,-82 139-20 0 0,132-192 72 0 0,-14 18 0 0 0,0-1 0 0 0,-2-2 0 0 0,-36 35 0 0 0,4-2 0 0 0,31-30 0 0 0,-3 2 0 0 0,17-23 0 0 0,0 1 0 0 0,1 1 0 0 0,-17 23 0 0 0,11-15 0 0 0,-14 18 0 0 0,2 1 0 0 0,2 2 0 0 0,-33 64 0 0 0,-20 37 0 0 0,-34 113 0 0 0,106-238-3 0 0,2 1-1 0 0,0 0 0 0 0,1 0 0 0 0,1 0 0 0 0,0 1 0 0 0,0 24 0 0 0,7 114-43 0 0,0-52 57 0 0,4 64-490 0 0,-8-166-500 0 0,0-2-319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2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0 920 0 0,'1'19'80'0'0,"1"-4"3056"0"0,0 1 0 0 0,-2-1 0 0 0,-1 23 0 0 0,-14 43 1353 0 0,-2-32-5672 0 0,-26 57 0 0 0,6-16 1004 0 0,20-47-540 0 0,3-9-1360 0 0,-17 60 1 0 0,28-75-302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 1376 0 0,'-1'8'128'0'0,"-8"12"3461"0"0,-1-1 0 0 0,-1 0 0 0 0,-22 29 0 0 0,-1 3-97 0 0,5 4-4754 0 0,-17 66-119 0 0,-29 68-294 0 0,52-136 2115 0 0,-24 92-1 0 0,36-95 117 0 0,11-49-549 0 0,-1 1-1 0 0,1 0 0 0 0,-1-1 0 0 0,1 1 0 0 0,0 0 1 0 0,0 0-1 0 0,0 0 0 0 0,0-1 0 0 0,0 1 0 0 0,0 0 0 0 0,1 0 1 0 0,-1-1-1 0 0,0 1 0 0 0,1 0 0 0 0,-1-1 0 0 0,1 1 0 0 0,0 0 1 0 0,0-1-1 0 0,-1 1 0 0 0,1-1 0 0 0,0 1 0 0 0,2 1 0 0 0,-2-2-268 0 0,-1-1-23 0 0,25-25-1381 0 0,-7 1 889 0 0,-2 0 1 0 0,0-2-1 0 0,-1 0 0 0 0,21-54 0 0 0,-2 7 391 0 0,67-111 193 0 0,-82 155 420 0 0,2 1 0 0 0,0 1 0 0 0,2 1 0 0 0,29-26 0 0 0,-31 34 273 0 0,1 1-1 0 0,0 1 0 0 0,43-22 0 0 0,-51 31-152 0 0,-1 0 1 0 0,1 1-1 0 0,0 1 0 0 0,0 0 1 0 0,1 1-1 0 0,0 1 0 0 0,-1 0 1 0 0,23 0-1 0 0,-35 2-313 0 0,-1 1 0 0 0,1 0 0 0 0,-1 0 0 0 0,1 0 0 0 0,-1 1 1 0 0,1-1-1 0 0,-1 0 0 0 0,1 1 0 0 0,-1-1 0 0 0,1 1 0 0 0,-1-1 0 0 0,0 1 0 0 0,1-1 0 0 0,-1 1 1 0 0,0 0-1 0 0,0 0 0 0 0,1 0 0 0 0,-1 0 0 0 0,0 0 0 0 0,0 0 0 0 0,0 0 0 0 0,0 0 1 0 0,0 0-1 0 0,1 2 0 0 0,-1-1-14 0 0,0 1 1 0 0,-1 0 0 0 0,1-1 0 0 0,0 1-1 0 0,-1 0 1 0 0,1-1 0 0 0,-1 1-1 0 0,0 0 1 0 0,0 0 0 0 0,0-1-1 0 0,-1 1 1 0 0,0 4 0 0 0,-1 3 40 0 0,-1 1 0 0 0,0-1 1 0 0,-1 0-1 0 0,0 0 0 0 0,0 0 0 0 0,-8 11 0 0 0,-5 2 54 0 0,0-2-1 0 0,-1 0 1 0 0,-1 0-1 0 0,-1-2 0 0 0,-1 0 1 0 0,-1-2-1 0 0,0 0 1 0 0,-1-2-1 0 0,-29 15 0 0 0,45-27-128 0 0,0 0-1 0 0,0 0 1 0 0,0-1-1 0 0,-1 0 0 0 0,1-1 1 0 0,-1 1-1 0 0,1-1 1 0 0,-1-1-1 0 0,1 0 0 0 0,-1 0 1 0 0,0 0-1 0 0,1-1 1 0 0,-1 0-1 0 0,1 0 0 0 0,-1-1 1 0 0,-11-4-1 0 0,-19-3-241 0 0,24 9 169 0 0,13 4 96 0 0,20 13 147 0 0,-5-4-66 0 0,12 16 186 0 0,33 29 0 0 0,15 16 578 0 0,-59-57-666 0 0,0 0 0 0 0,-1 2 0 0 0,15 26 0 0 0,11 8-188 0 0,-39-52-40 0 0,-1 1 0 0 0,1-1 1 0 0,0 0-1 0 0,-1 0 0 0 0,1 0 1 0 0,0 0-1 0 0,0 0 0 0 0,0 0 1 0 0,0 0-1 0 0,0 0 0 0 0,0 0 1 0 0,0 0-1 0 0,0 0 0 0 0,0-1 1 0 0,1 1-1 0 0,-1 0 0 0 0,0-1 1 0 0,0 1-1 0 0,1-1 0 0 0,1 1 1 0 0,26-3-4472 0 0,-15-2-1262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6912 0 0,'0'0'528'0'0,"0"22"-461"0"0,1-18 3388 0 0,2-2 3757 0 0,15-4-7657 0 0,-1 0 0 0 0,1-1-1 0 0,-1-1 1 0 0,31-10 0 0 0,-30 7 774 0 0,1 2 0 0 0,0 0 0 0 0,0 1 0 0 0,39-3 0 0 0,59 0 1413 0 0,-112 6-1765 0 0,0-1 0 0 0,1 1 0 0 0,-1-1 0 0 0,0 0 0 0 0,0 0 0 0 0,-1-1-1 0 0,1 1 1 0 0,-1-1 0 0 0,1 0 0 0 0,-1 0 0 0 0,0-1 0 0 0,0 1-1 0 0,0-1 1 0 0,4-5 0 0 0,-5 6-19 0 0,-1 0-1 0 0,1 0 1 0 0,-1-1-1 0 0,0 1 1 0 0,0-1 0 0 0,0 1-1 0 0,0-1 1 0 0,0 0-1 0 0,-1 0 1 0 0,0 0 0 0 0,0 1-1 0 0,0-1 1 0 0,0-1-1 0 0,0 1 1 0 0,-1 0-1 0 0,0 0 1 0 0,0 0 0 0 0,-1-8-1 0 0,1 9-4 0 0,-1 0 0 0 0,1 0-1 0 0,-1 0 1 0 0,0 0 0 0 0,0 0-1 0 0,0 0 1 0 0,0 0 0 0 0,-1 0-1 0 0,1 0 1 0 0,-1 0 0 0 0,1 0-1 0 0,-1 1 1 0 0,0-1 0 0 0,0 1 0 0 0,-1 0-1 0 0,1-1 1 0 0,0 1 0 0 0,-1 0-1 0 0,1 0 1 0 0,-1 0 0 0 0,0 1-1 0 0,-4-3 1 0 0,-2-1-7 0 0,0 0 0 0 0,0 1-1 0 0,0 0 1 0 0,0 1 0 0 0,-1 0-1 0 0,0 0 1 0 0,0 1 0 0 0,1 0-1 0 0,-1 1 1 0 0,0 0 0 0 0,0 1-1 0 0,-1 0 1 0 0,1 0 0 0 0,0 1-1 0 0,0 1 1 0 0,1-1 0 0 0,-1 2-1 0 0,-14 4 1 0 0,14-3 137 0 0,1 1 1 0 0,-1 1-1 0 0,1-1 0 0 0,0 1 1 0 0,0 1-1 0 0,1 0 0 0 0,0 0 0 0 0,0 1 1 0 0,1 0-1 0 0,0 0 0 0 0,0 0 1 0 0,1 1-1 0 0,0 0 0 0 0,-9 20 0 0 0,10-14-33 0 0,2 1 1 0 0,0-1-1 0 0,0 1 0 0 0,2 0 0 0 0,0 0 0 0 0,1 22 0 0 0,0-28-22 0 0,1 2-102 0 0,0 1-1 0 0,1-1 1 0 0,0 0 0 0 0,1 0-1 0 0,1 0 1 0 0,-1 0 0 0 0,2-1-1 0 0,0 1 1 0 0,0-1 0 0 0,1 0-1 0 0,0-1 1 0 0,1 0 0 0 0,0 1-1 0 0,1-2 1 0 0,0 1 0 0 0,12 10-1 0 0,-17-18-202 0 0,0 0 0 0 0,0-1-1 0 0,0 1 1 0 0,1-1 0 0 0,-1 0-1 0 0,0 0 1 0 0,1 0 0 0 0,-1 0-1 0 0,5 0 1 0 0,3 0-4736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36 13616 0 0,'0'0'628'0'0,"0"0"-18"0"0,-2-14 345 0 0,0 12-920 0 0,-1 0 1 0 0,1 0-1 0 0,-1 0 1 0 0,1 0 0 0 0,-1 0-1 0 0,0 1 1 0 0,0-1-1 0 0,0 1 1 0 0,0 0-1 0 0,0 0 1 0 0,0 0-1 0 0,0 0 1 0 0,0 1-1 0 0,0-1 1 0 0,0 1-1 0 0,-1 0 1 0 0,1-1 0 0 0,-4 2-1 0 0,2 0-39 0 0,0 1 1 0 0,0-1-1 0 0,1 1 0 0 0,-1 1 0 0 0,1-1 1 0 0,-1 0-1 0 0,1 1 0 0 0,0 0 1 0 0,0 0-1 0 0,0 0 0 0 0,-4 6 0 0 0,-18 12 670 0 0,21-17-500 0 0,-1 1 0 0 0,1 0 1 0 0,-1 0-1 0 0,1 0 0 0 0,1 0 0 0 0,-6 7 1 0 0,-1 6 217 0 0,0 0 0 0 0,1 0 1 0 0,1 1-1 0 0,1 0 0 0 0,-9 29 1 0 0,15-38-461 0 0,0 0 0 0 0,0 1 1 0 0,1-1-1 0 0,1 1 0 0 0,0-1 1 0 0,0 1-1 0 0,1-1 1 0 0,0 0-1 0 0,1 1 0 0 0,0-1 1 0 0,1 0-1 0 0,6 18 0 0 0,-6-22-99 0 0,0-1 0 0 0,0 1-1 0 0,0-1 1 0 0,0 0-1 0 0,1 0 1 0 0,0 0 0 0 0,0 0-1 0 0,5 4 1 0 0,-4-5-561 0 0,0 1 0 0 0,1-1 0 0 0,-1 0 0 0 0,1-1 0 0 0,0 1 0 0 0,13 4 0 0 0,1-3-1133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89 2304 0 0,'0'0'505'0'0,"0"0"1283"0"0,2-10 3212 0 0,1-12-2015 0 0,-2 20-2911 0 0,-1 0 0 0 0,0 0 0 0 0,0-1-1 0 0,0 1 1 0 0,0 0 0 0 0,0 0 0 0 0,-1 0-1 0 0,1 0 1 0 0,-1 0 0 0 0,1 0 0 0 0,-1 0 0 0 0,0 0-1 0 0,0 0 1 0 0,0 0 0 0 0,0 0 0 0 0,0 1-1 0 0,0-1 1 0 0,0 0 0 0 0,0 1 0 0 0,-1-1 0 0 0,1 1-1 0 0,-1-1 1 0 0,1 1 0 0 0,-1-1 0 0 0,0 1-1 0 0,1 0 1 0 0,-1 0 0 0 0,0 0 0 0 0,0 0 0 0 0,0 0-1 0 0,0 0 1 0 0,0 1 0 0 0,0-1 0 0 0,0 1-1 0 0,0-1 1 0 0,0 1 0 0 0,0 0 0 0 0,0 0 0 0 0,0 0-1 0 0,0 0 1 0 0,-3 0 0 0 0,-3 1 170 0 0,0 1 0 0 0,0-1-1 0 0,0 1 1 0 0,0 1 0 0 0,0-1 0 0 0,1 2 0 0 0,-1-1 0 0 0,1 1 0 0 0,-10 7-1 0 0,8-4-241 0 0,0 2-1 0 0,1-1 1 0 0,0 1-1 0 0,0 0 0 0 0,1 1 1 0 0,1 0-1 0 0,-1 0 1 0 0,2 0-1 0 0,-1 1 0 0 0,1 0 1 0 0,1 0-1 0 0,0 0 0 0 0,1 1 1 0 0,0-1-1 0 0,1 1 1 0 0,0 0-1 0 0,0 0 0 0 0,2-1 1 0 0,-1 1-1 0 0,2 0 0 0 0,-1 0 1 0 0,2 0-1 0 0,-1 0 1 0 0,2-1-1 0 0,-1 1 0 0 0,8 16 1 0 0,-9-25-17 0 0,1 0 1 0 0,-1 0-1 0 0,1 0 1 0 0,0 0-1 0 0,0-1 1 0 0,0 1-1 0 0,0-1 1 0 0,0 1-1 0 0,1-1 1 0 0,-1 0-1 0 0,1 0 1 0 0,0 0-1 0 0,0-1 0 0 0,-1 1 1 0 0,1 0-1 0 0,0-1 1 0 0,0 0-1 0 0,0 0 1 0 0,1 0-1 0 0,-1 0 1 0 0,0 0-1 0 0,0-1 1 0 0,0 1-1 0 0,1-1 1 0 0,-1 0-1 0 0,0 0 1 0 0,1 0-1 0 0,-1 0 1 0 0,0-1-1 0 0,0 1 1 0 0,0-1-1 0 0,4-1 1 0 0,3-1-81 0 0,0 0 0 0 0,-1-1 0 0 0,0-1 0 0 0,0 1 0 0 0,0-1 0 0 0,-1-1 0 0 0,1 0 0 0 0,14-13 0 0 0,-7 4-23 0 0,-1-1 0 0 0,0-1 0 0 0,-2 0-1 0 0,0-1 1 0 0,-1-1 0 0 0,12-22 0 0 0,-8 12 62 0 0,-11 22 55 0 0,-1 0 0 0 0,0-1 1 0 0,-1 1-1 0 0,1-1 0 0 0,2-9 1 0 0,-6 7 16 0 0,0 8 62 0 0,0 2 10 0 0,0 0 38 0 0,0 0 181 0 0,-23 20 1095 0 0,17-11-1332 0 0,1 0 1 0 0,1 0 0 0 0,-1 1-1 0 0,1-1 1 0 0,1 1 0 0 0,-4 13-1 0 0,-1 15-161 0 0,2 0-1 0 0,2 1 0 0 0,-1 41 1 0 0,6-76-241 0 0,-1 0 0 0 0,0 0-1 0 0,1 0 1 0 0,0-1 0 0 0,0 1 0 0 0,0 0 0 0 0,0 0 0 0 0,2 3 0 0 0,2 5-1648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15952 0 0,'2'2'169'0'0,"-1"0"0"0"0,0 1 0 0 0,0-1 1 0 0,0 0-1 0 0,0 0 0 0 0,0 1 1 0 0,-1-1-1 0 0,1 0 0 0 0,-1 1 0 0 0,1-1 1 0 0,-1 0-1 0 0,0 1 0 0 0,0-1 1 0 0,0 5-1 0 0,-5 42 1290 0 0,3-33-1494 0 0,-21 171-1457 0 0,18-136 1513 0 0,2-33 12 0 0,1 0 0 0 0,1 0 0 0 0,0 0 0 0 0,1 0 0 0 0,1 0 0 0 0,1-1 0 0 0,1 1 0 0 0,8 31 0 0 0,-11-48-96 0 0,1 1 0 0 0,-1-1 0 0 0,1 1 1 0 0,-1-1-1 0 0,1 0 0 0 0,0 1 0 0 0,0-1 1 0 0,-1 0-1 0 0,1 0 0 0 0,0 1 0 0 0,0-1 1 0 0,0 0-1 0 0,0 0 0 0 0,1 0 0 0 0,-1 0 1 0 0,0 0-1 0 0,0-1 0 0 0,1 1 0 0 0,-1 0 0 0 0,0-1 1 0 0,1 1-1 0 0,-1 0 0 0 0,1-1 0 0 0,-1 0 1 0 0,1 1-1 0 0,1-1 0 0 0,0 0-64 0 0,0 0 0 0 0,1 0-1 0 0,-1-1 1 0 0,1 1 0 0 0,-1-1 0 0 0,0 0 0 0 0,0 0-1 0 0,1-1 1 0 0,-1 1 0 0 0,0 0 0 0 0,4-3-1 0 0,4-3-264 0 0,0-1 0 0 0,-1 0 1 0 0,1-1-1 0 0,-2 0 0 0 0,12-12 0 0 0,33-46-1260 0 0,85-143 1 0 0,-108 162 1713 0 0,14-24 703 0 0,-41 62-364 0 0,-1 4 125 0 0,0-1 0 0 0,0 1-1 0 0,1-1 1 0 0,0 1 0 0 0,7-9 0 0 0,-10 15 403 0 0,-1 0-12 0 0,0 0-73 0 0,0 0-39 0 0,0 0-5 0 0,-5 31 998 0 0,-19 67-600 0 0,-11 105 0 0 0,22 0-1626 0 0,13-201 54 0 0,0-2-203 0 0,0 0-846 0 0,11-6-2242 0 0,-2-7 1779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4:0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34 456 0 0,'-3'0'72'0'0,"0"0"0"0"0,0 0 0 0 0,0 1 0 0 0,0-1 1 0 0,0 1-1 0 0,0-1 0 0 0,-1 1 0 0 0,1 0 0 0 0,-3 2 0 0 0,-15 2 1812 0 0,7-3 681 0 0,-1 0-1 0 0,-28 7 1 0 0,35-7-1952 0 0,-2 1 8 0 0,-26 10 1750 0 0,35-12-1899 0 0,1-1-22 0 0,0 0-88 0 0,0 0-40 0 0,0 0-8 0 0,0 0-29 0 0,0 0-112 0 0,0 0-49 0 0,0 0-11 0 0,0 0-9 0 0,0 0-28 0 0,0 0 8 0 0,0 0 3 0 0,0 0 2 0 0,0 0 26 0 0,0 0-14 0 0,0 0-5 0 0,26-4 138 0 0,113-5 244 0 0,-98 8-203 0 0,49-10-1 0 0,-62 7 0 0 0,0 0 0 0 0,1 2 0 0 0,-1 1 0 0 0,52 5 0 0 0,-51-2-127 0 0,0-1 0 0 0,0-1 0 0 0,43-5 1 0 0,27-1 352 0 0,-78 5-406 0 0,80 6 244 0 0,69 11-194 0 0,-110-10-141 0 0,1-2 0 0 0,105-6-1 0 0,286-36 214 0 0,-422 35-215 0 0,-14 1 42 0 0,-1 1-1 0 0,1 0 1 0 0,-1 2-1 0 0,29 3 1 0 0,-12 0-2 0 0,0-2 0 0 0,55-2 1 0 0,-31-1-20 0 0,321-3 42 0 0,-209-8 0 0 0,123 0-64 0 0,-231 11 0 0 0,-17 0 0 0 0,70 7 0 0 0,15 1 0 0 0,83 17 406 0 0,-70-4-196 0 0,-136-20-263 0 0,11 3-353 0 0,0-1 1 0 0,0 0 0 0 0,16-2 0 0 0,-37-11-6188 0 0,-4 3 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1424 1376 0 0,'0'0'65'0'0,"-18"11"6"0"0,17-10 407 0 0,0-1 1 0 0,1 1-1 0 0,-1-1 0 0 0,0 1 0 0 0,1-1 1 0 0,-1 0-1 0 0,0 1 0 0 0,0-1 0 0 0,1 0 1 0 0,-1 0-1 0 0,0 1 0 0 0,0-1 1 0 0,0 0-1 0 0,1 0 0 0 0,-1 0 0 0 0,0 0 1 0 0,0 0-1 0 0,0 0 0 0 0,1 0 0 0 0,-1 0 1 0 0,0 0-1 0 0,-1-1 0 0 0,-6-13 2239 0 0,6-25-4815 0 0,2 34 3167 0 0,1-12-868 0 0,1 0 0 0 0,0 0 1 0 0,1 1-1 0 0,1-1 1 0 0,9-25-1 0 0,38-80 875 0 0,-19 52-782 0 0,167-380 87 0 0,-155 352-358 0 0,3 3-1 0 0,5 2 0 0 0,119-162 1 0 0,-155 230 190 0 0,-15 22-165 0 0,1-1 0 0 0,0 1-1 0 0,0 0 1 0 0,0 0-1 0 0,0 0 1 0 0,0 0-1 0 0,0 0 1 0 0,1 1 0 0 0,0-1-1 0 0,-1 1 1 0 0,1-1-1 0 0,0 1 1 0 0,0 0-1 0 0,0 0 1 0 0,7-3-1 0 0,-8 5 108 0 0,19 8 326 0 0,-18-5-479 0 0,-1 0 0 0 0,0 0-1 0 0,1 1 1 0 0,-1-1-1 0 0,-1 1 1 0 0,1-1-1 0 0,-1 1 1 0 0,1 0-1 0 0,-1 0 1 0 0,0-1 0 0 0,0 1-1 0 0,-1 0 1 0 0,1 6-1 0 0,2 53-3 0 0,-3-61 2 0 0,0 139 7 0 0,14 465-339 0 0,-6-510-552 0 0,35 169 0 0 0,-29-238-152 0 0,-9-21-3965 0 0,-5-6 964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61 1376 0 0,'0'0'65'0'0,"-2"1"-6"0"0,-5 3 518 0 0,5-2 2359 0 0,2-2 1025 0 0,0 0 205 0 0,4 1-3636 0 0,-1 0 1 0 0,1 0-1 0 0,-1-1 1 0 0,1 1 0 0 0,-1-1-1 0 0,1 1 1 0 0,0-1-1 0 0,-1 0 1 0 0,4-1-1 0 0,67-10-1066 0 0,-50 6 922 0 0,33-4-522 0 0,42-9 668 0 0,1 4 0 0 0,0 5 0 0 0,114 4 0 0 0,-182 7-1140 0 0,42 7-1 0 0,-22-7-4391 0 0,-41-2-334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532 122 11056 0 0,'0'0'852'0'0,"0"0"-400"0"0,0 0 406 0 0,-14-23 2678 0 0,10 16-3548 0 0,0 0 0 0 0,0 1 1 0 0,-1-1-1 0 0,0 1 0 0 0,0 0 0 0 0,0 0 0 0 0,-1 1 0 0 0,1 0 0 0 0,-1 0 0 0 0,-1 0 1 0 0,1 1-1 0 0,-1 0 0 0 0,0 0 0 0 0,0 0 0 0 0,0 1 0 0 0,0 0 0 0 0,-13-3 0 0 0,10 4 76 0 0,-1 1 0 0 0,0-1 0 0 0,0 2-1 0 0,0 0 1 0 0,0 0 0 0 0,0 1-1 0 0,0 0 1 0 0,0 1 0 0 0,0 0 0 0 0,0 1-1 0 0,1 0 1 0 0,-11 5 0 0 0,6-2-1 0 0,0 0 0 0 0,0 1 1 0 0,1 0-1 0 0,0 1 0 0 0,0 1 0 0 0,1 0 1 0 0,0 1-1 0 0,0 1 0 0 0,1 0 1 0 0,1 0-1 0 0,0 1 0 0 0,1 1 0 0 0,0 0 1 0 0,1 0-1 0 0,0 1 0 0 0,1 0 0 0 0,0 0 1 0 0,1 1-1 0 0,1 0 0 0 0,1 0 1 0 0,0 1-1 0 0,1-1 0 0 0,-4 29 0 0 0,8-36-49 0 0,0 0-1 0 0,1 1 1 0 0,0-1-1 0 0,0 0 1 0 0,1 0-1 0 0,0-1 1 0 0,0 1-1 0 0,1 0 1 0 0,0-1-1 0 0,0 1 1 0 0,1-1-1 0 0,0 0 1 0 0,6 9-1 0 0,-2-5-25 0 0,0 1-1 0 0,1-1 1 0 0,1-1-1 0 0,0 0 1 0 0,0 0-1 0 0,20 14 1 0 0,-22-19-206 0 0,0-1 0 0 0,0 0 1 0 0,0 0-1 0 0,0 0 0 0 0,1-1 0 0 0,0-1 1 0 0,-1 1-1 0 0,19 1 0 0 0,-16-3-689 0 0,-1-1 0 0 0,0 0 0 0 0,0 0-1 0 0,1-1 1 0 0,-1 0 0 0 0,0-1 0 0 0,18-6 0 0 0,-9 2-1329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4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28 2672 0 0,'0'0'124'0'0,"28"4"969"0"0,251-4 513 0 0,-218 4-1072 0 0,-44-2-317 0 0,0 0-1 0 0,1-2 1 0 0,19-1 0 0 0,-13 0 71 0 0,-1 1 0 0 0,26 3 0 0 0,10 0 50 0 0,142-15 20 0 0,-183 8-246 0 0,-14 3-79 0 0,0 0 1 0 0,1 0 0 0 0,-1 0 0 0 0,0 0 0 0 0,1 1 0 0 0,-1 0 0 0 0,10 0-1 0 0,-108-19 817 0 0,63 17-468 0 0,-1 0 1 0 0,1 2 0 0 0,0 2-1 0 0,-45 7 1 0 0,-121 36 265 0 0,185-42-697 0 0,-10 3 42 0 0,11-4-2 0 0,0 0 1 0 0,1 1 0 0 0,-1 0 0 0 0,1 1 0 0 0,0 0 0 0 0,0 1 0 0 0,-12 8 0 0 0,14-8 8 0 0,0 0 0 0 0,0-1 0 0 0,-1 0 0 0 0,-12 4 0 0 0,-19 10 0 0 0,14-2 193 0 0,0 1-1 0 0,2 1 1 0 0,0 1 0 0 0,0 1 0 0 0,2 2 0 0 0,1 0 0 0 0,1 1 0 0 0,-19 28 0 0 0,1-2-3 0 0,26-35-143 0 0,1 0 1 0 0,0 1 0 0 0,1 1-1 0 0,1 0 1 0 0,-8 17 0 0 0,4-5 118 0 0,-8 24 57 0 0,16-32-129 0 0,1 1 0 0 0,1-1-1 0 0,0 1 1 0 0,1 28 0 0 0,3-39-24 0 0,0 0-1 0 0,0 0 1 0 0,1 0-1 0 0,1 0 1 0 0,-1 0 0 0 0,2 0-1 0 0,-1-1 1 0 0,1 1-1 0 0,1-1 1 0 0,-1 0-1 0 0,9 10 1 0 0,-5-5 7 0 0,-6-10-53 0 0,0-1 0 0 0,0 0 0 0 0,1 1 1 0 0,-1-1-1 0 0,1 0 0 0 0,-1 0 1 0 0,1-1-1 0 0,0 1 0 0 0,0-1 1 0 0,6 5-1 0 0,6 3 14 0 0,-2 0-1 0 0,1 0 1 0 0,13 16 0 0 0,36 27 57 0 0,13-2-28 0 0,3-3 0 0 0,119 53-1 0 0,249 135 142 0 0,-413-218-208 0 0,0-1 0 0 0,39 12 0 0 0,15 7 0 0 0,-56-24 0 0 0,1-1-1 0 0,-1-1 1 0 0,43 6-1 0 0,8 2 57 0 0,-55-13-53 0 0,1 0 1 0 0,40 0 0 0 0,7 0-5 0 0,332 58-135 0 0,-54-12-4 0 0,-296-46-16 0 0,59-1 0 0 0,-15-2-35 0 0,257 4 52 0 0,58 4 122 0 0,-82 2 17 0 0,430-19 0 0 0,-629 3 0 0 0,303 8 64 0 0,-252 7 39 0 0,255 8 68 0 0,241-7 18 0 0,-115 4 99 0 0,-140 15-208 0 0,400 6-296 0 0,-401-37 216 0 0,-177 3 0 0 0,44 11-59 0 0,-212-9 46 0 0,36 0-8 0 0,0-6 0 0 0,132-16-1 0 0,-178 9 66 0 0,143 6 0 0 0,-66-2 2 0 0,-8 0 87 0 0,348 20 120 0 0,-129 15-330 0 0,-89 2 649 0 0,-13-1 1317 0 0,-253-31-1863 0 0,49 2-163 0 0,0-1-1 0 0,86-10 1 0 0,-137 8-231 0 0,3 0 208 0 0,-3-2-4983 0 0,2-4-695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7832 0 0,'0'0'356'0'0,"-19"16"136"0"0,-76 34 3583 0 0,69-39-2183 0 0,1 2 0 0 0,-41 28 0 0 0,50-29-1887 0 0,0 1 0 0 0,1 1 0 0 0,0 0 0 0 0,2 1 0 0 0,0 1 0 0 0,0 0 0 0 0,2 1 0 0 0,-13 23 0 0 0,19-31-4 0 0,0 1-1 0 0,1 0 0 0 0,0 0 1 0 0,1 1-1 0 0,0-1 1 0 0,1 1-1 0 0,0-1 0 0 0,0 1 1 0 0,1 0-1 0 0,1 0 1 0 0,0 0-1 0 0,0 0 0 0 0,1 0 1 0 0,0-1-1 0 0,1 1 1 0 0,1 0-1 0 0,3 11 0 0 0,36 50-185 0 0,-37-63 99 0 0,1 0-1 0 0,1 0 1 0 0,-1-1-1 0 0,2 0 1 0 0,-1 0-1 0 0,1 0 1 0 0,0-1-1 0 0,1 0 1 0 0,-1-1-1 0 0,1 0 1 0 0,1 0-1 0 0,15 7 1 0 0,-15-9-267 0 0,0 1 1 0 0,0-2-1 0 0,1 0 1 0 0,-1 0-1 0 0,1 0 1 0 0,-1-1 0 0 0,1-1-1 0 0,0 0 1 0 0,0-1-1 0 0,-1 0 1 0 0,1 0-1 0 0,16-3 1 0 0,5-2-3786 0 0,-17-2 476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16559 0 0,'0'0'374'0'0,"0"0"54"0"0,-5 12 570 0 0,4-4-982 0 0,-1 9-114 0 0,-2 0-1 0 0,-9 26 0 0 0,10-33 133 0 0,0-1-1 0 0,0 0 1 0 0,1 1 0 0 0,-1 11-1 0 0,1-2 60 0 0,-2 0-1 0 0,-10 34 1 0 0,-2 6 77 0 0,-21 215-106 0 0,37-274-71 0 0,-1 1 0 0 0,1 0 0 0 0,-1 0 0 0 0,1-1 0 0 0,0 1 0 0 0,0 0 0 0 0,-1 0 0 0 0,1 0 0 0 0,0-1 0 0 0,0 1 0 0 0,0 0 0 0 0,0 0 0 0 0,0 0 0 0 0,0-1 0 0 0,0 1 0 0 0,0 0 0 0 0,0 0 0 0 0,0 0 0 0 0,0 0 0 0 0,1-1 0 0 0,-1 1 0 0 0,0 0 0 0 0,1 0 0 0 0,-1-1 0 0 0,0 1 0 0 0,1 0 0 0 0,-1-1 0 0 0,1 1 0 0 0,-1 0 0 0 0,1-1 0 0 0,-1 1 0 0 0,1-1 1 0 0,0 1-1 0 0,-1 0 0 0 0,1-1 0 0 0,0 0 0 0 0,-1 1 0 0 0,1-1 0 0 0,0 1 0 0 0,0-1 0 0 0,-1 0 0 0 0,1 0 0 0 0,0 1 0 0 0,0-1 0 0 0,0 0 0 0 0,-1 0 0 0 0,1 0 0 0 0,0 0 0 0 0,0 0 0 0 0,0 0 0 0 0,0 0 0 0 0,-1 0 0 0 0,1 0 0 0 0,0 0 0 0 0,0 0 0 0 0,0-1 0 0 0,-1 1 0 0 0,1 0 0 0 0,1-1 0 0 0,2-1-23 0 0,1 1 0 0 0,-1-1 0 0 0,1-1 1 0 0,-1 1-1 0 0,0-1 0 0 0,0 1 0 0 0,0-1 1 0 0,0 0-1 0 0,3-4 0 0 0,140-177-525 0 0,-40 23 827 0 0,-94 128 820 0 0,-12 32-984 0 0,-1 1-4 0 0,0 0-2 0 0,0 0-13 0 0,0 0-8 0 0,0 0-1 0 0,-1-1-1 0 0,-2-5-31 0 0,2 4-117 0 0,1 2-82 0 0,0 0-2 0 0,0 0 7 0 0,27-33-576 0 0,-1-27 1020 0 0,-23 54-285 0 0,-2 3-14 0 0,0 0-1 0 0,-1 1 1 0 0,1-1 0 0 0,0 1 0 0 0,-1-1-1 0 0,1 0 1 0 0,-1 1 0 0 0,0-1 0 0 0,0 0-1 0 0,0-4 1 0 0,0 7 70 0 0,0 0 10 0 0,0 0 40 0 0,0 0 17 0 0,0 0 6 0 0,0 0-6 0 0,0 0-32 0 0,0 0-9 0 0,0 0-6 0 0,0 0 1 0 0,-8 35 116 0 0,6-15-100 0 0,0-1-1 0 0,4 40 1 0 0,-1-20-27 0 0,8 123 1332 0 0,-9-74-607 0 0,0-87-878 0 0,0 1 0 0 0,0-1-1 0 0,0 0 1 0 0,0 0 0 0 0,0 0 0 0 0,1 0 0 0 0,-1 0-1 0 0,0 0 1 0 0,1 0 0 0 0,-1 0 0 0 0,1 0 0 0 0,-1 0-1 0 0,1 0 1 0 0,-1 0 0 0 0,1-1 0 0 0,0 1 0 0 0,-1 0-1 0 0,1 0 1 0 0,0-1 0 0 0,0 1 0 0 0,0 0 0 0 0,0-1-1 0 0,-1 1 1 0 0,1 0 0 0 0,0-1 0 0 0,0 0 0 0 0,0 1-1 0 0,0-1 1 0 0,0 1 0 0 0,0-1 0 0 0,0 0-1 0 0,0 0 1 0 0,1 0 0 0 0,-1 1 0 0 0,0-1 0 0 0,0 0-1 0 0,0 0 1 0 0,0-1 0 0 0,2 1 0 0 0,1 0-221 0 0,-1-1 0 0 0,1 1 0 0 0,0-1 0 0 0,0 0 0 0 0,-1 0 0 0 0,1 0 0 0 0,-1 0 0 0 0,1-1 0 0 0,3-2-1 0 0,17-12-3853 0 0,-14 5 1799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54 16671 0 0,'-1'25'1779'0'0,"0"-15"-1666"0"0,1-1 1 0 0,0 0-1 0 0,0 0 1 0 0,1 0-1 0 0,0 0 0 0 0,1 0 1 0 0,0 0-1 0 0,6 17 0 0 0,-4-14-204 0 0,-1 0 0 0 0,0 0 0 0 0,-1 0-1 0 0,2 20 1 0 0,-9 69 251 0 0,4-92-84 0 0,0 0 1 0 0,-1-1-1 0 0,0 1 0 0 0,0-1 0 0 0,-1 1 0 0 0,0-1 0 0 0,-1 0 0 0 0,0 0 0 0 0,-7 10 0 0 0,10-16-148 0 0,-1 0 23 0 0,-8 5 96 0 0,10-7-46 0 0,-1-1 1 0 0,1 1-1 0 0,0 0 1 0 0,0-1-1 0 0,-1 1 1 0 0,1-1-1 0 0,0 1 1 0 0,0 0-1 0 0,0-1 1 0 0,-1 1-1 0 0,1-1 1 0 0,0 1-1 0 0,0-1 1 0 0,0 1-1 0 0,0-1 1 0 0,0 1-1 0 0,0-1 1 0 0,0 1-1 0 0,0-1 1 0 0,0 1-1 0 0,0-1 1 0 0,0 1-1 0 0,0-1 1 0 0,1 1-1 0 0,-1-1 1 0 0,0 1-1 0 0,0-1 1 0 0,0 1-1 0 0,1 0 1 0 0,-1-1-1 0 0,1 0 1 0 0,6-21-15 0 0,1 1 0 0 0,1 0-1 0 0,1 0 1 0 0,1 1 0 0 0,24-34 0 0 0,6-14-186 0 0,-26 45 159 0 0,0 0-1 0 0,1 0 0 0 0,2 2 0 0 0,0 0 1 0 0,1 1-1 0 0,39-31 0 0 0,-45 38 80 0 0,-11 11-63 0 0,1-1 0 0 0,-1 1 1 0 0,0 0-1 0 0,1 0 0 0 0,-1 0 0 0 0,1 0 0 0 0,0 0 0 0 0,0 1 1 0 0,-1-1-1 0 0,1 1 0 0 0,0-1 0 0 0,0 1 0 0 0,1 0 0 0 0,3 0 0 0 0,-2 25-2034 0 0,-2-2-2378 0 0,-3-11 1879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81 15464 0 0,'0'0'705'0'0,"0"0"-11"0"0,0 0-419 0 0,0 0-102 0 0,10-31 267 0 0,-10 29-438 0 0,0-1 0 0 0,0 1-1 0 0,0 0 1 0 0,0 0-1 0 0,-1 0 1 0 0,1 0 0 0 0,-1 0-1 0 0,0 0 1 0 0,0 0-1 0 0,1 0 1 0 0,-1 1 0 0 0,0-1-1 0 0,-1 0 1 0 0,1 0-1 0 0,0 1 1 0 0,0-1 0 0 0,-1 0-1 0 0,1 1 1 0 0,-1-1-1 0 0,1 1 1 0 0,-1 0 0 0 0,0 0-1 0 0,0 0 1 0 0,1-1-1 0 0,-1 1 1 0 0,0 1-1 0 0,0-1 1 0 0,0 0 0 0 0,0 0-1 0 0,0 1 1 0 0,0-1-1 0 0,0 1 1 0 0,0 0 0 0 0,0 0-1 0 0,0 0 1 0 0,0 0-1 0 0,-1 0 1 0 0,-3 0 0 0 0,-2 1 147 0 0,-1 0 0 0 0,0 0 0 0 0,0 0 0 0 0,0 1 0 0 0,1 1 0 0 0,-1-1 0 0 0,-15 8 0 0 0,-35 15 236 0 0,50-23-386 0 0,0 1-1 0 0,0 1 1 0 0,0-1-1 0 0,1 1 1 0 0,0 1 0 0 0,0-1-1 0 0,0 2 1 0 0,0-1-1 0 0,1 1 1 0 0,-12 11-1 0 0,7-3-33 0 0,1 0 0 0 0,0 2 0 0 0,0-1 0 0 0,2 1 0 0 0,0 1-1 0 0,1 0 1 0 0,-9 24 0 0 0,15-34 7 0 0,0 0 0 0 0,0 0 0 0 0,0 0 0 0 0,1 1 0 0 0,0-1-1 0 0,1 0 1 0 0,0 0 0 0 0,0 1 0 0 0,0-1 0 0 0,1 0 0 0 0,0 1 0 0 0,0-1 0 0 0,1 0-1 0 0,0 0 1 0 0,0 0 0 0 0,1 0 0 0 0,0-1 0 0 0,0 1 0 0 0,1-1 0 0 0,-1 0 0 0 0,1 1 0 0 0,6 5-1 0 0,9 3-59 0 0,-17-14 72 0 0,0 0-1 0 0,0 1 0 0 0,0-1 0 0 0,0 1 1 0 0,-1-1-1 0 0,1 1 0 0 0,0-1 1 0 0,-1 1-1 0 0,1 0 0 0 0,-1 0 1 0 0,1 0-1 0 0,0 3 0 0 0,0-3-6 0 0,0 0-1 0 0,0 0 1 0 0,0 0-1 0 0,1-1 1 0 0,-1 1-1 0 0,0-1 1 0 0,0 1-1 0 0,1-1 1 0 0,-1 0-1 0 0,1 0 1 0 0,0 0-1 0 0,-1 0 1 0 0,1 0-1 0 0,0 0 1 0 0,-1-1-1 0 0,1 1 1 0 0,0-1-1 0 0,0 0 1 0 0,0 0-1 0 0,4 0 1 0 0,-1 0-35 0 0,1 0 0 0 0,-1 0 0 0 0,1-1 0 0 0,0 1 0 0 0,-1-2 0 0 0,0 1 0 0 0,1-1 0 0 0,7-2 0 0 0,-3-1-1 0 0,-1-1-1 0 0,0 0 1 0 0,0 0-1 0 0,-1-1 1 0 0,1 0-1 0 0,-1-1 1 0 0,-1 0 0 0 0,0 0-1 0 0,0-1 1 0 0,0 0-1 0 0,-1 0 1 0 0,-1-1-1 0 0,0 0 1 0 0,0 0-1 0 0,8-20 1 0 0,-9 16-90 0 0,-1 0 0 0 0,0 0 0 0 0,-1-1 0 0 0,0 1 0 0 0,-2 0 0 0 0,1-1 0 0 0,-2 0 0 0 0,-2-26 1 0 0,-1 13-55 0 0,3 22 221 0 0,0 1-1 0 0,0-1 1 0 0,-1 1 0 0 0,0 0-1 0 0,0-1 1 0 0,0 1-1 0 0,-1 0 1 0 0,0 0 0 0 0,0 0-1 0 0,0 0 1 0 0,0 0 0 0 0,-5-7-1 0 0,7 12 64 0 0,-1-1-1 0 0,1 1 1 0 0,0-1-1 0 0,-1 1 0 0 0,1 0 1 0 0,0-1-1 0 0,-1 1 1 0 0,1 0-1 0 0,-1 0 1 0 0,1-1-1 0 0,0 1 0 0 0,-1 0 1 0 0,1 0-1 0 0,-1 0 1 0 0,1-1-1 0 0,-1 1 1 0 0,1 0-1 0 0,-1 0 0 0 0,1 0 1 0 0,0 0-1 0 0,-1 0 1 0 0,1 0-1 0 0,-1 0 1 0 0,1 0-1 0 0,-1 0 0 0 0,1 0 1 0 0,-1 0-1 0 0,1 0 1 0 0,-1 0-1 0 0,1 1 1 0 0,-1-1-1 0 0,1 0 0 0 0,0 0 1 0 0,-1 0-1 0 0,1 1 1 0 0,-1-1-1 0 0,1 0 1 0 0,0 1-1 0 0,-1-1 0 0 0,1 0 1 0 0,-1 1-1 0 0,-11 25 858 0 0,0 37-614 0 0,12-62-243 0 0,-1 24 110 0 0,2 1 0 0 0,0-1 0 0 0,2 1 0 0 0,0-1 0 0 0,2 0 0 0 0,10 32 0 0 0,-1 2 440 0 0,2-16-162 0 0,-13-37-501 0 0,0 1-1 0 0,-1 0 0 0 0,0 0 0 0 0,0-1 1 0 0,0 1-1 0 0,1 13 0 0 0,-3-19-289 0 0,13 14-2677 0 0,-7-18 2444 0 0,0 0 1 0 0,-1 0-1 0 0,1-1 1 0 0,0 0-1 0 0,-1 0 0 0 0,0 0 1 0 0,0-1-1 0 0,-1 0 0 0 0,1 0 1 0 0,-1 0-1 0 0,0 0 0 0 0,0-1 1 0 0,0 0-1 0 0,3-9 0 0 0,3-4-1219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3680 0 0,'0'1'-28'0'0,"1"-1"0"0"0,0 1 0 0 0,-1 0 0 0 0,1 0 0 0 0,-1 0 0 0 0,1-1 0 0 0,-1 1 0 0 0,0 0 0 0 0,1 0 0 0 0,-1 0 0 0 0,0 0 0 0 0,0 0 0 0 0,1 0 0 0 0,-1 0 0 0 0,0 0 0 0 0,0 0 0 0 0,0 0 0 0 0,0 0 0 0 0,-1 1 0 0 0,-10 19 4055 0 0,-32 18 6528 0 0,23-23-9902 0 0,-5 11-581 0 0,1 1 0 0 0,-24 38-1 0 0,41-56-54 0 0,-2 1 54 0 0,2 1-1 0 0,-1 0 0 0 0,1 1 1 0 0,1-1-1 0 0,0 1 0 0 0,1 0 1 0 0,0 1-1 0 0,1-1 0 0 0,1 1 1 0 0,0 0-1 0 0,-1 14 0 0 0,4-25-94 0 0,0-1 0 0 0,0 1-1 0 0,0 0 1 0 0,1-1-1 0 0,-1 1 1 0 0,1-1-1 0 0,-1 1 1 0 0,1-1 0 0 0,0 1-1 0 0,0-1 1 0 0,0 1-1 0 0,1-1 1 0 0,-1 0-1 0 0,0 1 1 0 0,1-1 0 0 0,-1 0-1 0 0,1 0 1 0 0,0 0-1 0 0,0 0 1 0 0,3 2-1 0 0,-1-2-13 0 0,0 1 0 0 0,0-1-1 0 0,0 0 1 0 0,1 0 0 0 0,-1-1-1 0 0,1 1 1 0 0,0-1 0 0 0,-1 0-1 0 0,1 0 1 0 0,7 0 0 0 0,9 0-19 0 0,1-2 0 0 0,-1 0 0 0 0,40-9 0 0 0,-59 10 63 0 0,11-3-130 0 0,1 0-1 0 0,-1-1 0 0 0,0 0 0 0 0,0-1 0 0 0,-1 0 0 0 0,0-1 0 0 0,21-13 1 0 0,-26 14-311 0 0,0-1 0 0 0,0 0 1 0 0,0 0-1 0 0,-1-1 0 0 0,0 0 1 0 0,0 0-1 0 0,8-13 1 0 0,-4 0-4630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0 15376 0 0,'8'47'1519'0'0,"-7"-35"-1220"0"0,0 0 0 0 0,1 0 0 0 0,0-1 0 0 0,1 1 0 0 0,1-1 0 0 0,0 0 0 0 0,10 21 0 0 0,27 35 281 0 0,-29-48-982 0 0,-10-15 170 0 0,0 0-1 0 0,1-1 1 0 0,-1 1 0 0 0,1-1-1 0 0,0 0 1 0 0,0 0 0 0 0,6 6-1 0 0,-7-8 136 0 0,-1-1 1 0 0,1 1-1 0 0,-1-1 0 0 0,1 1 0 0 0,-1-1 0 0 0,1 1 0 0 0,0-1 1 0 0,-1 0-1 0 0,1 0 0 0 0,-1 0 0 0 0,1 0 0 0 0,0 0 1 0 0,-1 0-1 0 0,1 0 0 0 0,0-1 0 0 0,-1 1 0 0 0,1-1 0 0 0,-1 1 1 0 0,1-1-1 0 0,-1 1 0 0 0,1-1 0 0 0,-1 0 0 0 0,1 0 1 0 0,-1 0-1 0 0,3-2 0 0 0,7-6-414 0 0,0-1 1 0 0,0-1-1 0 0,-1 0 0 0 0,0-1 1 0 0,-1 1-1 0 0,0-2 0 0 0,-1 0 1 0 0,7-14-1 0 0,-3 7 346 0 0,0 1 0 0 0,24-28 0 0 0,-34 45 288 0 0,-1 0 0 0 0,1 1-1 0 0,-1-1 1 0 0,1 0-1 0 0,-1 0 1 0 0,0 0 0 0 0,0 0-1 0 0,0-1 1 0 0,0 1 0 0 0,0 0-1 0 0,0 0 1 0 0,-1-1-1 0 0,2-3 1 0 0,-2 5-47 0 0,0 1 0 0 0,0 0 0 0 0,0 0 1 0 0,0-1-1 0 0,0 1 0 0 0,0 0 0 0 0,-1 0 0 0 0,1-1 1 0 0,0 1-1 0 0,0 0 0 0 0,0 0 0 0 0,0-1 0 0 0,0 1 0 0 0,0 0 1 0 0,0 0-1 0 0,-1 0 0 0 0,1-1 0 0 0,0 1 0 0 0,0 0 0 0 0,0 0 1 0 0,-1 0-1 0 0,1 0 0 0 0,0-1 0 0 0,0 1 0 0 0,0 0 0 0 0,-1 0 1 0 0,1 0-1 0 0,0 0 0 0 0,0 0 0 0 0,-1 0 0 0 0,1 0 0 0 0,0 0 1 0 0,0 0-1 0 0,-1-1 0 0 0,1 1 0 0 0,0 0 0 0 0,-1 1 0 0 0,-19 7 2004 0 0,-5 13-1432 0 0,0 0 0 0 0,2 2 0 0 0,-32 37 0 0 0,19-20-170 0 0,-269 318 3267 0 0,132-149-2866 0 0,87-96-1151 0 0,64-81-196 0 0,21-32 311 0 0,1 1 0 0 0,0-1 0 0 0,0 0-1 0 0,-1 0 1 0 0,1 0 0 0 0,0 0 0 0 0,0 1 0 0 0,-1-1-1 0 0,1 0 1 0 0,0 0 0 0 0,0 1 0 0 0,0-1 0 0 0,0 0-1 0 0,0 0 1 0 0,-1 1 0 0 0,1-1 0 0 0,0 0-1 0 0,0 1 1 0 0,0-1 0 0 0,0 0 0 0 0,0 0 0 0 0,0 1-1 0 0,0-1 1 0 0,0 0 0 0 0,0 1 0 0 0,0-1 0 0 0,0 0-1 0 0,0 1 1 0 0,0-1 0 0 0,0 0 0 0 0,0 0 0 0 0,0 1-1 0 0,0-1 1 0 0,1 0 0 0 0,-1 1 0 0 0,0-1-1 0 0,0 0 1 0 0,0 0 0 0 0,1 1 0 0 0,13-2-2058 0 0,22-12 1507 0 0,-34 12 301 0 0,15-7-1276 0 0,-1-1 1 0 0,29-21 0 0 0,-35 23 1062 0 0,15-10-1130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12896 0 0,'0'0'297'0'0,"0"0"39"0"0,0 0 16 0 0,0 0-41 0 0,34 6 273 0 0,-29-5-531 0 0,27 3 859 0 0,-1 2 1 0 0,0 1-1 0 0,39 14 0 0 0,-57-17-906 0 0,0-1-1 0 0,1 0 1 0 0,-1-1 0 0 0,0 0-1 0 0,1-1 1 0 0,23-2-1 0 0,-20 1-747 0 0,-15 0 65 0 0,-2 0-828 0 0,0 0-362 0 0,0 0-75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1 456 0 0,'-6'13'-917'0'0,"1"1"4640"0"0,5-13-3664 0 0,0-1-1 0 0,0 0 0 0 0,0 0 1 0 0,1 0-1 0 0,-1 1 0 0 0,0-1 1 0 0,0 0-1 0 0,0 0 0 0 0,1 0 1 0 0,-1 0-1 0 0,0 1 0 0 0,0-1 1 0 0,0 0-1 0 0,1 0 0 0 0,-1 0 1 0 0,0 0-1 0 0,0 0 0 0 0,0 0 1 0 0,1 0-1 0 0,-1 0 0 0 0,0 1 1 0 0,0-1-1 0 0,1 0 0 0 0,-1 0 1 0 0,0 0-1 0 0,0 0 0 0 0,1 0 1 0 0,-1 0-1 0 0,0-1 0 0 0,0 1 1 0 0,1 0-1 0 0,-1 0 0 0 0,0 0 1 0 0,0 0-1 0 0,0 0 0 0 0,1 0 1 0 0,-1 0-1 0 0,0 0 0 0 0,0-1 1 0 0,1 1-1 0 0,-1 0 0 0 0,0 0 1 0 0,0 0-1 0 0,0 0 0 0 0,0-1 1 0 0,1 1-1 0 0,23-7 1028 0 0,1 1 0 0 0,0 1 1 0 0,1 1-1 0 0,-1 2 0 0 0,1 0 1 0 0,48 4-1 0 0,-24-1-525 0 0,10 2 257 0 0,-38-1-457 0 0,-1-1 0 0 0,1-1 0 0 0,22-3 1 0 0,-38 2-433 0 0,4-1 323 0 0,-3 2-3037 0 0,-7 0-2259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1376 0 0,'0'0'411'0'0,"0"0"1186"0"0,0 0 519 0 0,0 0 105 0 0,0 0-209 0 0,0 0-951 0 0,0 0-418 0 0,0 0-88 0 0,0 0-121 0 0,0 0-439 0 0,0 0-122 0 0,0 0 54 0 0,0 0 248 0 0,29-3 935 0 0,3 1-419 0 0,-1-1-1 0 0,41-10 0 0 0,-41 7-554 0 0,1 1-1 0 0,41-1 1 0 0,-72 6-222 0 0,-1 0-87 0 0,8 0-113 0 0,-6 0-3541 0 0,-2 0 2903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4544 0 0,'0'0'208'0'0,"0"0"235"0"0,0 0 858 0 0,0 0 372 0 0,15 8 2668 0 0,18 8-3437 0 0,-20-12-689 0 0,0 0 1 0 0,1-1-1 0 0,0-1 0 0 0,-1 0 0 0 0,1-1 0 0 0,18-1 0 0 0,86-10 558 0 0,-78 5-482 0 0,-6-1 152 0 0,-9 1-1590 0 0,-8 3-4423 0 0,-17 2 1380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4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4720 0 0,'24'-4'464'0'0,"273"-40"2616"0"0,-256 40-2741 0 0,0 2 0 0 0,0 1 0 0 0,0 3-1 0 0,71 11 1 0 0,-15-1 93 0 0,67 3 187 0 0,0-7 1 0 0,325-27-1 0 0,145-75 1323 0 0,-126 16-1412 0 0,-113 58 87 0 0,-212 16-322 0 0,219 10 66 0 0,-107 3-154 0 0,292-22-76 0 0,-408 7-52 0 0,310-18 38 0 0,-366 24-168 0 0,131 18 0 0 0,9 0-100 0 0,-91-11 100 0 0,89 2 116 0 0,628-9 570 0 0,-462 28-465 0 0,-173-6-114 0 0,574 6-35 0 0,-338-25 32 0 0,-353-5-53 0 0,-41-1 0 0 0,169 17 0 0 0,-217-10 27 0 0,0-2 0 0 0,88-8 0 0 0,-89 2 50 0 0,0 2 0 0 0,88 8 0 0 0,74 11-8 0 0,-17-3-74 0 0,-154-9 6 0 0,143 13 190 0 0,-139-14-121 0 0,63 15 0 0 0,-7-2-215 0 0,246 54 190 0 0,-123-21 81 0 0,-163-37-35 0 0,-1 3 0 0 0,-1 2 0 0 0,86 41 1 0 0,152 101-55 0 0,-270-143-55 0 0,42 36-1 0 0,-2-1-16 0 0,-49-40 6 0 0,-1 0-1 0 0,-1 2 0 0 0,0-1 0 0 0,0 2 0 0 0,-1-1 0 0 0,-1 2 0 0 0,-1 0 0 0 0,16 31 0 0 0,-21-36-50 0 0,-1-1 0 0 0,0 1-1 0 0,-1 0 1 0 0,0 0 0 0 0,-1 0 0 0 0,0 0-1 0 0,-1 1 1 0 0,0-1 0 0 0,-1 0 0 0 0,-1 16-1 0 0,-2 13-106 0 0,1 1-1 0 0,4 45 1 0 0,0-43 12 0 0,-6 74 1 0 0,0-82 178 0 0,-17 61 0 0 0,17-81-17 0 0,-1-1-1 0 0,0 0 1 0 0,-2-1 0 0 0,1 1-1 0 0,-1-1 1 0 0,-1 0-1 0 0,-10 12 1 0 0,-56 74-128 0 0,66-88 138 0 0,-1-1 1 0 0,0-1 0 0 0,-1 0 0 0 0,1 0 0 0 0,-2 0 0 0 0,-12 7-1 0 0,-74 42 46 0 0,75-46 40 0 0,7-3-57 0 0,-31 15-12 0 0,2 3 1 0 0,0 2 0 0 0,-42 36-1 0 0,52-38 42 0 0,-2-1-1 0 0,-1-1 1 0 0,-57 27-1 0 0,77-43-32 0 0,-20 9 56 0 0,-2-2 0 0 0,0-1-1 0 0,-46 10 1 0 0,74-22-90 0 0,-1 0 0 0 0,0-1 0 0 0,0-1 0 0 0,-13 0-1 0 0,-3-6-4944 0 0,20 2-90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4200 0 0,'0'0'191'0'0,"0"0"215"0"0,0 0 802 0 0,0 0 347 0 0,0 0 69 0 0,0 0-214 0 0,43 0-1596 0 0,25-4 509 0 0,-47 2 180 0 0,-1 0 0 0 0,1 2 0 0 0,31 3-1 0 0,-37-1-532 0 0,18 6 434 0 0,-15 8-2894 0 0,-17-15-1408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1376 0 0,'0'0'303'0'0,"0"0"733"0"0,0 0 321 0 0,0 0 68 0 0,25-28 1488 0 0,-23 25-2909 0 0,-1 1 0 0 0,1 0-1 0 0,-1 0 1 0 0,1-1 0 0 0,0 1-1 0 0,0 1 1 0 0,0-1 0 0 0,0 0-1 0 0,1 0 1 0 0,-1 1-1 0 0,0-1 1 0 0,1 1 0 0 0,-1 0-1 0 0,5-2 1 0 0,-6 3-5 0 0,2-2 149 0 0,1 1 0 0 0,-1 0 1 0 0,1 0-1 0 0,-1 0 0 0 0,1 1 1 0 0,0-1-1 0 0,-1 1 0 0 0,1 0 0 0 0,0 0 1 0 0,-1 0-1 0 0,1 1 0 0 0,-1-1 1 0 0,1 1-1 0 0,0 0 0 0 0,-1 0 1 0 0,1 0-1 0 0,-1 0 0 0 0,0 1 0 0 0,6 2 1 0 0,12 4 393 0 0,-19-7-718 0 0,0 0-766 0 0,7 6-2976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4 920 0 0,'0'0'173'0'0,"0"0"394"0"0,0 0 176 0 0,0 0 31 0 0,0 0 118 0 0,0 0 462 0 0,0 0 203 0 0,0 0 40 0 0,0 0-153 0 0,0 0-683 0 0,0 0-302 0 0,36-3 764 0 0,-16 8-1166 0 0,-17-4-58 0 0,-1 0 1 0 0,0 0 0 0 0,1 0-1 0 0,-1 0 1 0 0,1-1 0 0 0,-1 1-1 0 0,1-1 1 0 0,-1 1 0 0 0,1-1-1 0 0,3 0 1 0 0,-5 0-141 0 0,9 5-332 0 0,-6-3-2794 0 0,-4-2-449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10968 0 0,'0'0'480'0'0,"0"0"112"0"0,0 0-472 0 0,9 12-120 0 0,1-8 0 0 0,-1 1 0 0 0,1-1 320 0 0,-10-4 32 0 0,9 3 16 0 0,0-3 0 0 0,6-3-560 0 0,-6 6-120 0 0,-9-3-16 0 0,9 0-8 0 0,-9 0-432 0 0,0 0-96 0 0,0 0-8 0 0,0 0-8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1 456 0 0,'-8'32'357'0'0,"5"-27"642"0"0,0 1-1 0 0,-1-1 1 0 0,0 0-1 0 0,0-1 0 0 0,0 1 1 0 0,-9 7-1 0 0,-35 23 7252 0 0,15-16-5650 0 0,11-5-4050 0 0,-128 72 1237 0 0,101-59 365 0 0,28-17-12 0 0,0 2 0 0 0,1 1 0 0 0,-20 16 0 0 0,32-23 0 0 0,-11 14-426 0 0,22-11-62 0 0,17-2 20 0 0,27 1 138 0 0,60 2-1 0 0,-3-1 830 0 0,-45-3-270 0 0,-38-5-283 0 0,0 1-1 0 0,0 1 1 0 0,0 1-1 0 0,0 0 1 0 0,-1 2-1 0 0,30 12 1 0 0,-47-17-51 0 0,-1 0 0 0 0,1 0 0 0 0,-1 0 0 0 0,0 1 0 0 0,1-1 0 0 0,-1 1 0 0 0,0-1 0 0 0,0 1 0 0 0,0 0-1 0 0,0 0 1 0 0,-1 0 0 0 0,1 0 0 0 0,0 0 0 0 0,-1 0 0 0 0,0 1 0 0 0,1-1 0 0 0,-1 0 0 0 0,0 1 0 0 0,0-1 0 0 0,0 1 0 0 0,-1-1 0 0 0,1 1 0 0 0,0 4 0 0 0,-1-3 12 0 0,-1 1-1 0 0,1 0 1 0 0,-1-1-1 0 0,0 1 0 0 0,0-1 1 0 0,-1 0-1 0 0,1 1 1 0 0,-1-1-1 0 0,0 0 1 0 0,0 0-1 0 0,-1 0 1 0 0,-3 6-1 0 0,-6 5 20 0 0,-1 0 0 0 0,0-1 0 0 0,-1 0 0 0 0,-1-1 0 0 0,-18 13-1 0 0,30-24-111 0 0,1-1-1 0 0,-1 1 0 0 0,0 0 1 0 0,0-1-1 0 0,0 0 0 0 0,0 0 0 0 0,-1 0 1 0 0,1 0-1 0 0,0 0 0 0 0,0-1 1 0 0,-1 1-1 0 0,1-1 0 0 0,0 0 0 0 0,-1 0 1 0 0,1 0-1 0 0,0-1 0 0 0,-1 1 1 0 0,-3-2-1 0 0,3 1-408 0 0,-1 0 0 0 0,1-1-1 0 0,0 0 1 0 0,0 0 0 0 0,0 0 0 0 0,0 0 0 0 0,0-1 0 0 0,0 1 0 0 0,1-1 0 0 0,-1 0-1 0 0,-5-7 1 0 0,2-2-4675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15056 0 0,'0'0'693'0'0,"22"15"245"0"0,-7-11-818 0 0,1-2 0 0 0,-1 0 0 0 0,0 0-1 0 0,1-2 1 0 0,-1 0 0 0 0,1-1-1 0 0,-1 0 1 0 0,0-1 0 0 0,26-7-1 0 0,44-3-14 0 0,137-6 1234 0 0,-128 2-7234 0 0,-76 12 110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3680 0 0,'3'1'167'0'0,"16"2"1249"0"0,0 0 1 0 0,0-1 0 0 0,1 0 0 0 0,-1-2 0 0 0,1 0 0 0 0,-1-2-1 0 0,34-6 1 0 0,48-2 501 0 0,16 3-1099 0 0,-112-1-6144 0 0,0 1-100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5064 0 0,'-23'65'1602'0'0,"18"-48"709"0"0,2-1 0 0 0,0 0 1 0 0,0 1-1 0 0,1 21 0 0 0,-1 21-3018 0 0,1-36 268 0 0,1-1 1 0 0,4 38 0 0 0,-2-40 429 0 0,-1-15-126 0 0,0-1 0 0 0,0 0 0 0 0,1 1 0 0 0,-1-1 0 0 0,1 0 0 0 0,0 0 0 0 0,0 1 0 0 0,0-1 0 0 0,0 0 0 0 0,1 0 0 0 0,0 0 0 0 0,3 6 0 0 0,-3-9-3440 0 0,-2-1-1102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1840 0 0,'14'5'160'0'0,"25"12"1969"0"0,-24-14 450 0 0,0 0-1 0 0,1-1 1 0 0,-1 0-1 0 0,17-1 1 0 0,18 1-2592 0 0,-42-1 66 0 0,-1-1 1 0 0,1 1-1 0 0,-1 1 1 0 0,1-1 0 0 0,-1 2-1 0 0,1-1 1 0 0,-1 1-1 0 0,13 6 1 0 0,-18-7-33 0 0,0-1 0 0 0,0 1 1 0 0,0-1-1 0 0,-1 1 0 0 0,1-1 0 0 0,-1 1 1 0 0,1 0-1 0 0,-1 0 0 0 0,0 0 1 0 0,0 0-1 0 0,0 0 0 0 0,0 0 0 0 0,0 0 1 0 0,0 0-1 0 0,0 0 0 0 0,-1 0 1 0 0,1 0-1 0 0,-1 1 0 0 0,0-1 0 0 0,0 0 1 0 0,1 0-1 0 0,-1 1 0 0 0,-1-1 0 0 0,1 0 1 0 0,0 1-1 0 0,0-1 0 0 0,-1 0 1 0 0,1 0-1 0 0,-1 0 0 0 0,0 0 0 0 0,0 1 1 0 0,0-1-1 0 0,0 0 0 0 0,-1 2 0 0 0,-5 7-45 0 0,-1 1 0 0 0,0-1 0 0 0,-1-1 0 0 0,0 1 0 0 0,0-2 0 0 0,-15 13 0 0 0,9-8 28 0 0,-31 26 656 0 0,-83 58-1 0 0,123-92-605 0 0,5-4-49 0 0,0-1 0 0 0,0 1 0 0 0,0-1 0 0 0,0 0 0 0 0,-1 0 0 0 0,1 0 0 0 0,0 1 0 0 0,-1-1 0 0 0,1 0 0 0 0,-1-1 0 0 0,1 1 0 0 0,-4 1 0 0 0,8 1 57 0 0,0 0 1 0 0,0 0 0 0 0,0 0-1 0 0,1 0 1 0 0,-1-1 0 0 0,1 0-1 0 0,6 4 1 0 0,4-2-16 0 0,0-1 0 0 0,0 0 0 0 0,1-1 0 0 0,-1 0 0 0 0,1-1 0 0 0,21-2 0 0 0,90-12-79 0 0,-113 11 31 0 0,5 0-582 0 0,-1-2-1 0 0,0 0 1 0 0,28-11 0 0 0,-3-3-5222 0 0,-24 10 557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1376 0 0,'0'2'107'0'0,"0"6"351"0"0,0-6 1814 0 0,0-2 795 0 0,4 3 4036 0 0,11 5-6726 0 0,-2-6-313 0 0,-1 0 0 0 0,1-1 0 0 0,0 0 0 0 0,-1-1 0 0 0,24-3 0 0 0,6 1 385 0 0,95 14 1784 0 0,-2-1-2757 0 0,-125-14-2260 0 0,-9 2-2598 0 0</inkml:trace>
  <inkml:trace contextRef="#ctx0" brushRef="#br0" timeOffset="1">221 0 17335 0 0,'-4'5'40'0'0,"1"0"0"0"0,0 0 1 0 0,0 0-1 0 0,1 1 0 0 0,-1-1 0 0 0,1 1 0 0 0,0-1 0 0 0,0 1 0 0 0,1 0 0 0 0,0 0 0 0 0,0 0 0 0 0,0-1 0 0 0,1 8 0 0 0,-9 35-218 0 0,-41 103 1215 0 0,21-55-979 0 0,17-71-472 0 0,-1 3-898 0 0,10-10-2746 0 0,3-18 2309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1840 0 0,'0'0'83'0'0,"0"0"462"0"0,0 0 1900 0 0,0 0 828 0 0,0 0 167 0 0,0 0-394 0 0,0 0-1780 0 0,0 0-782 0 0,0 0-159 0 0,0 0-66 0 0,-19 24-84 0 0,-10 6-138 0 0,-1-1 0 0 0,-2-2 0 0 0,-52 35 0 0 0,32-24 225 0 0,-45 20-3 0 0,76-45-250 0 0,-9 1 49 0 0,30-14-58 0 0,0 0 0 0 0,0 0 0 0 0,0 0 0 0 0,0 0 1 0 0,-1 0-1 0 0,1 0 0 0 0,0 0 0 0 0,0 0 0 0 0,0 1 0 0 0,0-1 1 0 0,0 0-1 0 0,0 0 0 0 0,0 0 0 0 0,0 0 0 0 0,0 0 0 0 0,0 0 1 0 0,0 1-1 0 0,0-1 0 0 0,0 0 0 0 0,0 0 0 0 0,0 0 0 0 0,0 0 0 0 0,0 0 1 0 0,0 0-1 0 0,0 1 0 0 0,0-1 0 0 0,0 0 0 0 0,0 0 0 0 0,0 0 1 0 0,0 0-1 0 0,0 0 0 0 0,0 0 0 0 0,0 1 0 0 0,0-1 0 0 0,0 0 1 0 0,1 0-1 0 0,-1 0 0 0 0,0 0 0 0 0,0 0 0 0 0,0 0 0 0 0,0 0 1 0 0,0 0-1 0 0,0 0 0 0 0,0 1 0 0 0,0-1 0 0 0,1 0 0 0 0,-1 0 0 0 0,0 0 1 0 0,0 0-1 0 0,0 0 0 0 0,0 0 0 0 0,0 0 0 0 0,0 0 0 0 0,1 0 1 0 0,-1 0-1 0 0,0 0 0 0 0,0 0 0 0 0,0 0 0 0 0,0 0 0 0 0,0 0 1 0 0,0 0-1 0 0,1 0 0 0 0,16 6 1 0 0,17 1-2 0 0,-1-7 31 0 0,0 1-1 0 0,0 2 0 0 0,0 1 1 0 0,0 1-1 0 0,-1 2 0 0 0,0 2 1 0 0,-1 0-1 0 0,44 21 0 0 0,-69-27-31 0 0,0 0-1 0 0,0 1 0 0 0,-1 0 0 0 0,0 0 0 0 0,1 0 0 0 0,-2 1 0 0 0,1-1 1 0 0,0 1-1 0 0,-1 0 0 0 0,0 1 0 0 0,6 8 0 0 0,-9-11 12 0 0,1 0-1 0 0,-1 1 1 0 0,0-1 0 0 0,0 0 0 0 0,0 0-1 0 0,0 1 1 0 0,-1-1 0 0 0,1 1-1 0 0,-1-1 1 0 0,0 0 0 0 0,0 1 0 0 0,0-1-1 0 0,-1 1 1 0 0,1-1 0 0 0,-1 0-1 0 0,0 1 1 0 0,1-1 0 0 0,-2 0 0 0 0,1 1-1 0 0,0-1 1 0 0,-1 0 0 0 0,1 0-1 0 0,-1 0 1 0 0,0 0 0 0 0,-2 2-1 0 0,-15 18-11 0 0,-2 0 0 0 0,0-2 0 0 0,-1 0 0 0 0,-1-2 0 0 0,0-1 0 0 0,-2 0 0 0 0,-41 21 0 0 0,59-34-187 0 0,-1-2-1 0 0,1 1 0 0 0,-1-1 1 0 0,0 0-1 0 0,0-1 0 0 0,0 0 1 0 0,-1 0-1 0 0,1-1 0 0 0,0 0 1 0 0,-14 0-1 0 0,18-1-128 0 0,0 0-1 0 0,0 0 1 0 0,0-1 0 0 0,0 1 0 0 0,0-1-1 0 0,0 0 1 0 0,1-1 0 0 0,-1 1-1 0 0,0-1 1 0 0,0 1 0 0 0,1-1 0 0 0,-1 0-1 0 0,1 0 1 0 0,0-1 0 0 0,0 1-1 0 0,0-1 1 0 0,0 0 0 0 0,0 1 0 0 0,0-1-1 0 0,1-1 1 0 0,-1 1 0 0 0,-3-6-1 0 0,-5-16-1470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5064 0 0,'57'35'1556'0'0,"-48"-32"318"0"0,1 0 0 0 0,-1 0 0 0 0,1 0 0 0 0,17 1 0 0 0,-19-3-1698 0 0,-1 1-1 0 0,1 0 0 0 0,0 0 1 0 0,-1 0-1 0 0,0 1 1 0 0,1 0-1 0 0,-1 1 1 0 0,8 5-1 0 0,-13-8-135 0 0,0 0 0 0 0,0 0 0 0 0,0 0 0 0 0,0 1 0 0 0,-1-1 0 0 0,1 1 0 0 0,-1-1 0 0 0,1 1 0 0 0,-1 0 0 0 0,1 0 0 0 0,-1 0 0 0 0,0-1 0 0 0,0 1 0 0 0,0 0 1 0 0,0 0-1 0 0,0 1 0 0 0,0-1 0 0 0,-1 0 0 0 0,1 0 0 0 0,-1 0 0 0 0,1 0 0 0 0,-1 1 0 0 0,0-1 0 0 0,0 0 0 0 0,0 0 0 0 0,0 1 0 0 0,0-1 0 0 0,-1 0 0 0 0,1 0 0 0 0,-1 0 0 0 0,1 1 0 0 0,-2 1 0 0 0,-4 11-120 0 0,-1-1 0 0 0,0 0-1 0 0,0 0 1 0 0,-2-1 0 0 0,0 0 0 0 0,0 0 0 0 0,-1-1-1 0 0,-1 0 1 0 0,0-1 0 0 0,0 0 0 0 0,-24 17-1 0 0,12-12 222 0 0,0 0 0 0 0,-1-1-1 0 0,-1-1 1 0 0,-52 21-1 0 0,75-35-21 0 0,2 0-21 0 0,0 0-2 0 0,-3 1 299 0 0,0 0 105 0 0,9 2-495 0 0,5-1 45 0 0,0-1 0 0 0,1 0 0 0 0,-1 0 0 0 0,0-1 0 0 0,12-2 0 0 0,38 2-18 0 0,8 6-728 0 0,-24-11-3441 0 0,-31 1 1907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12928 0 0,'20'15'1377'0'0,"-13"-13"-1307"0"0,1 0-1 0 0,0 0 1 0 0,0 0 0 0 0,0-1-1 0 0,0 0 1 0 0,1-1 0 0 0,-1 1-1 0 0,0-2 1 0 0,0 1-1 0 0,13-3 1 0 0,-5 1 235 0 0,45 1 593 0 0,1 3 1 0 0,-1 2 0 0 0,1 3 0 0 0,78 20 0 0 0,-131-26-1251 0 0,-1 0 0 0 0,0-1 1 0 0,1 0-1 0 0,-1 0 0 0 0,0-1 0 0 0,1 0 0 0 0,9-3 0 0 0,-15 3-3907 0 0,-3 1-1257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14800 0 0,'-66'204'3583'0'0,"42"-84"-3189"0"0,28-85-683 0 0,1-24-3434 0 0,-4-10 1846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4144 0 0,'-7'48'-517'0'0,"-4"25"6732"0"0,-4 28 3779 0 0,7-33-11541 0 0,6-41 1417 0 0,-5 28 92 0 0,4-42 134 0 0,1-1-1 0 0,0 1 1 0 0,1 0 0 0 0,1 24 0 0 0,-2 25 255 0 0,6-5-1104 0 0,-4-56 194 0 0,0-1-974 0 0,0 0-423 0 0,0 0-82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1 920 0 0,'3'9'79'0'0,"-3"-6"3281"0"0,0-1 3565 0 0,-1 0-6578 0 0,0 0 1 0 0,-1 1 0 0 0,1-1-1 0 0,-1 0 1 0 0,1 0 0 0 0,-1 0-1 0 0,0-1 1 0 0,1 1-1 0 0,-1 0 1 0 0,0-1 0 0 0,0 1-1 0 0,0-1 1 0 0,0 1 0 0 0,-4 0-1 0 0,-40 20-997 0 0,27-14 843 0 0,-258 104 832 0 0,246-100-644 0 0,-54 26-25 0 0,117-38-593 0 0,197 7-190 0 0,-195-4 426 0 0,-1 2 0 0 0,0 1 1 0 0,-1 1-1 0 0,57 21 0 0 0,-86-27 4 0 0,1 0 0 0 0,-1 0-1 0 0,0 0 1 0 0,0 1-1 0 0,0-1 1 0 0,-1 1 0 0 0,1 0-1 0 0,0-1 1 0 0,0 1-1 0 0,-1 1 1 0 0,1-1-1 0 0,-1 0 1 0 0,0 0 0 0 0,0 1-1 0 0,0-1 1 0 0,0 1-1 0 0,0 0 1 0 0,0 0 0 0 0,-1 0-1 0 0,0 0 1 0 0,1 0-1 0 0,-1 0 1 0 0,0 0-1 0 0,0 0 1 0 0,0 0 0 0 0,-1 0-1 0 0,1 0 1 0 0,-1 1-1 0 0,0-1 1 0 0,0 0 0 0 0,0 1-1 0 0,0-1 1 0 0,-1 0-1 0 0,1 0 1 0 0,-1 0-1 0 0,0 1 1 0 0,0-1 0 0 0,0 0-1 0 0,0 0 1 0 0,0 0-1 0 0,-1 0 1 0 0,1 0 0 0 0,-1-1-1 0 0,0 1 1 0 0,0 0-1 0 0,0-1 1 0 0,-5 5-1 0 0,-9 12 38 0 0,-2-1-1 0 0,0 0 1 0 0,-1-1-1 0 0,-1-1 1 0 0,0-1-1 0 0,-1-1 1 0 0,-1-1-1 0 0,0-1 1 0 0,-44 18-1 0 0,58-27-195 0 0,0-1 1 0 0,0 0-1 0 0,0 0 1 0 0,0-1-1 0 0,0 0 0 0 0,-10 0 1 0 0,16 0-24 0 0,-1-1 1 0 0,1 0 0 0 0,-1-1-1 0 0,1 1 1 0 0,-1 0 0 0 0,1-1-1 0 0,-1 1 1 0 0,1-1 0 0 0,0 0 0 0 0,-1 0-1 0 0,1 0 1 0 0,0 0 0 0 0,0 0-1 0 0,-1 0 1 0 0,1-1 0 0 0,0 1-1 0 0,0-1 1 0 0,0 0 0 0 0,1 1 0 0 0,-1-1-1 0 0,0 0 1 0 0,-2-4 0 0 0,-1-3-814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3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0,'26'5'584'0'0,"-12"-1"59"0"0,1-1 1 0 0,0-1-1 0 0,0 0 0 0 0,0-1 1 0 0,1 0-1 0 0,-1-1 0 0 0,0-1 1 0 0,23-4-1 0 0,-19 2 134 0 0,0 1 1 0 0,0 1-1 0 0,0 1 0 0 0,0 1 1 0 0,23 3-1 0 0,-12 1-77 0 0,46 1-1 0 0,-8-1 375 0 0,-16 3-654 0 0,-21-3-1414 0 0,52 2-1 0 0,-76-9 605 0 0,3 0-4540 0 0,-10 2 3268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1376 0 0,'0'0'65'0'0,"-1"11"6"0"0,-12 16 8841 0 0,4 0-3847 0 0,1 5-2759 0 0,0 16-3217 0 0,-8 30 971 0 0,-36 118 915 0 0,48-184-1704 0 0,1 1 1 0 0,0-1-1 0 0,-1 21 0 0 0,4-32-1159 0 0,0-1-396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1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1 920 0 0,'0'0'497'0'0,"0"0"1753"0"0,0 0 764 0 0,5 2 2623 0 0,14 8-3419 0 0,176-1-4093 0 0,-185-9-210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4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 1376 0 0,'0'0'65'0'0,"0"0"441"0"0,0 0 1826 0 0,0 0 797 0 0,0 0 156 0 0,0 0-384 0 0,0 0-1762 0 0,24-6-363 0 0,-6 3-422 0 0,0 2 0 0 0,1 0 0 0 0,-1 1 0 0 0,0 1 0 0 0,1 0 0 0 0,-1 2 0 0 0,0 0 0 0 0,0 1 0 0 0,-1 0 0 0 0,32 14 0 0 0,-39-13-208 0 0,12 12-93 0 0,-21-16-70 0 0,-1 0 0 0 0,0 1-1 0 0,1-1 1 0 0,-1 0 0 0 0,0 0 0 0 0,0 1 0 0 0,0-1 0 0 0,0 0 0 0 0,0 1-1 0 0,0-1 1 0 0,0 0 0 0 0,0 1 0 0 0,-1-1 0 0 0,1 0 0 0 0,-1 1-1 0 0,1-1 1 0 0,-1 0 0 0 0,1 0 0 0 0,-1 0 0 0 0,1 0 0 0 0,-1 1-1 0 0,0-1 1 0 0,-1 1 0 0 0,-11 14-183 0 0,-1 0 1 0 0,-1 0-1 0 0,0-1 0 0 0,-1-1 0 0 0,0-1 1 0 0,-1 0-1 0 0,-21 11 0 0 0,8-4-47 0 0,-169 98 696 0 0,153-95-348 0 0,44-22-26 0 0,8-2-37 0 0,0 0 1 0 0,-1 0-1 0 0,1 0 0 0 0,0 1 0 0 0,10 0 1 0 0,-14 0 4 0 0,96-5 500 0 0,-63 2-384 0 0,66 2-1 0 0,-81 3-712 0 0,20 1 1102 0 0,-14-2-8509 0 0,-26-1 3137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4:1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1376 0 0,'-30'11'4021'0'0,"30"-11"-3898"0"0,0 0 1 0 0,0 1-1 0 0,0-1 0 0 0,0 0 1 0 0,1 1-1 0 0,-1-1 0 0 0,0 0 1 0 0,0 0-1 0 0,0 1 1 0 0,0-1-1 0 0,1 0 0 0 0,-1 0 1 0 0,0 1-1 0 0,0-1 0 0 0,0 0 1 0 0,1 0-1 0 0,-1 1 1 0 0,0-1-1 0 0,1 0 0 0 0,-1 0 1 0 0,0 0-1 0 0,0 0 1 0 0,1 0-1 0 0,-1 1 0 0 0,0-1 1 0 0,1 0-1 0 0,-1 0 0 0 0,0 0 1 0 0,1 0-1 0 0,-1 0 1 0 0,0 0-1 0 0,0 0 0 0 0,1 0 1 0 0,-1 0-1 0 0,0 0 1 0 0,1 0-1 0 0,-1 0 0 0 0,0 0 1 0 0,1-1-1 0 0,26 4 3318 0 0,-6-3-3905 0 0,-20 0 123 0 0,216-6 4292 0 0,37 0-3204 0 0,-234 8-1494 0 0,-39 5-1615 0 0,-1 0-1254 0 0,8-3-613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6304 0 0,'0'0'289'0'0,"35"4"102"0"0,-4-7 406 0 0,0-1 0 0 0,-1-1 0 0 0,0-1 0 0 0,34-12 1 0 0,45-9-54 0 0,-13 9 540 0 0,0 4 0 0 0,120-1 0 0 0,-196 15-1302 0 0,49 1 442 0 0,-66-1-541 0 0,0 0 0 0 0,0 1 1 0 0,-1-1-1 0 0,1 1 0 0 0,0-1 0 0 0,0 1 1 0 0,-1 0-1 0 0,1 0 0 0 0,0 0 1 0 0,-1 1-1 0 0,1-1 0 0 0,-1 1 1 0 0,0-1-1 0 0,1 1 0 0 0,-1 0 0 0 0,0 0 1 0 0,0 0-1 0 0,3 3 0 0 0,-3 4-4885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4:1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1840 0 0,'0'0'453'0'0,"0"0"1233"0"0,0 0 539 0 0,0 0 109 0 0,0 0-326 0 0,0 0-1464 0 0,0 0-640 0 0,0 0-126 0 0,0 0-9 0 0,39 0-121 0 0,231 10 6272 0 0,-182-13-5755 0 0,-85 3-229 0 0,-3 0-2 0 0,0 0 2 0 0,10-3-6 0 0,-6 2-3158 0 0,-4 1 2430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49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53 20095 0 0,'0'0'463'0'0,"5"-5"-344"0"0,0 0 0 0 0,0 1 0 0 0,0-1 0 0 0,1 1-1 0 0,8-5 1 0 0,5 4-145 0 0,1 0-1 0 0,0 1 1 0 0,0 1-1 0 0,0 1 1 0 0,0 1 0 0 0,33 2-1 0 0,-11 3 203 0 0,-7-1-40 0 0,1 2 1 0 0,68 18-1 0 0,-101-22-123 0 0,1-1 0 0 0,-1 1 0 0 0,0 1 0 0 0,1-1 0 0 0,-1 0 0 0 0,0 1 0 0 0,0 0 0 0 0,0 0 0 0 0,0 0 0 0 0,0 0 0 0 0,0 0 0 0 0,0 0-1 0 0,-1 1 1 0 0,1-1 0 0 0,-1 1 0 0 0,3 3 0 0 0,-4-3-25 0 0,-1 0 0 0 0,1 0-1 0 0,-1 1 1 0 0,1-1 0 0 0,-1 0 0 0 0,0 0-1 0 0,0 0 1 0 0,0 0 0 0 0,-1 0 0 0 0,1 1-1 0 0,-1-1 1 0 0,0 0 0 0 0,1 0 0 0 0,-1 0-1 0 0,-1 0 1 0 0,1 0 0 0 0,0-1 0 0 0,-1 1-1 0 0,-2 4 1 0 0,-16 28-78 0 0,-1-1-1 0 0,-2-1 1 0 0,-48 53-1 0 0,-95 79 65 0 0,34-36 23 0 0,-113 143 619 0 0,138-150-1038 0 0,75-79-125 0 0,31-42 179 0 0,1-1-15 0 0,3-1 124 0 0,0 1-1 0 0,0-1 1 0 0,0 0-1 0 0,0 0 0 0 0,0-1 1 0 0,0 1-1 0 0,0-1 0 0 0,0 1 1 0 0,0-1-1 0 0,4-4 0 0 0,58-51-3977 0 0,-46 31 2451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4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84 172 1840 0 0,'-2'5'143'0'0,"1"0"-1"0"0,-1 0 1 0 0,0 0-1 0 0,0 0 1 0 0,0 0 0 0 0,-1-1-1 0 0,1 1 1 0 0,-1-1-1 0 0,0 0 1 0 0,-1 0 0 0 0,1 0-1 0 0,-8 7 1 0 0,-5 6 5720 0 0,-3 12 2525 0 0,10 5-8982 0 0,9-33 572 0 0,0 1-1 0 0,1-1 1 0 0,-1 0-1 0 0,0 0 1 0 0,1 1-1 0 0,-1-1 1 0 0,1 0-1 0 0,-1 0 1 0 0,1 0-1 0 0,-1 0 1 0 0,1 0-1 0 0,0 0 0 0 0,0 0 1 0 0,0 0-1 0 0,-1 0 1 0 0,1 0-1 0 0,0 0 1 0 0,0 0-1 0 0,0 0 1 0 0,0-1-1 0 0,0 1 1 0 0,1 0-1 0 0,-1-1 1 0 0,0 1-1 0 0,0-1 1 0 0,0 0-1 0 0,1 1 0 0 0,-1-1 1 0 0,0 0-1 0 0,0 1 1 0 0,1-1-1 0 0,-1 0 1 0 0,2 0-1 0 0,45-1 848 0 0,-43 1-732 0 0,2-2 11 0 0,1 0-1 0 0,0 0 0 0 0,-1-1 0 0 0,0 1 1 0 0,1-2-1 0 0,-1 1 0 0 0,-1-1 0 0 0,1 0 0 0 0,10-8 1 0 0,-1-1-1 0 0,0-1 0 0 0,22-22 0 0 0,-32 28-102 0 0,0 0 0 0 0,0-1 1 0 0,0 1-1 0 0,-1-1 0 0 0,0 0 1 0 0,-1 0-1 0 0,0-1 0 0 0,5-17 0 0 0,-8 21-1 0 0,1 1 0 0 0,-1 0 0 0 0,-1-1 0 0 0,1 1 0 0 0,-1-1 0 0 0,0 1 0 0 0,0-1 0 0 0,0 1 0 0 0,-1-1 0 0 0,0 1 0 0 0,0-1 0 0 0,0 1 0 0 0,-1 0 0 0 0,1-1 0 0 0,-2 1 0 0 0,1 0 0 0 0,0 0-1 0 0,-4-5 1 0 0,2 6 0 0 0,0 1 0 0 0,0-1 0 0 0,-1 1 0 0 0,1 0 0 0 0,-1 0 0 0 0,0 1 0 0 0,1-1 0 0 0,-1 1 0 0 0,0 0 0 0 0,0 0 0 0 0,-1 1 0 0 0,1-1 0 0 0,-10 0 0 0 0,9 1-209 0 0,0 0 0 0 0,-1 1 0 0 0,1 0 0 0 0,0 0 0 0 0,0 0-1 0 0,-1 1 1 0 0,1-1 0 0 0,-12 4 0 0 0,17-3-431 0 0,1-1-21 0 0,0 0-203 0 0,0 0-842 0 0,0 0-371 0 0,0 0-68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5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16959 0 0,'-9'8'1536'0'0,"-2"1"-1510"0"0,3-3-26 0 0,0 0-1 0 0,1 0 1 0 0,0 1 0 0 0,0 0 0 0 0,0 0-1 0 0,1 1 1 0 0,0-1 0 0 0,0 2 0 0 0,1-1 0 0 0,0 0-1 0 0,-5 12 1 0 0,10-18-35 0 0,0-1 1 0 0,0 0-1 0 0,0 0 0 0 0,0 0 0 0 0,0 1 0 0 0,0-1 1 0 0,1 0-1 0 0,-1 0 0 0 0,0 0 0 0 0,1 0 1 0 0,-1 0-1 0 0,0 1 0 0 0,1-1 0 0 0,-1 0 0 0 0,1 0 1 0 0,0 0-1 0 0,-1 0 0 0 0,1 0 0 0 0,0 0 1 0 0,0-1-1 0 0,-1 1 0 0 0,1 0 0 0 0,0 0 1 0 0,0 0-1 0 0,0-1 0 0 0,0 1 0 0 0,0 0 0 0 0,0-1 1 0 0,0 1-1 0 0,0-1 0 0 0,2 1 0 0 0,33 9 625 0 0,-31-11-565 0 0,1-1-1 0 0,-1 1 0 0 0,0-1 0 0 0,0 0 0 0 0,-1 0 0 0 0,1 0 1 0 0,0-1-1 0 0,-1 1 0 0 0,1-1 0 0 0,-1-1 0 0 0,0 1 0 0 0,0 0 0 0 0,0-1 1 0 0,0 0-1 0 0,-1 0 0 0 0,0 0 0 0 0,0 0 0 0 0,0-1 0 0 0,0 1 1 0 0,0-1-1 0 0,-1 1 0 0 0,0-1 0 0 0,0 0 0 0 0,0 0 0 0 0,1-6 0 0 0,-3 7-49 0 0,0-1 0 0 0,0 1 0 0 0,-1 0 0 0 0,0-1 0 0 0,1 1 0 0 0,-1 0 0 0 0,0 0 0 0 0,-1 0 0 0 0,1 0 0 0 0,-4-6 0 0 0,4 8 18 0 0,1 0-52 0 0,0 2-33 0 0,0-1-6236 0 0,3 3 6272 0 0,7 2-1852 0 0,-1-4-326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5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1505 0 1376 0 0,'-1'2'107'0'0,"-56"78"11855"0"0,-39 20-10087 0 0,23-25-1646 0 0,-590 739 5215 0 0,377-436-5215 0 0,162-228-764 0 0,-30 42-2322 0 0,113-142-861 0 0,31-49-1746 0 0,10-1 3120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5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78 3224 0 0,'36'2'-608'0'0,"27"7"5445"0"0,-57-7-4123 0 0,1-1 0 0 0,-1 2 0 0 0,1-1 0 0 0,-1 1 0 0 0,0 0 0 0 0,0 0 0 0 0,6 5 0 0 0,-10-7-619 0 0,1 2-1 0 0,-1-1 1 0 0,1 0 0 0 0,-1 0-1 0 0,0 1 1 0 0,0-1 0 0 0,0 1-1 0 0,0 0 1 0 0,1 4 0 0 0,-2-5-80 0 0,-1 0 1 0 0,0-1-1 0 0,0 1 1 0 0,0 0-1 0 0,0 0 1 0 0,0 0 0 0 0,0 0-1 0 0,0 0 1 0 0,-1 0-1 0 0,1-1 1 0 0,-1 1-1 0 0,1 0 1 0 0,-1 0 0 0 0,0 0-1 0 0,0-1 1 0 0,1 1-1 0 0,-1-1 1 0 0,0 1-1 0 0,-1 0 1 0 0,1-1 0 0 0,0 0-1 0 0,0 1 1 0 0,-1-1-1 0 0,1 0 1 0 0,-1 1-1 0 0,1-1 1 0 0,-1 0 0 0 0,-1 1-1 0 0,-52 31 430 0 0,52-32-413 0 0,-14 9 87 0 0,-1-2 1 0 0,0-1 0 0 0,-34 10 0 0 0,44-15-79 0 0,1-1 1 0 0,0 0-1 0 0,-1 0 0 0 0,1 0 0 0 0,0-1 1 0 0,-1 0-1 0 0,1-1 0 0 0,-1 0 0 0 0,1 0 1 0 0,0 0-1 0 0,-1-1 0 0 0,1 0 1 0 0,-8-3-1 0 0,14 4-80 0 0,-1 0 0 0 0,0 0 0 0 0,1 0 1 0 0,-1 0-1 0 0,0-1 0 0 0,1 1 0 0 0,0 0 0 0 0,-1 0 0 0 0,1-1 1 0 0,0 1-1 0 0,0-1 0 0 0,-1 0 0 0 0,1 1 0 0 0,0-1 0 0 0,1 0 1 0 0,-1 1-1 0 0,0-1 0 0 0,0 0 0 0 0,1 0 0 0 0,-1 0 0 0 0,1 0 1 0 0,0 0-1 0 0,-1 0 0 0 0,1 1 0 0 0,0-1 0 0 0,0 0 0 0 0,0 0 1 0 0,1 0-1 0 0,-1 0 0 0 0,0 0 0 0 0,1 0 0 0 0,-1 0 0 0 0,1 0 1 0 0,1-3-1 0 0,3-7-149 0 0,0 0 1 0 0,1 0-1 0 0,1 0 0 0 0,7-10 1 0 0,-6 9 12 0 0,56-82-4530 0 0,-48 75 2729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8408 0 0,'0'0'381'0'0,"0"0"-5"0"0,-7 33 800 0 0,-27 24 3042 0 0,-9 38-2692 0 0,-6 10-1138 0 0,20-43-180 0 0,1 2 1 0 0,4 1-1 0 0,3 1 1 0 0,2 1-1 0 0,-19 133 0 0 0,38-170-210 0 0,0-30-93 0 0,0 0 0 0 0,0-1-1 0 0,0 1 1 0 0,1 0 0 0 0,-1 0-1 0 0,0 0 1 0 0,0 0-1 0 0,0 0 1 0 0,1-1 0 0 0,-1 1-1 0 0,0 0 1 0 0,0 0 0 0 0,0 0-1 0 0,1 0 1 0 0,-1 0-1 0 0,0 0 1 0 0,0 0 0 0 0,1 0-1 0 0,-1 0 1 0 0,0 0 0 0 0,0 0-1 0 0,0 0 1 0 0,1 0 0 0 0,-1 0-1 0 0,0 0 1 0 0,0 0-1 0 0,1 0 1 0 0,-1 0 0 0 0,0 0-1 0 0,0 0 1 0 0,1 0 0 0 0,-1 0-1 0 0,0 0 1 0 0,0 1-1 0 0,0-1 1 0 0,1 0 0 0 0,-1 0-1 0 0,0 0 1 0 0,0 0 0 0 0,0 0-1 0 0,0 1 1 0 0,1-1 0 0 0,-1 0-1 0 0,0 0 1 0 0,0 0-1 0 0,0 1 1 0 0,0-1 0 0 0,0 0-1 0 0,0 1 1 0 0,8-16-79 0 0,-5 9 146 0 0,0 0 0 0 0,0 0 0 0 0,0 0 0 0 0,-1 0 0 0 0,0 0 0 0 0,0-1 0 0 0,1-9 1 0 0,3-29 14 0 0,2-30 14 0 0,-5 8-32 0 0,3-1 1 0 0,27-124 0 0 0,-27 165-10 0 0,2 1-1 0 0,1 0 1 0 0,22-47 0 0 0,-26 62 64 0 0,1 0 0 0 0,1 0 1 0 0,0 1-1 0 0,0 0 0 0 0,1 1 1 0 0,0-1-1 0 0,1 1 0 0 0,0 1 1 0 0,0 0-1 0 0,1 0 0 0 0,10-6 1 0 0,-15 11 83 0 0,0 1 0 0 0,1 0 0 0 0,-1 0 0 0 0,0 1 1 0 0,1-1-1 0 0,-1 1 0 0 0,1 0 0 0 0,-1 1 1 0 0,1-1-1 0 0,-1 1 0 0 0,1 0 0 0 0,0 0 0 0 0,-1 1 1 0 0,1 0-1 0 0,-1 0 0 0 0,1 0 0 0 0,-1 1 1 0 0,0 0-1 0 0,0 0 0 0 0,1 0 0 0 0,-1 0 0 0 0,0 1 1 0 0,-1 0-1 0 0,1 0 0 0 0,0 0 0 0 0,4 5 1 0 0,-5-4-73 0 0,0-1 0 0 0,0 1 0 0 0,0 0 1 0 0,-1 0-1 0 0,0 0 0 0 0,0 0 1 0 0,0 1-1 0 0,0-1 0 0 0,-1 1 1 0 0,1 0-1 0 0,-1-1 0 0 0,0 1 1 0 0,-1 0-1 0 0,1 0 0 0 0,-1 1 0 0 0,0-1 1 0 0,0 0-1 0 0,-1 0 0 0 0,0 0 1 0 0,0 1-1 0 0,0-1 0 0 0,0 0 1 0 0,-1 0-1 0 0,0 1 0 0 0,0-1 1 0 0,0 0-1 0 0,-4 8 0 0 0,-6 11 63 0 0,-2-1 0 0 0,0 0 0 0 0,-1-1 0 0 0,-33 37 0 0 0,-79 68 1134 0 0,125-126-1224 0 0,-5 6-89 0 0,0-1 0 0 0,-1-1 0 0 0,0 1-1 0 0,0-1 1 0 0,-1 0 0 0 0,0-1 0 0 0,1 0-1 0 0,-1 0 1 0 0,-1 0 0 0 0,1-1 0 0 0,0-1-1 0 0,-1 1 1 0 0,0-1 0 0 0,-11 1-1 0 0,20-37-3400 0 0,0 20 1688 0 0,3-1-316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98 10968 0 0,'1'31'1172'0'0,"3"-5"-597"0"0,2-1 0 0 0,0 0 0 0 0,15 37 0 0 0,-20-57-682 0 0,0-1 0 0 0,-1 1 0 0 0,1 0 0 0 0,-1 0 1 0 0,0 0-1 0 0,-1 0 0 0 0,1 0 0 0 0,-1 0 1 0 0,0 0-1 0 0,0 0 0 0 0,-4 8 0 0 0,-22 53-109 0 0,22-59 2041 0 0,3-9-789 0 0,4-24-580 0 0,13-36-751 0 0,-3 35 139 0 0,1 0 1 0 0,1 1 0 0 0,2 1 0 0 0,0 0-1 0 0,32-36 1 0 0,-30 38 179 0 0,-8 12-16 0 0,1 1 1 0 0,1-1-1 0 0,0 2 1 0 0,0 0-1 0 0,0 0 1 0 0,24-11 0 0 0,-23 13-215 0 0,8-4 414 0 0,-6 6-4082 0 0,-15 5-314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5552 0 0,'0'0'256'0'0,"0"0"-7"0"0,18 12 3164 0 0,96-43-2655 0 0,-72 21 526 0 0,51-19 1 0 0,-73 20-988 0 0,-1-1 0 0 0,24-17-1 0 0,-40 25-354 0 0,7-5-53 0 0,0-1 1 0 0,0 0-1 0 0,-1 0 1 0 0,0-1 0 0 0,-1-1-1 0 0,12-15 1 0 0,-18 24 116 0 0,-1-1 0 0 0,1 0 0 0 0,-1-1 0 0 0,1 1 0 0 0,-1 0 0 0 0,0 0 0 0 0,0-1 0 0 0,0 1 0 0 0,0 0 0 0 0,0-1 0 0 0,-1 1 1 0 0,1-1-1 0 0,-1 0 0 0 0,1 1 0 0 0,-1-1 0 0 0,0 1 0 0 0,0-1 0 0 0,0 1 0 0 0,0-1 0 0 0,-1 1 0 0 0,1-1 0 0 0,-1 0 0 0 0,1 1 1 0 0,-1 0-1 0 0,-2-4 0 0 0,-1-8 54 0 0,3 12-58 0 0,1 1-1 0 0,-1 0 1 0 0,0 0-1 0 0,0 0 1 0 0,1 0-1 0 0,-1 0 1 0 0,0 1-1 0 0,0-1 1 0 0,0 0 0 0 0,0 0-1 0 0,0 0 1 0 0,0 1-1 0 0,0-1 1 0 0,0 1-1 0 0,0-1 1 0 0,0 1-1 0 0,-1-1 1 0 0,1 1-1 0 0,0-1 1 0 0,0 1-1 0 0,0 0 1 0 0,-1 0-1 0 0,1 0 1 0 0,-2 0-1 0 0,-29 1-205 0 0,20 3 122 0 0,-1 0 0 0 0,1 1 0 0 0,0 0 1 0 0,1 1-1 0 0,-1 0 0 0 0,-15 12 1 0 0,14-9 224 0 0,1 1-1 0 0,0 1 1 0 0,1 0 0 0 0,0 1 0 0 0,1 0 0 0 0,0 0 0 0 0,1 1 0 0 0,0 1 0 0 0,1-1-1 0 0,0 1 1 0 0,-9 27 0 0 0,15-36-87 0 0,0 0-1 0 0,1-1 1 0 0,0 1-1 0 0,0 0 1 0 0,0 0 0 0 0,1 0-1 0 0,-1 0 1 0 0,1 0-1 0 0,0 0 1 0 0,1 0-1 0 0,-1 0 1 0 0,1 0 0 0 0,0 0-1 0 0,0-1 1 0 0,1 1-1 0 0,-1 0 1 0 0,1 0-1 0 0,0-1 1 0 0,0 1-1 0 0,1-1 1 0 0,-1 0 0 0 0,1 0-1 0 0,0 0 1 0 0,0 0-1 0 0,0 0 1 0 0,1 0-1 0 0,0-1 1 0 0,-1 0 0 0 0,1 0-1 0 0,7 4 1 0 0,-5-2-154 0 0,1-1-1 0 0,1 0 1 0 0,-1 0 0 0 0,1-1 0 0 0,-1 0 0 0 0,1-1 0 0 0,0 1 0 0 0,0-2 0 0 0,0 1 0 0 0,0-1 0 0 0,0 0 0 0 0,0-1 0 0 0,1 1 0 0 0,-1-2 0 0 0,0 1 0 0 0,0-1 0 0 0,15-4 0 0 0,-2 1-492 0 0,4-2-3366 0 0,-15 0-130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1840 0 0,'-3'6'598'0'0,"-11"21"8893"0"0,10-20-8897 0 0,1 0 0 0 0,-1 0 1 0 0,0 0-1 0 0,-10 11 0 0 0,9-12-599 0 0,1 0 0 0 0,0 0 0 0 0,0 0 0 0 0,0 0 1 0 0,1 1-1 0 0,0-1 0 0 0,-3 10 0 0 0,-31 80-196 0 0,34-86 279 0 0,0 1 0 0 0,1 0 1 0 0,0 0-1 0 0,1-1 0 0 0,0 1 1 0 0,2 14-1 0 0,-1-20-58 0 0,1 0 0 0 0,0 0 0 0 0,0 0 0 0 0,0-1 0 0 0,1 1 0 0 0,0 0 0 0 0,0-1 0 0 0,0 1 0 0 0,0-1 0 0 0,1 1 0 0 0,0-1 0 0 0,0 0 0 0 0,0 0 0 0 0,0-1 0 0 0,7 7 0 0 0,-5-6-54 0 0,0 0 1 0 0,0 0 0 0 0,1 0-1 0 0,0 0 1 0 0,0-1 0 0 0,0 0-1 0 0,0 0 1 0 0,0-1 0 0 0,1 1-1 0 0,-1-1 1 0 0,1-1 0 0 0,-1 1-1 0 0,1-1 1 0 0,0-1 0 0 0,0 1-1 0 0,-1-1 1 0 0,1 0 0 0 0,0 0-1 0 0,0-1 1 0 0,-1 0 0 0 0,1 0-1 0 0,0-1 1 0 0,-1 0 0 0 0,1 0-1 0 0,-1 0 1 0 0,0-1 0 0 0,0 0-1 0 0,0 0 1 0 0,0-1 0 0 0,8-5-1 0 0,46-36-542 0 0,-26 7-3942 0 0,-24 19 462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13 102 1376 0 0,'-1'0'107'0'0,"0"0"-65"0"0,1 0 0 0 0,-1 0 0 0 0,0 1 0 0 0,1-1 0 0 0,0 0 1 0 0,-1 0-1 0 0,1 0 0 0 0,-1 0 0 0 0,1 1 0 0 0,-1-1 1 0 0,1 0-1 0 0,-1 0 0 0 0,1 1 0 0 0,-1-1 0 0 0,1 0 0 0 0,0 1 1 0 0,-1-1-1 0 0,1 0 0 0 0,0 1 0 0 0,-1-1 0 0 0,1 1 0 0 0,0-1 1 0 0,0 0-1 0 0,-1 1 0 0 0,1-1 0 0 0,0 1 0 0 0,0-1 0 0 0,0 1 1 0 0,0-1-1 0 0,-1 1 0 0 0,1-1 0 0 0,0 1 0 0 0,0-1 1 0 0,0 1-1 0 0,0-1 0 0 0,0 1 0 0 0,0-1 0 0 0,0 1 0 0 0,0-1 1 0 0,1 1-1 0 0,-1-1 0 0 0,0 1 0 0 0,0-1 0 0 0,0 1 0 0 0,1-1 1 0 0,-1 1-1 0 0,0-1 0 0 0,0 1 0 0 0,1-1 0 0 0,-1 0 0 0 0,0 1 1 0 0,1-1-1 0 0,-1 1 0 0 0,0-1 0 0 0,1 0 0 0 0,-1 0 0 0 0,1 1 1 0 0,-1-1-1 0 0,0 0 0 0 0,1 1 0 0 0,-1-1 0 0 0,1 0 1 0 0,0 0-1 0 0,28 13 1257 0 0,72-18 2220 0 0,53-15-1253 0 0,-7 1-1012 0 0,1076-32 1619 0 0,-611 63-1403 0 0,-590-12-1470 0 0,237-5 187 0 0,-194 1-512 0 0,125-25 0 0 0,-168 22 273 0 0,-1 0-717 0 0,-6 5-4569 0 0,-15 2 913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150 331 2304 0 0,'-9'23'200'0'0,"-43"67"11630"0"0,43-79-11026 0 0,8-10-738 0 0,0 0 0 0 0,0 0 0 0 0,0 1 0 0 0,0-1 0 0 0,1 0 0 0 0,-1 0 0 0 0,0 1-1 0 0,0-1 1 0 0,1 1 0 0 0,-1-1 0 0 0,1 0 0 0 0,-1 1 0 0 0,1 2 0 0 0,-2 2-172 0 0,0 0 0 0 0,-1 0 0 0 0,1-1 1 0 0,-1 1-1 0 0,0-1 0 0 0,-1 1 0 0 0,1-1 0 0 0,-1 0 1 0 0,0 0-1 0 0,-7 6 0 0 0,-16 23-2127 0 0,26-32 1622 0 0,1-2-112 0 0,0 0-49 0 0,0 0-10 0 0,0 0-2 0 0</inkml:trace>
  <inkml:trace contextRef="#ctx0" brushRef="#br0" timeOffset="1">268 1 1376 0 0,'6'24'128'0'0,"-3"-13"-128"0"0,-3 6 0 0 0,0-7 0 0 0,0 3 2912 0 0,5-5 568 0 0,-5-8 104 0 0,5 11 32 0 0,-5-11-3032 0 0,0 0-584 0 0,6 8-152 0 0,-6-8-6080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6 1376 0 0,'14'-4'1204'0'0,"-22"2"2849"0"0,-13 3-388 0 0,8 1-4766 0 0,-3 4 1459 0 0,0 1 0 0 0,1 1-1 0 0,0 0 1 0 0,-25 18 0 0 0,25-16 213 0 0,14-9-399 0 0,1-1-63 0 0,0 0-11 0 0,0 0-32 0 0,0 0-69 0 0,0 0-1 0 0,0 1 0 0 0,-1-1 1 0 0,1 0-1 0 0,0 0 0 0 0,0 1 1 0 0,0-1-1 0 0,0 0 0 0 0,0 1 1 0 0,0-1-1 0 0,0 0 0 0 0,0 0 1 0 0,0 1-1 0 0,0-1 0 0 0,0 0 1 0 0,0 1-1 0 0,0-1 0 0 0,0 0 1 0 0,0 0-1 0 0,0 1 0 0 0,0-1 1 0 0,0 0-1 0 0,0 1 0 0 0,0-1 1 0 0,1 0-1 0 0,-1 0 0 0 0,0 1 1 0 0,0-1-1 0 0,0 0 0 0 0,0 0 1 0 0,1 1-1 0 0,-1-1 0 0 0,0 0 0 0 0,0 0 1 0 0,1 0-1 0 0,-1 1 0 0 0,0-1 1 0 0,0 0-1 0 0,1 0 0 0 0,-1 0 1 0 0,0 0-1 0 0,0 0 0 0 0,1 0 1 0 0,12 13-14 0 0,-5-8 32 0 0,1-2 0 0 0,-1 1 0 0 0,1-1 0 0 0,0 0 0 0 0,0-1 0 0 0,0 0 0 0 0,17 1 0 0 0,-17-2 17 0 0,0 0 0 0 0,0 1 0 0 0,0-1 0 0 0,-1 2 0 0 0,1-1 0 0 0,0 1 0 0 0,-1 1 0 0 0,16 8 0 0 0,-22-10 26 0 0,0 0 1 0 0,0 0-1 0 0,0 0 1 0 0,0 0 0 0 0,0 0-1 0 0,-1 0 1 0 0,1 0-1 0 0,-1 1 1 0 0,1-1-1 0 0,-1 0 1 0 0,0 1 0 0 0,0 0-1 0 0,0-1 1 0 0,0 1-1 0 0,-1-1 1 0 0,1 1 0 0 0,-1 0-1 0 0,0 0 1 0 0,1-1-1 0 0,-1 1 1 0 0,0 0 0 0 0,-1-1-1 0 0,1 1 1 0 0,0 0-1 0 0,-1 0 1 0 0,0-1-1 0 0,1 1 1 0 0,-1-1 0 0 0,0 1-1 0 0,0-1 1 0 0,0 1-1 0 0,-1-1 1 0 0,-2 4 0 0 0,-1 4 279 0 0,-1 0 0 0 0,-1 0 0 0 0,0-1 1 0 0,0 0-1 0 0,-1-1 0 0 0,-14 14 0 0 0,3-14-242 0 0,17-8-411 0 0,0 0 59 0 0,1 0 1 0 0,-1 0 0 0 0,1-1 0 0 0,0 1 0 0 0,-1 0 0 0 0,1-1 0 0 0,-1 0 0 0 0,1 1 0 0 0,0-1-1 0 0,-1 0 1 0 0,1 1 0 0 0,0-1 0 0 0,0 0 0 0 0,-1 0 0 0 0,1 0 0 0 0,0 0 0 0 0,0 0 0 0 0,0 0 0 0 0,0 0-1 0 0,-1-2 1 0 0,-1-9-1319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0,'5'34'200'0'0,"-5"-18"-200"0"0,0 0 0 0 0,0 5 0 0 0,-5-6 3056 0 0,10 1 568 0 0,-5-6 120 0 0,5 6 15 0 0,-5-4-3063 0 0,0-12-616 0 0,0 0-80 0 0,0 0-96 0 0,0 0-1687 0 0,0 0-329 0 0,0 0-72 0 0,0 0-16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0,'0'19'96'0'0,"0"-7"32"0"0,0 4-128 0 0,0-4 0 0 0,0-5 0 0 0,0 5 0 0 0,0-3 2496 0 0,0-9 472 0 0,0 0 96 0 0,5 16 16 0 0,-5-16-3352 0 0,5 6-672 0 0,-5-6-136 0 0,0 0-24 0 0</inkml:trace>
  <inkml:trace contextRef="#ctx0" brushRef="#br0" timeOffset="1">72 361 2304 0 0,'-3'20'873'0'0,"0"-7"5178"0"0,2-8-5638 0 0,0 0 0 0 0,1 0 1 0 0,-1 0-1 0 0,1 0 0 0 0,0 0 0 0 0,0 0 1 0 0,0 0-1 0 0,1 0 0 0 0,0 0 1 0 0,2 9-1 0 0,-2-12-396 0 0,-1-1 1 0 0,1 1-1 0 0,-1 0 1 0 0,1-1-1 0 0,0 1 1 0 0,0 0-1 0 0,-1-1 1 0 0,1 1-1 0 0,0-1 1 0 0,0 0-1 0 0,1 1 1 0 0,-1-1-1 0 0,0 0 1 0 0,0 1-1 0 0,1-1 1 0 0,-1 0-1 0 0,1 0 1 0 0,-1 0-1 0 0,1 0 1 0 0,-1 0-1 0 0,1-1 1 0 0,-1 1 0 0 0,1 0-1 0 0,0-1 1 0 0,-1 1-1 0 0,1-1 1 0 0,0 0-1 0 0,0 1 1 0 0,0-1-1 0 0,-1 0 1 0 0,1 0-1 0 0,2 0 1 0 0,3-2 152 0 0,0 1 1 0 0,0-1 0 0 0,0 0 0 0 0,-1 0 0 0 0,1-1 0 0 0,-1 0 0 0 0,8-5 0 0 0,-11 7-111 0 0,0-1-1 0 0,-1 0 1 0 0,1 0 0 0 0,0 0 0 0 0,-1-1 0 0 0,1 1-1 0 0,-1 0 1 0 0,0-1 0 0 0,0 0 0 0 0,0 1 0 0 0,0-1-1 0 0,0 0 1 0 0,-1 0 0 0 0,1 0 0 0 0,-1 0 0 0 0,2-7-1 0 0,-3 4-74 0 0,0 0 0 0 0,-1 0-1 0 0,1 0 1 0 0,-1 0 0 0 0,-1 0-1 0 0,1 1 1 0 0,-1-1 0 0 0,0 0-1 0 0,0 1 1 0 0,-1-1 0 0 0,1 1-1 0 0,-1 0 1 0 0,-1-1-1 0 0,1 1 1 0 0,-1 1 0 0 0,1-1-1 0 0,-1 1 1 0 0,-1-1 0 0 0,1 1-1 0 0,-1 0 1 0 0,1 1 0 0 0,-10-6-1 0 0,-14-16-2958 0 0,23 17 2046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3:1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9648 0 0,'10'12'424'0'0,"-1"1"1"0"0,0 0 0 0 0,-1 0 0 0 0,0 1-1 0 0,-1 0 1 0 0,8 20 0 0 0,-14-30-307 0 0,-1 0 0 0 0,1 0 0 0 0,-1 0 0 0 0,1 0 0 0 0,-1 0 1 0 0,-1 0-1 0 0,1 0 0 0 0,0 1 0 0 0,-1-1 0 0 0,0 0 0 0 0,0 0 0 0 0,0-1 0 0 0,0 1 0 0 0,-1 0 1 0 0,0 0-1 0 0,1-1 0 0 0,-1 1 0 0 0,-1-1 0 0 0,1 1 0 0 0,0-1 0 0 0,-1 0 0 0 0,0 0 0 0 0,-3 3 1 0 0,87-107-983 0 0,-57 76 385 0 0,1 2 1 0 0,1 1-1 0 0,1 1 1 0 0,1 1-1 0 0,48-25 1 0 0,-74 43 529 0 0,1 1 1 0 0,0-1-1 0 0,-1 1 0 0 0,1 0 0 0 0,0 0 1 0 0,0 0-1 0 0,0 0 0 0 0,-1 1 0 0 0,1-1 1 0 0,0 1-1 0 0,0 0 0 0 0,0-1 1 0 0,0 1-1 0 0,0 1 0 0 0,0-1 0 0 0,0 0 1 0 0,0 1-1 0 0,0 0 0 0 0,0-1 0 0 0,0 1 1 0 0,0 0-1 0 0,-1 0 0 0 0,1 1 1 0 0,0-1-1 0 0,-1 1 0 0 0,1-1 0 0 0,-1 1 1 0 0,1 0-1 0 0,-1 0 0 0 0,0 0 0 0 0,0 0 1 0 0,0 0-1 0 0,0 0 0 0 0,0 1 1 0 0,0-1-1 0 0,-1 1 0 0 0,1-1 0 0 0,-1 1 1 0 0,0 0-1 0 0,0-1 0 0 0,0 1 0 0 0,0 0 1 0 0,0 0-1 0 0,0 4 0 0 0,2 7 425 0 0,0 0-1 0 0,-1 1 0 0 0,-1-1 1 0 0,0 0-1 0 0,-1 0 1 0 0,-1 1-1 0 0,-4 26 0 0 0,0-24-910 0 0,0 1 0 0 0,-11 24-1 0 0,5-15-2431 0 0,6-15-2239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5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89 506 2304 0 0,'-3'-4'4912'0'0,"-12"-12"-1180"0"0,14 12-3642 0 0,-1 1 0 0 0,1 0 0 0 0,0-1 0 0 0,0 1 0 0 0,0-1 0 0 0,0 1 0 0 0,0-1 0 0 0,1 1 1 0 0,0-1-1 0 0,-1 1 0 0 0,1-1 0 0 0,1 0 0 0 0,-1 1 0 0 0,0-1 0 0 0,1 1 0 0 0,0-1 0 0 0,0 1 0 0 0,0-1 1 0 0,0 1-1 0 0,1 0 0 0 0,-1-1 0 0 0,3-3 0 0 0,4-3 477 0 0,-1 1 0 0 0,1 1-1 0 0,0 0 1 0 0,1 0 0 0 0,14-11 0 0 0,-11 10-466 0 0,0 0 0 0 0,-1-1 0 0 0,10-13 0 0 0,-1-1 6 0 0,1-2 16 0 0,-1 0-1 0 0,26-46 0 0 0,-28 45-51 0 0,-16 25-58 0 0,0 0 1 0 0,-1 0-1 0 0,1 0 0 0 0,0-1 1 0 0,-1 1-1 0 0,0 0 0 0 0,1-1 1 0 0,-1 1-1 0 0,0-1 0 0 0,0 1 1 0 0,0-1-1 0 0,-1 1 0 0 0,1-1 1 0 0,-1 0-1 0 0,1 0 0 0 0,-1 1 1 0 0,0-1-1 0 0,0 0 0 0 0,0 1 1 0 0,0-1-1 0 0,-1 0 0 0 0,1 0 1 0 0,-1 1-1 0 0,0-1 0 0 0,0 1 1 0 0,0-1-1 0 0,-2-4 0 0 0,2 5-11 0 0,0-1 0 0 0,0 1 0 0 0,0 0 0 0 0,0 0 0 0 0,0 0 0 0 0,-1 0 0 0 0,1 0-1 0 0,-1 0 1 0 0,1 0 0 0 0,-1 0 0 0 0,0 1 0 0 0,0-1 0 0 0,0 1 0 0 0,0-1 0 0 0,0 1-1 0 0,0 0 1 0 0,0-1 0 0 0,0 1 0 0 0,-1 0 0 0 0,1 1 0 0 0,0-1 0 0 0,-1 0 0 0 0,1 1-1 0 0,0-1 1 0 0,-1 1 0 0 0,1 0 0 0 0,-5 0 0 0 0,2 1-21 0 0,-1 0 1 0 0,0 1 0 0 0,1-1-1 0 0,0 1 1 0 0,-1 1-1 0 0,1-1 1 0 0,0 1-1 0 0,0 0 1 0 0,0 0 0 0 0,0 0-1 0 0,1 1 1 0 0,-1 0-1 0 0,1 0 1 0 0,-4 5-1 0 0,3-3 9 0 0,1 0 0 0 0,-1 1 0 0 0,1 0 0 0 0,1 0 0 0 0,0 0 0 0 0,0 0 0 0 0,0 1 0 0 0,1-1 0 0 0,0 1-1 0 0,0 0 1 0 0,1 0 0 0 0,0-1 0 0 0,0 1 0 0 0,1 0 0 0 0,0 0 0 0 0,0 0 0 0 0,1 0 0 0 0,2 13-1 0 0,2 16-42 0 0,-3-23 6 0 0,-1-1 1 0 0,2 1-1 0 0,5 17 0 0 0,39 124-353 0 0,-37-126 155 0 0,8 54-1 0 0,-17-73 127 0 0,0 1 0 0 0,-1-1 1 0 0,0 0-1 0 0,0 0 1 0 0,-1 0-1 0 0,-1 0 0 0 0,0 0 1 0 0,0-1-1 0 0,-1 1 1 0 0,0 0-1 0 0,-5 9 1 0 0,6-15 90 0 0,0 1 0 0 0,-1 0 0 0 0,0-1 0 0 0,0 1 0 0 0,0-1 0 0 0,-1 0 1 0 0,1 0-1 0 0,-1 0 0 0 0,0 0 0 0 0,0-1 0 0 0,0 0 0 0 0,-1 0 0 0 0,1 0 0 0 0,-1 0 1 0 0,0-1-1 0 0,0 1 0 0 0,0-1 0 0 0,0 0 0 0 0,0-1 0 0 0,0 1 0 0 0,-10 0 1 0 0,10-1-14 0 0,0 0 0 0 0,0-1-1 0 0,0 0 1 0 0,0 0 0 0 0,0 0 0 0 0,0-1 0 0 0,0 0 0 0 0,0 0 0 0 0,0 0 0 0 0,0 0 0 0 0,0-1 0 0 0,0 0 0 0 0,0 0 0 0 0,1 0 0 0 0,-1 0 0 0 0,1-1 0 0 0,0 0 0 0 0,-1 0 0 0 0,1 0 0 0 0,1 0 0 0 0,-1-1 0 0 0,0 1 0 0 0,1-1 0 0 0,0 0 0 0 0,0 0 0 0 0,0 0 0 0 0,0-1 0 0 0,1 1 0 0 0,-1-1 0 0 0,-1-5 0 0 0,3 2 44 0 0,-1-1 1 0 0,1 0-1 0 0,1 1 1 0 0,-1-1-1 0 0,1 0 1 0 0,1 0-1 0 0,0 0 1 0 0,0 1 0 0 0,1-1-1 0 0,0 0 1 0 0,0 1-1 0 0,1-1 1 0 0,0 1-1 0 0,1 0 1 0 0,0 0-1 0 0,0 0 1 0 0,1 1 0 0 0,-1-1-1 0 0,2 1 1 0 0,6-8-1 0 0,13-14 20 0 0,1 1 0 0 0,1 2-1 0 0,39-31 1 0 0,-47 42 14 0 0,6-5 330 0 0,0 0 0 0 0,42-49 1 0 0,-50 49-159 0 0,-4 5-129 0 0,-1 0 1 0 0,0-1-1 0 0,12-22 1 0 0,-22 35-58 0 0,-1 0 0 0 0,1 0 0 0 0,0 0 1 0 0,-1 0-1 0 0,0-1 0 0 0,0 1 0 0 0,0-1 1 0 0,0 1-1 0 0,0-1 0 0 0,-1 1 0 0 0,1-1 1 0 0,-1 1-1 0 0,0-1 0 0 0,0 1 0 0 0,-1-1 0 0 0,1 0 1 0 0,-1 1-1 0 0,1-1 0 0 0,-1 1 0 0 0,0 0 1 0 0,-1-1-1 0 0,1 1 0 0 0,-1 0 0 0 0,-2-5 1 0 0,1 4-4 0 0,-1 0 0 0 0,0 0 0 0 0,1 0 0 0 0,-2 1 0 0 0,1-1 0 0 0,0 1 1 0 0,-1 0-1 0 0,0 0 0 0 0,1 1 0 0 0,-1-1 0 0 0,0 1 0 0 0,-1 0 1 0 0,1 1-1 0 0,0-1 0 0 0,0 1 0 0 0,-9-1 0 0 0,1 0-532 0 0,-1 2 0 0 0,1-1 0 0 0,-1 2 0 0 0,1 0 0 0 0,-21 4 0 0 0,20-4-4078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5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2304 0 0,'28'4'6306'0'0,"-17"-3"-5863"0"0,0 2 0 0 0,0-1 0 0 0,0 1 0 0 0,-1 1 0 0 0,0 0-1 0 0,1 0 1 0 0,-1 1 0 0 0,-1 1 0 0 0,1-1 0 0 0,-1 2 0 0 0,0-1 0 0 0,0 1-1 0 0,10 11 1 0 0,-17-14-385 0 0,0 0 0 0 0,0 0 0 0 0,-1 0 0 0 0,0 0 0 0 0,1 1 0 0 0,-1-1 0 0 0,-1 1 0 0 0,1-1 0 0 0,-1 1 0 0 0,0-1 1 0 0,0 0-1 0 0,0 1 0 0 0,0-1 0 0 0,-1 1 0 0 0,1-1 0 0 0,-1 1 0 0 0,-1-1 0 0 0,1 0 0 0 0,-1 0 0 0 0,-1 5 0 0 0,-1 1-28 0 0,0-1 1 0 0,-1 1 0 0 0,0-1-1 0 0,-1 0 1 0 0,0 0 0 0 0,0-1-1 0 0,-12 13 1 0 0,-2-3 5 0 0,0-1 1 0 0,-1-1-1 0 0,-1 0 0 0 0,-1-2 0 0 0,0 0 0 0 0,-31 12 0 0 0,43-21-49 0 0,5-2-66 0 0,-1 0 1 0 0,1-1 0 0 0,0 1 0 0 0,-1-1-1 0 0,1-1 1 0 0,-1 1 0 0 0,-10 0 0 0 0,15-2-84 0 0,2 0 28 0 0,0 0 7 0 0,3-3 106 0 0,0 0 1 0 0,0 1 0 0 0,0-1-1 0 0,0 1 1 0 0,1 0-1 0 0,-1-1 1 0 0,1 2 0 0 0,0-1-1 0 0,-1 0 1 0 0,6-1 0 0 0,-5 1 3 0 0,7-2 24 0 0,-1-1 0 0 0,1 2 1 0 0,0-1-1 0 0,0 1 0 0 0,1 1 1 0 0,-1 0-1 0 0,17 0 0 0 0,-22 2-5 0 0,1 0-1 0 0,-1 0 1 0 0,1 1-1 0 0,-1-1 0 0 0,0 2 1 0 0,1-1-1 0 0,-1 1 1 0 0,0 0-1 0 0,0 0 0 0 0,0 1 1 0 0,0-1-1 0 0,0 1 1 0 0,0 1-1 0 0,6 4 1 0 0,-9-4 4 0 0,0-1 1 0 0,0 1-1 0 0,0 0 1 0 0,0 0 0 0 0,-1 0-1 0 0,0 0 1 0 0,0 1 0 0 0,0-1-1 0 0,0 1 1 0 0,0-1-1 0 0,-1 1 1 0 0,0 0 0 0 0,0-1-1 0 0,-1 1 1 0 0,1 0 0 0 0,-1 0-1 0 0,0 0 1 0 0,0-1 0 0 0,0 1-1 0 0,-1 0 1 0 0,0 0-1 0 0,0 0 1 0 0,-2 5 0 0 0,-2 11 136 0 0,-2-1 1 0 0,0 0-1 0 0,-19 37 1 0 0,18-43-69 0 0,0-1-1 0 0,-2 0 1 0 0,1 0-1 0 0,-2-1 1 0 0,0 0 0 0 0,0 0-1 0 0,-1-1 1 0 0,0-1 0 0 0,-1 0-1 0 0,0-1 1 0 0,-1 0 0 0 0,1-1-1 0 0,-2-1 1 0 0,-28 11 0 0 0,41-17-117 0 0,1-1 0 0 0,-1 0 0 0 0,0 1 0 0 0,0-1 0 0 0,0 0 1 0 0,1 0-1 0 0,-1 0 0 0 0,0 0 0 0 0,0 0 0 0 0,0-1 0 0 0,1 1 0 0 0,-1 0 0 0 0,0-1 1 0 0,0 1-1 0 0,1-1 0 0 0,-1 0 0 0 0,1 0 0 0 0,-1 1 0 0 0,0-1 0 0 0,1 0 0 0 0,-1 0 1 0 0,-1-3-1 0 0,-16-19-5579 0 0,14 14 1064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5:5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16639 0 0,'0'0'368'0'0,"0"0"80"0"0,0 0 8 0 0,0 12 8 0 0,0-12-368 0 0,0 0-96 0 0,0 12 0 0 0,0-12-4919 0 0,0 0-1001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32 12464 0 0,'51'-11'598'0'0,"1"3"0"0"0,0 1 0 0 0,98 2 0 0 0,-144 5-625 0 0,1 1 0 0 0,0 0 0 0 0,-1 0 0 0 0,1 0 0 0 0,0 1 0 0 0,-1 0 0 0 0,0 0 1 0 0,10 5-1 0 0,-15-7 29 0 0,1 1 1 0 0,0 0 0 0 0,-1 0 0 0 0,1 0-1 0 0,0 0 1 0 0,-1 0 0 0 0,1 0 0 0 0,-1 0 0 0 0,0 1-1 0 0,1-1 1 0 0,-1 0 0 0 0,0 1 0 0 0,0-1-1 0 0,0 1 1 0 0,0-1 0 0 0,0 1 0 0 0,0 0-1 0 0,0 0 1 0 0,0-1 0 0 0,-1 1 0 0 0,1 0-1 0 0,-1 0 1 0 0,0-1 0 0 0,1 1 0 0 0,-1 0 0 0 0,0 0-1 0 0,0 0 1 0 0,0 0 0 0 0,0 0 0 0 0,0 0-1 0 0,0-1 1 0 0,-2 4 0 0 0,-3 9 136 0 0,-1-1-1 0 0,0 0 1 0 0,-1 0 0 0 0,-1 0 0 0 0,0-1-1 0 0,0-1 1 0 0,-1 1 0 0 0,-1-1 0 0 0,0-1-1 0 0,0 0 1 0 0,-1 0 0 0 0,-1-1 0 0 0,-18 12-1 0 0,-28 23 60 0 0,43-31-347 0 0,-1 0 1 0 0,-34 19 0 0 0,48-31-3 0 0,2-1-28 0 0,0 0-11 0 0,3 2 112 0 0,-1-1 0 0 0,1 1 0 0 0,0-1 1 0 0,0 0-1 0 0,0 1 0 0 0,0-1 1 0 0,0-1-1 0 0,0 1 0 0 0,1 0 0 0 0,-1-1 1 0 0,0 0-1 0 0,0 0 0 0 0,5 0 1 0 0,6-1 106 0 0,0 1 1 0 0,-1 1-1 0 0,1 0 1 0 0,0 1-1 0 0,0 0 1 0 0,-1 1 0 0 0,1 0-1 0 0,-1 1 1 0 0,0 1-1 0 0,14 6 1 0 0,-26-9 8 0 0,1-1 0 0 0,0 1 1 0 0,-1-1-1 0 0,0 1 0 0 0,1 0 0 0 0,-1 0 1 0 0,0 0-1 0 0,0 0 0 0 0,0 0 0 0 0,0 0 1 0 0,0 0-1 0 0,0 0 0 0 0,0 0 0 0 0,-1 0 1 0 0,1 1-1 0 0,-1-1 0 0 0,0 0 0 0 0,0 0 1 0 0,0 1-1 0 0,0-1 0 0 0,0 0 0 0 0,0 0 1 0 0,0 1-1 0 0,-1-1 0 0 0,1 0 0 0 0,-1 0 1 0 0,1 0-1 0 0,-1 0 0 0 0,0 0 0 0 0,0 0 1 0 0,0 0-1 0 0,0 0 0 0 0,-2 2 0 0 0,-2 6 68 0 0,0-2 0 0 0,-1 1 0 0 0,0 0 0 0 0,0-1 0 0 0,-1 0 0 0 0,-8 7 0 0 0,-23 18 136 0 0,-1-1-1 0 0,-77 45 0 0 0,106-72-444 0 0,0 1 0 0 0,-1-2 0 0 0,0 1-1 0 0,0-1 1 0 0,0-1 0 0 0,-15 3 0 0 0,-14-6-5226 0 0,35-3 669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10736 0 0,'0'0'480'0'0,"0"0"96"0"0,0 0-464 0 0,0 0-112 0 0,0 0 0 0 0,0 0 0 0 0,5 12 248 0 0,-5-12 24 0 0,0 0 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 1840 0 0,'0'0'395'0'0,"0"0"986"0"0,-11-2 4549 0 0,-15-2-3844 0 0,18 7-1990 0 0,0 0-1 0 0,1 0 1 0 0,-1 1 0 0 0,1 0 0 0 0,0 1 0 0 0,0-1 0 0 0,0 1 0 0 0,1 1 0 0 0,-10 9 0 0 0,-15 11-214 0 0,9-9 228 0 0,1 1-1 0 0,1 1 1 0 0,-34 39 0 0 0,40-28-16 0 0,14-29-107 0 0,0-1 0 0 0,0 1-1 0 0,0 0 1 0 0,1 0 0 0 0,-1 0-1 0 0,0 0 1 0 0,1-1 0 0 0,-1 1-1 0 0,1 0 1 0 0,-1 0 0 0 0,1-1-1 0 0,-1 1 1 0 0,1 0 0 0 0,0-1-1 0 0,-1 1 1 0 0,1 0 0 0 0,0-1 0 0 0,-1 1-1 0 0,1-1 1 0 0,0 1 0 0 0,0-1-1 0 0,0 0 1 0 0,-1 1 0 0 0,1-1-1 0 0,0 0 1 0 0,0 1 0 0 0,1-1-1 0 0,0 1 5 0 0,22 8-134 0 0,1-1 0 0 0,0-1 0 0 0,0-1 0 0 0,42 3 0 0 0,-19-1 200 0 0,-14-3 122 0 0,-24-5-86 0 0,1 1-1 0 0,-1 0 1 0 0,0 1-1 0 0,0 0 1 0 0,0 1-1 0 0,0 0 1 0 0,0 1-1 0 0,0-1 0 0 0,-1 2 1 0 0,0 0-1 0 0,0 0 1 0 0,0 0-1 0 0,10 10 1 0 0,-18-14-68 0 0,0 0 1 0 0,0 1 0 0 0,0-1 0 0 0,0 1 0 0 0,-1 0 0 0 0,1-1 0 0 0,0 1-1 0 0,-1-1 1 0 0,1 1 0 0 0,-1 0 0 0 0,0 0 0 0 0,0-1 0 0 0,1 1-1 0 0,-1 0 1 0 0,0-1 0 0 0,0 1 0 0 0,-1 0 0 0 0,1 0 0 0 0,0-1 0 0 0,-1 1-1 0 0,1 0 1 0 0,-1-1 0 0 0,1 1 0 0 0,-1 0 0 0 0,0-1 0 0 0,1 1-1 0 0,-1-1 1 0 0,0 1 0 0 0,0-1 0 0 0,0 0 0 0 0,0 1 0 0 0,-2 0-1 0 0,-46 51 156 0 0,35-41-126 0 0,3-1-80 0 0,-1 0 0 0 0,0-2 0 0 0,-1 1 0 0 0,0-1 1 0 0,-1-1-1 0 0,0 0 0 0 0,0-1 0 0 0,0-1 0 0 0,-1 0 1 0 0,0-1-1 0 0,0-1 0 0 0,-1 0 0 0 0,1-1 0 0 0,-18 2 1 0 0,24-6-310 0 0,0 0 1 0 0,0-1-1 0 0,0 1 1 0 0,1-1-1 0 0,-1-1 0 0 0,-8-3 1 0 0,4 1-328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56 3224 0 0,'-12'13'1412'0'0,"-5"5"3432"0"0,-5 14 2285 0 0,-6 19-6828 0 0,27-48-452 0 0,1-3 13 0 0,0 0 138 0 0,0 1 0 0 0,0-1 0 0 0,0 1-1 0 0,0-1 1 0 0,-1 1 0 0 0,1-1 0 0 0,0 0 0 0 0,0 1 0 0 0,0-1 0 0 0,0 1 0 0 0,0-1 0 0 0,0 1 0 0 0,0-1 0 0 0,1 1-1 0 0,-1-1 1 0 0,0 0 0 0 0,0 1 0 0 0,0-1 0 0 0,0 1 0 0 0,0-1 0 0 0,1 1 0 0 0,-1-1 0 0 0,0 0 0 0 0,0 1-1 0 0,1-1 1 0 0,-1 0 0 0 0,0 1 0 0 0,1-1 0 0 0,-1 0 0 0 0,0 1 0 0 0,1-1 0 0 0,-1 0 0 0 0,1 0 0 0 0,-1 1 0 0 0,0-1-1 0 0,1 0 1 0 0,-1 0 0 0 0,1 0 0 0 0,-1 0 0 0 0,0 1 0 0 0,1-1 0 0 0,-1 0 0 0 0,1 0 0 0 0,-1 0 0 0 0,1 0 0 0 0,0 0-1 0 0,21 6 455 0 0,-20-6-429 0 0,0 0 0 0 0,0 0-1 0 0,1 0 1 0 0,-1-1 0 0 0,0 1-1 0 0,0 0 1 0 0,0-1 0 0 0,0 0-1 0 0,0 1 1 0 0,0-1 0 0 0,0 0-1 0 0,0 0 1 0 0,-1 0 0 0 0,1 0-1 0 0,0 0 1 0 0,0-1 0 0 0,-1 1-1 0 0,1-1 1 0 0,-1 1 0 0 0,1-1-1 0 0,-1 1 1 0 0,0-1 0 0 0,1 0-1 0 0,-1 1 1 0 0,0-1 0 0 0,0 0-1 0 0,0 0 1 0 0,0 0 0 0 0,-1 0-1 0 0,1 0 1 0 0,-1 0 0 0 0,1 0-1 0 0,-1 0 1 0 0,1 0 0 0 0,-1 0 0 0 0,0-1-1 0 0,0 1 1 0 0,-1-4 0 0 0,1 1-70 0 0,0-1 0 0 0,-1 0 0 0 0,0 1 0 0 0,0-1 0 0 0,-1 1 0 0 0,1 0 0 0 0,-1-1 1 0 0,0 1-1 0 0,-1 0 0 0 0,1 0 0 0 0,-1 0 0 0 0,0 1 0 0 0,0-1 0 0 0,-5-4 0 0 0,-38-46-3253 0 0,46 55 2581 0 0,0 0-3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950 1 9528 0 0,'0'0'432'0'0,"0"0"-4"0"0,10 11 618 0 0,-11-4-967 0 0,0 1 0 0 0,0-1 1 0 0,0 1-1 0 0,-1-1 0 0 0,-1 0 0 0 0,1 0 0 0 0,-1 0 0 0 0,0 0 0 0 0,-1 0 0 0 0,0-1 0 0 0,-5 9 0 0 0,-12 13-216 0 0,-29 30 1 0 0,17-21 316 0 0,-144 154 2927 0 0,36-42-1001 0 0,-86 90-619 0 0,-16 36-2118 0 0,210-233-651 0 0,33-41 788 0 0,0-1-35 0 0,0 0-140 0 0,0 0-60 0 0,0 0-826 0 0,0 0-3274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16 3224 0 0,'25'17'312'0'0,"28"20"4885"0"0,-51-36-2312 0 0,-2-1-393 0 0,0 4-2501 0 0,0-1-1 0 0,0 0 1 0 0,0 0-1 0 0,0 1 1 0 0,-1-1-1 0 0,0 0 0 0 0,1 0 1 0 0,-1 0-1 0 0,0 0 1 0 0,0 0-1 0 0,-1 0 1 0 0,-1 4-1 0 0,1-5-15 0 0,1-1 0 0 0,-1 1 0 0 0,0 0 0 0 0,0-1 0 0 0,0 0 0 0 0,0 1 1 0 0,0-1-1 0 0,0 0 0 0 0,0 0 0 0 0,0 0 0 0 0,-1 0 0 0 0,1-1 0 0 0,0 1 0 0 0,-1 0 0 0 0,1-1 0 0 0,0 0 0 0 0,-4 1 0 0 0,-12 2 203 0 0,15-2-105 0 0,0 0 0 0 0,0-1 0 0 0,0 1 0 0 0,0-1 0 0 0,-1 0 0 0 0,1 0 0 0 0,0 0 0 0 0,0 0 0 0 0,0 0 0 0 0,0-1 0 0 0,-1 1 0 0 0,-3-2 0 0 0,-1-1 159 0 0,1 1-204 0 0,1 0 0 0 0,0-1 0 0 0,0 0 0 0 0,0 0 0 0 0,-9-6 1 0 0,14 9-60 0 0,0-1 0 0 0,0 0 0 0 0,0 1 0 0 0,1-1 0 0 0,-1 0 0 0 0,0 0 0 0 0,0 0 0 0 0,1 0 0 0 0,-1 0 0 0 0,1 0 0 0 0,-1 0 1 0 0,1 0-1 0 0,-1 0 0 0 0,1 0 0 0 0,0 0 0 0 0,-1 0 0 0 0,1 0 0 0 0,0 0 0 0 0,0 0 0 0 0,0 0 0 0 0,0-1 0 0 0,0 1 0 0 0,0 0 0 0 0,0 0 1 0 0,0 0-1 0 0,0 0 0 0 0,1 0 0 0 0,-1 0 0 0 0,0 0 0 0 0,1 0 0 0 0,-1-1 0 0 0,1 1 0 0 0,-1 1 0 0 0,1-1 0 0 0,-1 0 0 0 0,1 0 1 0 0,0 0-1 0 0,0 0 0 0 0,-1 0 0 0 0,2-1 0 0 0,2-3-68 0 0,1 0 1 0 0,-1-1 0 0 0,1 2-1 0 0,0-1 1 0 0,0 0-1 0 0,1 1 1 0 0,-1 0 0 0 0,1 0-1 0 0,0 1 1 0 0,0 0-1 0 0,0 0 1 0 0,0 0 0 0 0,0 1-1 0 0,1-1 1 0 0,9-1-1 0 0,-10-5-1542 0 0,-6 9-2204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3224 0 0,'0'0'539'0'0,"0"0"1051"0"0,0 0 459 0 0,0 0 95 0 0,0 0-446 0 0,0 0-1965 0 0,0 0-864 0 0,0 0-169 0 0,0 0 123 0 0,0 0 672 0 0,-5-1-1593 0 0,-6-6 4238 0 0,11 4-1895 0 0,0 1 0 0 0,1-1 0 0 0,-1 0 0 0 0,0 0 0 0 0,1 0 0 0 0,0 0 0 0 0,-1 0 0 0 0,1 1 0 0 0,0-1 0 0 0,1 0 0 0 0,1-3 0 0 0,-2 4-165 0 0,-1 2-14 0 0,0 0 3 0 0,0 0 22 0 0,0 0 5 0 0,0 0 0 0 0,0 0 42 0 0,0 0 180 0 0,0 0 76 0 0,0 0 20 0 0,1-1 3 0 0,4 2-324 0 0,4 26 578 0 0,-7-20-706 0 0,0-6-3270 0 0,-2-1-200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7920 0 0,'0'0'352'0'0,"0"0"64"0"0,0 0-328 0 0,0 0-88 0 0,0 0 0 0 0,0 0-3504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0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2760 0 0,'0'0'125'0'0,"0"14"2407"0"0,-3 8 3907 0 0,-7 0-4279 0 0,6-15-2560 0 0,0 0 0 0 0,-1 0 0 0 0,1 0 0 0 0,-2 0 0 0 0,1-1 0 0 0,-10 8 0 0 0,14-12-34 0 0,-6 9 1351 0 0,7-12-900 0 0,0 1 0 0 0,0 0 0 0 0,0 0 1 0 0,0 0-1 0 0,0-1 0 0 0,0 1 0 0 0,0 0 0 0 0,0 0 1 0 0,0 0-1 0 0,0-1 0 0 0,0 1 0 0 0,0 0 0 0 0,0 0 0 0 0,0 0 1 0 0,0-1-1 0 0,0 1 0 0 0,0 0 0 0 0,0 0 0 0 0,-1 0 1 0 0,1 0-1 0 0,0-1 0 0 0,0 1 0 0 0,0 0 0 0 0,0 0 0 0 0,0 0 1 0 0,0 0-1 0 0,-1 0 0 0 0,1-1 0 0 0,0 1 0 0 0,0 0 1 0 0,0 0-1 0 0,0 0 0 0 0,0 0 0 0 0,-1 0 0 0 0,1 0 1 0 0,0 0-1 0 0,0 0 0 0 0,0 0 0 0 0,-1-1 0 0 0,1 1 0 0 0,0 0 1 0 0,0 0-1 0 0,0 0 0 0 0,-1 0 0 0 0,1 0 0 0 0,0 0 1 0 0,0 0-1 0 0,0 1 0 0 0,-1-1 0 0 0,1 0 0 0 0,0 0 0 0 0,0 0 1 0 0,0 0-1 0 0,0 0 0 0 0,-1 0 0 0 0,1 0 0 0 0,0 0 1 0 0,0 0 4 0 0,0 0 0 0 0,0-1 0 0 0,0 1 0 0 0,0-1 0 0 0,0 1 0 0 0,0 0 0 0 0,0-1 0 0 0,0 1 0 0 0,0-1 0 0 0,0 1 0 0 0,-1 0 1 0 0,1-1-1 0 0,0 1 0 0 0,0 0 0 0 0,0-1 0 0 0,0 1 0 0 0,-1 0 0 0 0,1-1 0 0 0,0 1 0 0 0,0 0 0 0 0,-1-1 0 0 0,1 1 0 0 0,0 0 0 0 0,-1 0 1 0 0,1-1-1 0 0,0 1 0 0 0,-1 0 0 0 0,1 0 0 0 0,0 0 0 0 0,-1-1 0 0 0,1 1 0 0 0,0 0 0 0 0,-1 0 0 0 0,1 0 0 0 0,-1 0 0 0 0,1 0 0 0 0,0 0 1 0 0,-1 0-1 0 0,1 0 0 0 0,-1 0 0 0 0,1 0 0 0 0,0 0 0 0 0,-1 0 0 0 0,1 0 0 0 0,0 0 0 0 0,-1 0 0 0 0,1 0 0 0 0,-1 0 0 0 0,1 0 0 0 0,0 1 1 0 0,-1-1-1 0 0,1 0 0 0 0,0 0 0 0 0,-1 0 0 0 0,1 1 0 0 0,0-1 0 0 0,-1 0 0 0 0,1 1 0 0 0,0-1 0 0 0,0 0 0 0 0,-1 0 0 0 0,1 1 0 0 0,0-1 0 0 0,0 0 1 0 0,-1 2-1 0 0,-19 17 45 0 0,-35 64 1409 0 0,54-82-1276 0 0,1-1 0 0 0,0 0-22 0 0,0 0-83 0 0,9-21-176 0 0,13-19-248 0 0,-19 36 371 0 0,0 0 0 0 0,-1 0 0 0 0,1 0 0 0 0,-1-1 0 0 0,0 1 0 0 0,0-1 0 0 0,0 1 0 0 0,0-1 0 0 0,-1 1 0 0 0,2-11 0 0 0,-3 14 234 0 0,0 1 10 0 0,0 0 10 0 0,0 0 35 0 0,0 0 18 0 0,0 0 3 0 0,0 0-25 0 0,0 0-106 0 0,0 0-42 0 0,0 0-10 0 0,0 0-61 0 0,0 0-242 0 0,0 0-73 0 0,0 0-8 0 0,0 0-175 0 0,0 0-734 0 0,0 0-321 0 0,0 0-69 0 0,0 0-12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103 154 5528 0 0,'62'-26'1023'0'0,"29"-17"3566"0"0,16-7 477 0 0,-34 20-5096 0 0,-72 30 24 0 0,-1-1 0 0 0,1 1 0 0 0,0-1 0 0 0,0 1 0 0 0,0 0 0 0 0,0-1 0 0 0,-1 1 0 0 0,1 0 0 0 0,0-1 1 0 0,0 1-1 0 0,0 0 0 0 0,0 0 0 0 0,0 0 0 0 0,0 0 0 0 0,0 0 0 0 0,0 0 0 0 0,0 0 0 0 0,0 0 1 0 0,-1 0-1 0 0,3 1 0 0 0,-9 14-152 0 0,-2 2 293 0 0,-6 9-64 0 0,-1 0 0 0 0,-2 0 0 0 0,0-2 0 0 0,-25 28 1 0 0,-26 37-73 0 0,-22 31 1 0 0,54-74-5 0 0,2 2 1 0 0,-32 58-1 0 0,24-33-912 0 0,41-71 520 0 0,1-2-49 0 0,0 0-188 0 0,0 0-81 0 0,0 0-469 0 0,1-2-1896 0 0,2-5-813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2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14600 0 0,'-9'21'1100'0'0,"-5"14"-848"0"0,-17 67 1 0 0,9-28-352 0 0,7-21-225 0 0,6-22-451 0 0,-1 0 0 0 0,-15 33 0 0 0,24-63 372 0 0,1-1-11 0 0,0 0-238 0 0,0 0-992 0 0,0 0-438 0 0,0 0-84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2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5984 0 0,'0'0'536'0'0,"0"0"-432"0"0,-6 15-104 0 0,3-3 0 0 0,-2 4 1936 0 0,0-4 368 0 0,5 0 64 0 0,-6 8 24 0 0,6-8-2120 0 0,0-5-424 0 0,6 5-80 0 0,-6-12-24 0 0,0 0-2416 0 0,0 0-488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2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44 13448 0 0,'-34'22'1456'0'0,"22"-12"-1454"0"0,2-1 1 0 0,-1 1-1 0 0,1 1 1 0 0,-17 23-1 0 0,-16 17-336 0 0,25-34-992 0 0,13-13 1265 0 0,0 0 1 0 0,1 0 0 0 0,-1 0-1 0 0,1 1 1 0 0,1 0-1 0 0,-1 0 1 0 0,0 0-1 0 0,-4 9 1 0 0,8-14 126 0 0,0 1 0 0 0,-1 0 0 0 0,1 0 0 0 0,0 0 0 0 0,0 0 0 0 0,0-1 0 0 0,0 1 0 0 0,0 0 0 0 0,0 0 0 0 0,0 0 0 0 0,0 0 0 0 0,0 0 0 0 0,0-1 0 0 0,0 1 0 0 0,0 0 0 0 0,1 0 0 0 0,-1 0 0 0 0,0 0 0 0 0,1-1 0 0 0,-1 1 0 0 0,0 0 0 0 0,1 0 0 0 0,-1-1 0 0 0,1 1 0 0 0,-1 0 0 0 0,1-1 0 0 0,1 2 0 0 0,26 12 309 0 0,-21-12-349 0 0,1 0 1 0 0,0-1-1 0 0,0 0 0 0 0,-1 0 0 0 0,1-1 0 0 0,9 0 0 0 0,196-33 976 0 0,-190 31-1024 0 0,-3 0-539 0 0,1 0 0 0 0,36-10-1 0 0,-39 8-1721 0 0,6-5-1608 0 0,-18 2 619 0 0</inkml:trace>
  <inkml:trace contextRef="#ctx0" brushRef="#br0" timeOffset="1">565 0 1840 0 0,'-10'19'176'0'0,"-35"39"5437"0"0,-9 14 2092 0 0,25-29-7701 0 0,-38 46 0 0 0,3-6-144 0 0,-146 187-78 0 0,175-219 281 0 0,30-40-764 0 0,-2-1 1 0 0,1-1 0 0 0,-1 1 0 0 0,-1-1-1 0 0,-8 8 1 0 0,14-15-3425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1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1840 0 0,'18'0'297'0'0,"-3"-3"549"0"0,0 0 0 0 0,-1-1 0 0 0,0 0 0 0 0,21-10 1 0 0,-19 7-107 0 0,1 1 1 0 0,27-6 0 0 0,56-8 1159 0 0,133-20 1168 0 0,-93 23-2339 0 0,-49-2-4842 0 0,-77 12 2755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2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1376 0 0,'0'0'65'0'0,"-2"0"-6"0"0,1 0 275 0 0,-1 0 1 0 0,0 0-1 0 0,0 0 1 0 0,0 0-1 0 0,0 1 0 0 0,1-1 1 0 0,-1 0-1 0 0,0 1 1 0 0,0-1-1 0 0,1 1 0 0 0,-1 0 1 0 0,0 0-1 0 0,1 0 1 0 0,-4 1-1 0 0,-1 2 1970 0 0,5-4 13 0 0,1 0-1368 0 0,-25 17 621 0 0,23-11-1603 0 0,0-1 0 0 0,1 1 1 0 0,0-1-1 0 0,0 1 1 0 0,0 0-1 0 0,1-1 1 0 0,0 1-1 0 0,0 0 1 0 0,0 0-1 0 0,1-1 1 0 0,0 1-1 0 0,0 0 0 0 0,0-1 1 0 0,0 1-1 0 0,1-1 1 0 0,4 9-1 0 0,-5-13-392 0 0,4 6-2462 0 0,-5-7 697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2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1840 0 0,'0'0'160'0'0,"0"0"-160"0"0,-4 7 0 0 0,4-7 0 0 0,-5 9 2336 0 0,5-2 424 0 0,-5 2 88 0 0,5 6 24 0 0,0 1-2408 0 0,5-4-464 0 0,-5 0-128 0 0,5 4 0 0 0,-1-9-1232 0 0,-4 5-240 0 0,5-5-56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3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10 3224 0 0,'0'0'143'0'0,"0"0"318"0"0,0 0 1233 0 0,-11-5 6433 0 0,-3 0-4937 0 0,11 7-3079 0 0,0 0-1 0 0,-1 0 0 0 0,1 1 0 0 0,0-1 0 0 0,0 1 0 0 0,0 0 0 0 0,0 0 0 0 0,1 0 0 0 0,-1 0 0 0 0,1 0 0 0 0,-1 0 0 0 0,1 1 0 0 0,0-1 0 0 0,1 1 0 0 0,-1 0 0 0 0,1-1 0 0 0,-3 9 0 0 0,-1 6-69 0 0,0 1 0 0 0,-3 26 0 0 0,6-27-83 0 0,1 0 0 0 0,0 1 0 0 0,1-1 0 0 0,3 21 0 0 0,-2-32-13 0 0,0 1 0 0 0,1-1 0 0 0,-1 0 1 0 0,2 0-1 0 0,-1 1 0 0 0,1-2 0 0 0,0 1 1 0 0,0 0-1 0 0,1 0 0 0 0,-1-1 0 0 0,2 0 1 0 0,6 9-1 0 0,-9-14 49 0 0,-1 0-1 0 0,0 0 1 0 0,1 0 0 0 0,-1-1 0 0 0,1 1 0 0 0,-1 0 0 0 0,1-1-1 0 0,-1 0 1 0 0,1 1 0 0 0,-1-1 0 0 0,1 0 0 0 0,-1 1-1 0 0,1-1 1 0 0,0 0 0 0 0,-1 0 0 0 0,1-1 0 0 0,-1 1-1 0 0,1 0 1 0 0,-1 0 0 0 0,1-1 0 0 0,-1 1 0 0 0,4-2 0 0 0,34-16-69 0 0,-30 13 10 0 0,-1 0 27 0 0,-1 0 0 0 0,1 0-1 0 0,-1-1 1 0 0,-1 0-1 0 0,9-9 1 0 0,1-1-32 0 0,-8 7 106 0 0,-1-1-1 0 0,0 0 0 0 0,-1 0 0 0 0,0 0 0 0 0,-1-1 0 0 0,0 1 0 0 0,0-1 0 0 0,-2-1 0 0 0,1 1 0 0 0,-1 0 0 0 0,-1-1 0 0 0,0 0 0 0 0,1-16 0 0 0,-3 24-37 0 0,0 0 0 0 0,-1 0 0 0 0,0 0-1 0 0,0 0 1 0 0,0 0 0 0 0,0 1 0 0 0,0-1 0 0 0,-1 0 0 0 0,0 1-1 0 0,1-1 1 0 0,-1 1 0 0 0,-1 0 0 0 0,1-1 0 0 0,0 1-1 0 0,-1 0 1 0 0,0 0 0 0 0,1 1 0 0 0,-1-1 0 0 0,0 1 0 0 0,-1-1-1 0 0,1 1 1 0 0,0 0 0 0 0,-1 0 0 0 0,1 0 0 0 0,-1 1-1 0 0,1-1 1 0 0,-1 1 0 0 0,0 0 0 0 0,0 0 0 0 0,0 0 0 0 0,1 0-1 0 0,-1 1 1 0 0,0-1 0 0 0,0 1 0 0 0,0 0 0 0 0,0 1-1 0 0,0-1 1 0 0,0 1 0 0 0,0-1 0 0 0,-4 2 0 0 0,-33 10-155 0 0,33-10 82 0 0,0 0 0 0 0,0 0 0 0 0,0 1 0 0 0,0 0 0 0 0,1 1 0 0 0,-1-1 0 0 0,1 1 0 0 0,-9 7 0 0 0,-7 7-812 0 0,14-12-1881 0 0,8-5 1044 0 0,1-1-1389 0 0,0 0-596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3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 1 5064 0 0,'0'0'389'0'0,"-14"23"107"0"0,7-11 1523 0 0,0-1 0 0 0,-1 0 1 0 0,-15 17-1 0 0,-67 56 1137 0 0,24-24-2540 0 0,-138 172 333 0 0,157-175-657 0 0,-277 384 2455 0 0,133-171-2074 0 0,-16 5-2698 0 0,174-237 46 0 0,32-37 1533 0 0,1-1 4 0 0,0 0-7 0 0,0 0-40 0 0,0 0-20 0 0,0 0-3 0 0,5-11-662 0 0,31-32-3876 0 0,-26 27 994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4T19:26:3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 7256 0 0,'0'0'330'0'0,"0"0"-7"0"0,0 29-192 0 0,-1-8 743 0 0,-1 0 1 0 0,-9 36-1 0 0,6-37 49 0 0,2 1 0 0 0,-3 35 0 0 0,6-54-862 0 0,0-1 1 0 0,0 0 0 0 0,1 1 0 0 0,-1-1 0 0 0,0 0 0 0 0,1 1 0 0 0,-1-1 0 0 0,0 0 0 0 0,1 1-1 0 0,0-1 1 0 0,-1 0 0 0 0,1 0 0 0 0,0 0 0 0 0,-1 0 0 0 0,1 0 0 0 0,0 0 0 0 0,0 0 0 0 0,0 0-1 0 0,0 0 1 0 0,0 0 0 0 0,0 0 0 0 0,0 0 0 0 0,1-1 0 0 0,-1 1 0 0 0,0 0 0 0 0,0-1 0 0 0,0 1-1 0 0,1-1 1 0 0,-1 1 0 0 0,0-1 0 0 0,1 0 0 0 0,-1 0 0 0 0,0 1 0 0 0,1-1 0 0 0,-1 0 0 0 0,0 0-1 0 0,1 0 1 0 0,-1-1 0 0 0,0 1 0 0 0,1 0 0 0 0,1-1 0 0 0,4 0 50 0 0,0 0 0 0 0,0 0 1 0 0,-1-1-1 0 0,1 0 0 0 0,0 0 1 0 0,10-6-1 0 0,2-2 157 0 0,-1-2 1 0 0,0 0-1 0 0,-1 0 1 0 0,0-2-1 0 0,-1 0 1 0 0,22-26-1 0 0,-31 31-206 0 0,-2-1 0 0 0,1 0 0 0 0,-1-1 0 0 0,-1 1 0 0 0,0-1 0 0 0,4-16-1 0 0,-8 26-66 0 0,0-1 0 0 0,0 1 0 0 0,0-1 0 0 0,0 1 0 0 0,0 0 0 0 0,0-1 0 0 0,-1 1 0 0 0,1 0 0 0 0,0-1 0 0 0,-1 1 0 0 0,1 0 0 0 0,-1-1 0 0 0,1 1 0 0 0,-1 0 0 0 0,0 0 0 0 0,1 0 0 0 0,-1 0 0 0 0,0-1 0 0 0,0 1 0 0 0,0 0 0 0 0,0 0 0 0 0,0 0 0 0 0,0 1 0 0 0,0-1 0 0 0,0 0 0 0 0,0 0 0 0 0,-1 1 0 0 0,1-1 0 0 0,0 0 0 0 0,0 1 0 0 0,-1-1 0 0 0,1 1 0 0 0,0 0 0 0 0,-1-1 0 0 0,0 1 0 0 0,-49-7-597 0 0,34 7-1057 0 0,1 1 0 0 0,-30 6 0 0 0,31 0-358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69D9-6C95-F245-AEBB-5A8200398F8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FDC9-8614-FC4B-9C8F-68C8E550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76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12CFC5-4132-4BDA-801C-59AB5DE6A7AE}" type="slidenum"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A77FFA-0524-476B-B1FA-ACBECC89E8C0}" type="slidenum"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3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A77FFA-0524-476B-B1FA-ACBECC89E8C0}" type="slidenum"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AD4004-71A9-4728-9883-536B99B411DD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AD4004-71A9-4728-9883-536B99B411DD}" type="slidenum"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500">
                <a:solidFill>
                  <a:srgbClr val="FF0000"/>
                </a:solidFill>
                <a:ea typeface="MS PGothic" charset="0"/>
              </a:rPr>
              <a:t>Which one is more certain / uncertain? Intuition? </a:t>
            </a:r>
          </a:p>
          <a:p>
            <a:r>
              <a:rPr lang="en-US" sz="1500">
                <a:solidFill>
                  <a:srgbClr val="FF0000"/>
                </a:solidFill>
                <a:ea typeface="MS PGothic" charset="0"/>
              </a:rPr>
              <a:t>General conclusion: equal choices </a:t>
            </a:r>
            <a:r>
              <a:rPr lang="en-US" sz="1500">
                <a:solidFill>
                  <a:srgbClr val="FF0000"/>
                </a:solidFill>
                <a:ea typeface="MS PGothic" charset="0"/>
                <a:sym typeface="Wingdings" charset="0"/>
              </a:rPr>
              <a:t> more uncertainty</a:t>
            </a:r>
            <a:endParaRPr lang="en-US" sz="1500">
              <a:solidFill>
                <a:srgbClr val="FF0000"/>
              </a:solidFill>
              <a:ea typeface="MS PGothic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2360611-5D1E-5848-ABC8-9DED8A33D6B5}" type="slidenum">
              <a:rPr lang="en-US" sz="1100"/>
              <a:pPr eaLnBrk="1" hangingPunct="1"/>
              <a:t>44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6881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DA04E2-7677-4DEC-96B0-BD5ABF6E5B83}" type="slidenum">
              <a:t>49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2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2F7B9A-C8F4-4F2C-905D-1F9D6A205C32}" type="slidenum">
              <a:t>50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1AE4312-127C-43DB-85A5-8A53E19D40CD}" type="slidenum">
              <a:t>51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0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2F7B9A-C8F4-4F2C-905D-1F9D6A205C32}" type="slidenum">
              <a:t>52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454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DA04E2-7677-4DEC-96B0-BD5ABF6E5B83}" type="slidenum">
              <a:t>53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61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983FDD-0E6F-409C-B308-1AC6F090A7EE}" type="slidenum">
              <a:t>54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9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716E37-1992-4658-B93D-6DF136AD8A73}" type="slidenum">
              <a:t>55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D5B530-37DB-4372-81D6-DDAA64A2457B}" type="slidenum">
              <a:t>56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8FBA61-0CC1-4692-A60A-1098509CBD2D}" type="slidenum">
              <a:t>57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24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93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84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43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72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295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38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7CCD-232E-8845-97F2-F8EF37E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088"/>
            <a:ext cx="8128000" cy="19540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D4EF-8DD7-B14B-8FEF-F4BF465A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660"/>
            <a:ext cx="8127987" cy="1889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83C-A955-6D4D-B3F5-EFEE019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EF7-2A42-804A-9926-C74FBA0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FAE8-BF56-7D40-821B-37E447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F94B5DDD-B9E9-474F-8A50-EC66AB8698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00C598-68F6-AF4F-B23E-2422BF962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1" descr="ist">
            <a:extLst>
              <a:ext uri="{FF2B5EF4-FFF2-40B4-BE49-F238E27FC236}">
                <a16:creationId xmlns:a16="http://schemas.microsoft.com/office/drawing/2014/main" id="{7D5F72FA-EAF2-244F-BBB2-4917BEBE8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200400"/>
            <a:ext cx="1966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EC-16E7-AD4C-B4F8-60773CF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38E1-5097-AA4E-8972-36D6A540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DA8-ED59-C642-B44D-B1246C0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08A-3555-D443-ACA1-1F01E8A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327-3762-8B48-8819-319E7D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0191-94D7-BF46-90D0-48618E40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9F8-85E3-C84C-A118-179E288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F5BF-06D9-7045-80D9-F3129E6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4971-D7B1-DC41-8120-B956BB2D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4A9C-B3A0-E243-8FED-69A4B46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2E2-3443-C243-BD12-0A56E03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D87-6D5D-F142-8CFE-DD6ADCCC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7618-EF6C-824D-8DC6-A87536D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A9F-0373-EA41-ADF6-CB143EB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268-21B0-884E-ABA9-01B49AE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ist">
            <a:extLst>
              <a:ext uri="{FF2B5EF4-FFF2-40B4-BE49-F238E27FC236}">
                <a16:creationId xmlns:a16="http://schemas.microsoft.com/office/drawing/2014/main" id="{A6AF7BE7-48C9-144C-B877-F35830D6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6" y="365126"/>
            <a:ext cx="1309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02-FCC9-B84D-8461-BE6AC5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9948-A5C1-374E-88AD-7FA03B5E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0E7-83DE-4441-AB09-FBCC244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B06D-581F-0640-91D6-B270186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AC24-6E75-2646-BA00-BE7C58C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E58-1226-EB43-B103-5A01CEE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E2D-7D2B-E244-9CBD-E72B3B48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B32-55D1-4143-B650-68DC3149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442F-EACD-0743-A1A2-DB50F8A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42F-9D37-2649-A654-2A4E664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22D4-3F8A-DC43-926D-90E227B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6A5-E7AA-9641-9FFD-5B8B53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A8AD-2660-E94B-B8D4-997A516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39D4-06D2-9046-9511-21352D82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C76E-D503-AA46-B8D6-12029147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DD6E-9AFE-7C49-ABA4-D0846CF6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AA71-0EE0-DF4D-BA86-6A3561A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91FC-9AD2-B94E-A643-BCA39B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1E47-5EAF-674E-AD72-5952493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D23-3FAC-7545-8D7A-61F617E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6653-F402-5247-8419-C0D20B9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ADA0-F09E-CD4D-8E18-F53AFB1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21941-F958-F14B-BAC4-D5FA55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AD4E-95AA-EB46-A8A7-725D6F7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E7CB-8604-724C-9099-831140FA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7FF7-B4E0-0C45-BFBB-D0426AC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DB0-5B92-614E-859E-78FC9D1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940-2E7F-A542-88A0-E7D3E39E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4B8C-4438-8C43-9D74-BE3DA93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6F8D-D84A-E44F-9606-1450294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86847-EF7E-DF41-AFFB-8E793A9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9751-FEC1-A34E-949C-6295D8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6F1-CC4C-AA40-AF72-98077F87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965-33A3-5348-AC1C-DEC28E24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8E55-4829-884B-83A5-E1AB2E3D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A057-EDE4-DC47-A248-9396D53B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0DF5-7C0B-2E4C-9AF9-B8C92F7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08F-60F1-DD4C-8E65-C830170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D9CD2-B848-AE4A-B46E-E1BEC42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7A99-2543-7642-B0C4-025A67A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2E44-FABE-1F42-8DC1-88B9252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388B-CCB7-0740-B1AC-F18ADEFBE4D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745-6A36-2F48-9D51-94EB564C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0392-BF76-A24F-A603-9004762D2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e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63" Type="http://schemas.openxmlformats.org/officeDocument/2006/relationships/customXml" Target="../ink/ink31.xml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159" Type="http://schemas.openxmlformats.org/officeDocument/2006/relationships/customXml" Target="../ink/ink79.xml"/><Relationship Id="rId170" Type="http://schemas.openxmlformats.org/officeDocument/2006/relationships/image" Target="../media/image87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53" Type="http://schemas.openxmlformats.org/officeDocument/2006/relationships/customXml" Target="../ink/ink26.xml"/><Relationship Id="rId74" Type="http://schemas.openxmlformats.org/officeDocument/2006/relationships/image" Target="../media/image39.png"/><Relationship Id="rId128" Type="http://schemas.openxmlformats.org/officeDocument/2006/relationships/image" Target="../media/image66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2.png"/><Relationship Id="rId181" Type="http://schemas.openxmlformats.org/officeDocument/2006/relationships/customXml" Target="../ink/ink90.xml"/><Relationship Id="rId22" Type="http://schemas.openxmlformats.org/officeDocument/2006/relationships/image" Target="../media/image13.png"/><Relationship Id="rId43" Type="http://schemas.openxmlformats.org/officeDocument/2006/relationships/customXml" Target="../ink/ink21.xml"/><Relationship Id="rId64" Type="http://schemas.openxmlformats.org/officeDocument/2006/relationships/image" Target="../media/image34.png"/><Relationship Id="rId118" Type="http://schemas.openxmlformats.org/officeDocument/2006/relationships/image" Target="../media/image61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7.png"/><Relationship Id="rId171" Type="http://schemas.openxmlformats.org/officeDocument/2006/relationships/customXml" Target="../ink/ink85.xml"/><Relationship Id="rId12" Type="http://schemas.openxmlformats.org/officeDocument/2006/relationships/image" Target="../media/image8.png"/><Relationship Id="rId33" Type="http://schemas.openxmlformats.org/officeDocument/2006/relationships/customXml" Target="../ink/ink16.xml"/><Relationship Id="rId108" Type="http://schemas.openxmlformats.org/officeDocument/2006/relationships/image" Target="../media/image56.png"/><Relationship Id="rId129" Type="http://schemas.openxmlformats.org/officeDocument/2006/relationships/customXml" Target="../ink/ink64.xml"/><Relationship Id="rId54" Type="http://schemas.openxmlformats.org/officeDocument/2006/relationships/image" Target="../media/image29.png"/><Relationship Id="rId75" Type="http://schemas.openxmlformats.org/officeDocument/2006/relationships/customXml" Target="../ink/ink37.xml"/><Relationship Id="rId96" Type="http://schemas.openxmlformats.org/officeDocument/2006/relationships/image" Target="../media/image50.png"/><Relationship Id="rId140" Type="http://schemas.openxmlformats.org/officeDocument/2006/relationships/image" Target="../media/image72.png"/><Relationship Id="rId161" Type="http://schemas.openxmlformats.org/officeDocument/2006/relationships/customXml" Target="../ink/ink80.xml"/><Relationship Id="rId182" Type="http://schemas.openxmlformats.org/officeDocument/2006/relationships/image" Target="../media/image93.png"/><Relationship Id="rId6" Type="http://schemas.openxmlformats.org/officeDocument/2006/relationships/image" Target="../media/image510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4.png"/><Relationship Id="rId65" Type="http://schemas.openxmlformats.org/officeDocument/2006/relationships/customXml" Target="../ink/ink32.xml"/><Relationship Id="rId86" Type="http://schemas.openxmlformats.org/officeDocument/2006/relationships/image" Target="../media/image45.png"/><Relationship Id="rId130" Type="http://schemas.openxmlformats.org/officeDocument/2006/relationships/image" Target="../media/image67.png"/><Relationship Id="rId151" Type="http://schemas.openxmlformats.org/officeDocument/2006/relationships/customXml" Target="../ink/ink75.xml"/><Relationship Id="rId172" Type="http://schemas.openxmlformats.org/officeDocument/2006/relationships/image" Target="../media/image88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8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5.png"/><Relationship Id="rId167" Type="http://schemas.openxmlformats.org/officeDocument/2006/relationships/customXml" Target="../ink/ink83.xml"/><Relationship Id="rId188" Type="http://schemas.openxmlformats.org/officeDocument/2006/relationships/image" Target="../media/image96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162" Type="http://schemas.openxmlformats.org/officeDocument/2006/relationships/image" Target="../media/image83.png"/><Relationship Id="rId183" Type="http://schemas.openxmlformats.org/officeDocument/2006/relationships/customXml" Target="../ink/ink91.xml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110" Type="http://schemas.openxmlformats.org/officeDocument/2006/relationships/image" Target="../media/image57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0.png"/><Relationship Id="rId157" Type="http://schemas.openxmlformats.org/officeDocument/2006/relationships/customXml" Target="../ink/ink78.xml"/><Relationship Id="rId178" Type="http://schemas.openxmlformats.org/officeDocument/2006/relationships/image" Target="../media/image91.png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52" Type="http://schemas.openxmlformats.org/officeDocument/2006/relationships/image" Target="../media/image78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105" Type="http://schemas.openxmlformats.org/officeDocument/2006/relationships/customXml" Target="../ink/ink52.xml"/><Relationship Id="rId126" Type="http://schemas.openxmlformats.org/officeDocument/2006/relationships/image" Target="../media/image65.png"/><Relationship Id="rId147" Type="http://schemas.openxmlformats.org/officeDocument/2006/relationships/customXml" Target="../ink/ink73.xml"/><Relationship Id="rId168" Type="http://schemas.openxmlformats.org/officeDocument/2006/relationships/image" Target="../media/image86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1.png"/><Relationship Id="rId121" Type="http://schemas.openxmlformats.org/officeDocument/2006/relationships/customXml" Target="../ink/ink60.xml"/><Relationship Id="rId142" Type="http://schemas.openxmlformats.org/officeDocument/2006/relationships/image" Target="../media/image73.png"/><Relationship Id="rId163" Type="http://schemas.openxmlformats.org/officeDocument/2006/relationships/customXml" Target="../ink/ink81.xml"/><Relationship Id="rId184" Type="http://schemas.openxmlformats.org/officeDocument/2006/relationships/image" Target="../media/image94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60.png"/><Relationship Id="rId137" Type="http://schemas.openxmlformats.org/officeDocument/2006/relationships/customXml" Target="../ink/ink68.xml"/><Relationship Id="rId158" Type="http://schemas.openxmlformats.org/officeDocument/2006/relationships/image" Target="../media/image81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customXml" Target="../ink/ink55.xml"/><Relationship Id="rId132" Type="http://schemas.openxmlformats.org/officeDocument/2006/relationships/image" Target="../media/image68.png"/><Relationship Id="rId153" Type="http://schemas.openxmlformats.org/officeDocument/2006/relationships/customXml" Target="../ink/ink76.xml"/><Relationship Id="rId174" Type="http://schemas.openxmlformats.org/officeDocument/2006/relationships/image" Target="../media/image89.png"/><Relationship Id="rId179" Type="http://schemas.openxmlformats.org/officeDocument/2006/relationships/customXml" Target="../ink/ink89.xml"/><Relationship Id="rId190" Type="http://schemas.openxmlformats.org/officeDocument/2006/relationships/image" Target="../media/image97.png"/><Relationship Id="rId15" Type="http://schemas.openxmlformats.org/officeDocument/2006/relationships/customXml" Target="../ink/ink7.xml"/><Relationship Id="rId36" Type="http://schemas.openxmlformats.org/officeDocument/2006/relationships/image" Target="../media/image20.png"/><Relationship Id="rId57" Type="http://schemas.openxmlformats.org/officeDocument/2006/relationships/customXml" Target="../ink/ink28.xml"/><Relationship Id="rId106" Type="http://schemas.openxmlformats.org/officeDocument/2006/relationships/image" Target="../media/image55.png"/><Relationship Id="rId127" Type="http://schemas.openxmlformats.org/officeDocument/2006/relationships/customXml" Target="../ink/ink63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3.png"/><Relationship Id="rId143" Type="http://schemas.openxmlformats.org/officeDocument/2006/relationships/customXml" Target="../ink/ink71.xml"/><Relationship Id="rId148" Type="http://schemas.openxmlformats.org/officeDocument/2006/relationships/image" Target="../media/image76.png"/><Relationship Id="rId164" Type="http://schemas.openxmlformats.org/officeDocument/2006/relationships/image" Target="../media/image84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80" Type="http://schemas.openxmlformats.org/officeDocument/2006/relationships/image" Target="../media/image92.png"/><Relationship Id="rId26" Type="http://schemas.openxmlformats.org/officeDocument/2006/relationships/image" Target="../media/image15.png"/><Relationship Id="rId47" Type="http://schemas.openxmlformats.org/officeDocument/2006/relationships/customXml" Target="../ink/ink23.xml"/><Relationship Id="rId68" Type="http://schemas.openxmlformats.org/officeDocument/2006/relationships/image" Target="../media/image36.png"/><Relationship Id="rId89" Type="http://schemas.openxmlformats.org/officeDocument/2006/relationships/customXml" Target="../ink/ink44.xml"/><Relationship Id="rId112" Type="http://schemas.openxmlformats.org/officeDocument/2006/relationships/image" Target="../media/image58.png"/><Relationship Id="rId133" Type="http://schemas.openxmlformats.org/officeDocument/2006/relationships/customXml" Target="../ink/ink66.xml"/><Relationship Id="rId154" Type="http://schemas.openxmlformats.org/officeDocument/2006/relationships/image" Target="../media/image79.png"/><Relationship Id="rId175" Type="http://schemas.openxmlformats.org/officeDocument/2006/relationships/customXml" Target="../ink/ink87.xml"/><Relationship Id="rId16" Type="http://schemas.openxmlformats.org/officeDocument/2006/relationships/image" Target="../media/image10.png"/><Relationship Id="rId37" Type="http://schemas.openxmlformats.org/officeDocument/2006/relationships/customXml" Target="../ink/ink18.xml"/><Relationship Id="rId58" Type="http://schemas.openxmlformats.org/officeDocument/2006/relationships/image" Target="../media/image31.png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123" Type="http://schemas.openxmlformats.org/officeDocument/2006/relationships/customXml" Target="../ink/ink61.xml"/><Relationship Id="rId144" Type="http://schemas.openxmlformats.org/officeDocument/2006/relationships/image" Target="../media/image74.png"/><Relationship Id="rId90" Type="http://schemas.openxmlformats.org/officeDocument/2006/relationships/image" Target="../media/image47.png"/><Relationship Id="rId165" Type="http://schemas.openxmlformats.org/officeDocument/2006/relationships/customXml" Target="../ink/ink82.xml"/><Relationship Id="rId186" Type="http://schemas.openxmlformats.org/officeDocument/2006/relationships/image" Target="../media/image95.png"/><Relationship Id="rId27" Type="http://schemas.openxmlformats.org/officeDocument/2006/relationships/customXml" Target="../ink/ink13.xml"/><Relationship Id="rId48" Type="http://schemas.openxmlformats.org/officeDocument/2006/relationships/image" Target="../media/image26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9.png"/><Relationship Id="rId80" Type="http://schemas.openxmlformats.org/officeDocument/2006/relationships/image" Target="../media/image42.png"/><Relationship Id="rId155" Type="http://schemas.openxmlformats.org/officeDocument/2006/relationships/customXml" Target="../ink/ink77.xml"/><Relationship Id="rId176" Type="http://schemas.openxmlformats.org/officeDocument/2006/relationships/image" Target="../media/image90.png"/><Relationship Id="rId17" Type="http://schemas.openxmlformats.org/officeDocument/2006/relationships/customXml" Target="../ink/ink8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4.png"/><Relationship Id="rId70" Type="http://schemas.openxmlformats.org/officeDocument/2006/relationships/image" Target="../media/image37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5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9.png"/><Relationship Id="rId60" Type="http://schemas.openxmlformats.org/officeDocument/2006/relationships/image" Target="../media/image3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0.png"/><Relationship Id="rId177" Type="http://schemas.openxmlformats.org/officeDocument/2006/relationships/customXml" Target="../ink/ink8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706735-BCBE-6948-A284-E80784814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688" y="466725"/>
            <a:ext cx="9042400" cy="21336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INFO</a:t>
            </a:r>
            <a:r>
              <a:rPr lang="zh-CN" altLang="en-US" sz="4400" dirty="0"/>
              <a:t> </a:t>
            </a:r>
            <a:r>
              <a:rPr lang="en-US" altLang="zh-CN" sz="4400" dirty="0"/>
              <a:t>371</a:t>
            </a:r>
            <a:r>
              <a:rPr lang="en-US" altLang="en-US" sz="4400" dirty="0"/>
              <a:t>: Data Mining Applications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7962C80-0CAC-1140-8ABD-75A7FCA76E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6405" y="3049588"/>
            <a:ext cx="9042400" cy="2612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College of Computing and 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Drexel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Performance Evaluation and Decision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Yuan</a:t>
            </a:r>
            <a:r>
              <a:rPr lang="zh-CN" altLang="en-US" sz="2800" dirty="0"/>
              <a:t> </a:t>
            </a:r>
            <a:r>
              <a:rPr lang="en-US" altLang="zh-CN" sz="2800" dirty="0"/>
              <a:t>An,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Associate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6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B75B-4CAE-41E1-AED8-916101B0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DA23CEF-40F1-4E03-A47F-3F7C04A7A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582070"/>
            <a:ext cx="6667500" cy="25622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BDFC3-E389-4AB6-A24B-D2454BE7A831}"/>
              </a:ext>
            </a:extLst>
          </p:cNvPr>
          <p:cNvSpPr txBox="1"/>
          <p:nvPr/>
        </p:nvSpPr>
        <p:spPr>
          <a:xfrm flipH="1">
            <a:off x="2148274" y="5785505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inherit"/>
              </a:rPr>
              <a:t>Boaz </a:t>
            </a:r>
            <a:r>
              <a:rPr lang="en-US" sz="1400" b="1" dirty="0" err="1">
                <a:latin typeface="inherit"/>
              </a:rPr>
              <a:t>Shmueli</a:t>
            </a:r>
            <a:r>
              <a:rPr lang="en-US" sz="1400" b="1" dirty="0">
                <a:latin typeface="inherit"/>
              </a:rPr>
              <a:t>. </a:t>
            </a:r>
            <a:r>
              <a:rPr lang="en-US" sz="1400" b="1" dirty="0">
                <a:solidFill>
                  <a:srgbClr val="292929"/>
                </a:solidFill>
                <a:latin typeface="medium-content-title-font"/>
              </a:rPr>
              <a:t>Multi-Class Metrics Made Simple, Part I: Precision and Recall. </a:t>
            </a:r>
            <a:r>
              <a:rPr lang="en-US" sz="1400" b="1" dirty="0">
                <a:latin typeface="inherit"/>
              </a:rPr>
              <a:t>https://towardsdatascience.com/multi-class-metrics-made-simple-part-i-precision-and-recall-9250280bddc2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055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5E73-B480-47ED-AAC9-431574C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One-vs-Others Evaluation 1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50181E49-B87D-4350-BF4E-A65E36834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582070"/>
            <a:ext cx="6667500" cy="2562225"/>
          </a:xfrm>
        </p:spPr>
      </p:pic>
    </p:spTree>
    <p:extLst>
      <p:ext uri="{BB962C8B-B14F-4D97-AF65-F5344CB8AC3E}">
        <p14:creationId xmlns:p14="http://schemas.microsoft.com/office/powerpoint/2010/main" val="344323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782F-E6FA-4422-B562-C404D6BE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One-vs-Others Evaluation 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50B988D-51A3-4E7A-95E2-71B92A36A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582070"/>
            <a:ext cx="6667500" cy="2562225"/>
          </a:xfrm>
        </p:spPr>
      </p:pic>
    </p:spTree>
    <p:extLst>
      <p:ext uri="{BB962C8B-B14F-4D97-AF65-F5344CB8AC3E}">
        <p14:creationId xmlns:p14="http://schemas.microsoft.com/office/powerpoint/2010/main" val="46288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1E3B-47A6-4AEB-9B98-506DC8FC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One-vs-Others Evaluation 3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269AE75-2824-47B6-8C69-DEF3719A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582070"/>
            <a:ext cx="6667500" cy="2562225"/>
          </a:xfrm>
        </p:spPr>
      </p:pic>
    </p:spTree>
    <p:extLst>
      <p:ext uri="{BB962C8B-B14F-4D97-AF65-F5344CB8AC3E}">
        <p14:creationId xmlns:p14="http://schemas.microsoft.com/office/powerpoint/2010/main" val="26781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FFD6-3DA7-4EFD-ACE0-7694FB8D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of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9DD464-6243-4B9C-9212-ED4E1183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9372600" cy="29379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Macro-average:</a:t>
            </a:r>
          </a:p>
          <a:p>
            <a:pPr lvl="1"/>
            <a:r>
              <a:rPr lang="en-US" dirty="0"/>
              <a:t>Macro-precision = (31% + 67% + 67%) / 3 = 54.7%</a:t>
            </a:r>
          </a:p>
          <a:p>
            <a:pPr lvl="1"/>
            <a:r>
              <a:rPr lang="en-US" dirty="0"/>
              <a:t>Macro-recall = (67% + 20% + 67%) / 3 = 51.1%</a:t>
            </a:r>
          </a:p>
          <a:p>
            <a:pPr lvl="1"/>
            <a:r>
              <a:rPr lang="es-ES" dirty="0"/>
              <a:t>Macro-F1 = (42.1% + 30.8% + 66.7%) / 3 = 46.5%</a:t>
            </a:r>
          </a:p>
          <a:p>
            <a:r>
              <a:rPr lang="en-US" dirty="0"/>
              <a:t>Weighted-average:</a:t>
            </a:r>
          </a:p>
          <a:p>
            <a:pPr lvl="1"/>
            <a:r>
              <a:rPr lang="en-US" dirty="0"/>
              <a:t>Weighted-precision=(6 × 30.8% + 10 × 66.7% + 9 × 66.7%)/25 = 58.1%</a:t>
            </a:r>
          </a:p>
          <a:p>
            <a:pPr lvl="1"/>
            <a:r>
              <a:rPr lang="en-US" dirty="0"/>
              <a:t>Weighted-recall = (6 × 66.7% + 10 × 20.0% + 9 × 66.7%) / 25 = 48.0%</a:t>
            </a:r>
          </a:p>
          <a:p>
            <a:pPr lvl="1"/>
            <a:r>
              <a:rPr lang="en-US" dirty="0"/>
              <a:t>Weighted-F1 = (6 × 42.1% + 10 × 30.8% + 9 × 66.7%) / 25 = 46.4%</a:t>
            </a:r>
          </a:p>
          <a:p>
            <a:r>
              <a:rPr lang="en-US" dirty="0"/>
              <a:t>micro-F1 = micro-precision = micro-recall = accuracy = 48%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7B82A3D-DE97-4576-8E0E-39825D40D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3" y="4720695"/>
            <a:ext cx="56292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6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911F-B2D5-4AAD-A34A-241F5D1B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9633559" cy="1219200"/>
          </a:xfrm>
        </p:spPr>
        <p:txBody>
          <a:bodyPr/>
          <a:lstStyle/>
          <a:p>
            <a:r>
              <a:rPr lang="en-US" dirty="0"/>
              <a:t>Data Scaling</a:t>
            </a:r>
          </a:p>
        </p:txBody>
      </p:sp>
    </p:spTree>
    <p:extLst>
      <p:ext uri="{BB962C8B-B14F-4D97-AF65-F5344CB8AC3E}">
        <p14:creationId xmlns:p14="http://schemas.microsoft.com/office/powerpoint/2010/main" val="298305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D5CB-0597-734D-B0CA-C081755E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B50A-6CCC-6849-B60C-7BD5CEBD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attributes to keep/use</a:t>
            </a:r>
          </a:p>
          <a:p>
            <a:pPr lvl="1"/>
            <a:r>
              <a:rPr lang="en-US" dirty="0"/>
              <a:t>Attribute/feature selection and weighting</a:t>
            </a:r>
          </a:p>
          <a:p>
            <a:r>
              <a:rPr lang="en-US" dirty="0"/>
              <a:t>What type(s) of attributes and conversion</a:t>
            </a:r>
          </a:p>
          <a:p>
            <a:pPr lvl="1"/>
            <a:r>
              <a:rPr lang="en-US" dirty="0"/>
              <a:t>Discretization</a:t>
            </a:r>
          </a:p>
          <a:p>
            <a:r>
              <a:rPr lang="en-US" dirty="0"/>
              <a:t>Reduction of attributes/dimensions and projections</a:t>
            </a:r>
          </a:p>
          <a:p>
            <a:r>
              <a:rPr lang="en-US" dirty="0"/>
              <a:t>Reduction of instances and sampling</a:t>
            </a:r>
          </a:p>
          <a:p>
            <a:r>
              <a:rPr lang="en-US" dirty="0"/>
              <a:t>What about dirty data? Cleansing</a:t>
            </a:r>
          </a:p>
          <a:p>
            <a:r>
              <a:rPr lang="en-US" dirty="0"/>
              <a:t>Classes? Multiple vs. binary</a:t>
            </a:r>
          </a:p>
          <a:p>
            <a:pPr lvl="1"/>
            <a:r>
              <a:rPr lang="en-US" dirty="0"/>
              <a:t>Converting multiple classes to binary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0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41C7-46C3-8640-873A-A38BC996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6ACD-3DF0-6F4A-9471-D3E49173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techniques are sensitive to the scales of data.</a:t>
            </a:r>
          </a:p>
          <a:p>
            <a:r>
              <a:rPr lang="en-US" dirty="0"/>
              <a:t>Example, KNN computes different NN when the units of data are different:</a:t>
            </a:r>
          </a:p>
          <a:p>
            <a:pPr lvl="1"/>
            <a:r>
              <a:rPr lang="en-US" dirty="0"/>
              <a:t>A: 63 inches, 160 cm, 150 pounds</a:t>
            </a:r>
          </a:p>
          <a:p>
            <a:pPr lvl="1"/>
            <a:r>
              <a:rPr lang="en-US" dirty="0"/>
              <a:t>B: 67 inches, 170.2 cm, 160 pounds</a:t>
            </a:r>
          </a:p>
          <a:p>
            <a:pPr lvl="1"/>
            <a:r>
              <a:rPr lang="en-US" dirty="0"/>
              <a:t>C: 70 inches, 177.8 cm, 171 pounds</a:t>
            </a:r>
          </a:p>
          <a:p>
            <a:r>
              <a:rPr lang="en-US" dirty="0"/>
              <a:t>Who is B’s nearest neighbor?</a:t>
            </a:r>
          </a:p>
          <a:p>
            <a:pPr lvl="1"/>
            <a:r>
              <a:rPr lang="en-US" dirty="0"/>
              <a:t>B: using (67, 160) or (170.2, 160)?</a:t>
            </a:r>
          </a:p>
        </p:txBody>
      </p:sp>
    </p:spTree>
    <p:extLst>
      <p:ext uri="{BB962C8B-B14F-4D97-AF65-F5344CB8AC3E}">
        <p14:creationId xmlns:p14="http://schemas.microsoft.com/office/powerpoint/2010/main" val="250414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59C6-900D-4E7C-8737-BCBFC9C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B’s Nearest </a:t>
            </a:r>
            <a:r>
              <a:rPr lang="en-US" dirty="0" err="1"/>
              <a:t>Neibhgor</a:t>
            </a:r>
            <a:r>
              <a:rPr lang="en-US" dirty="0"/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39727-E3FF-4294-BFDE-BA9B55803E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7873" y="1736508"/>
          <a:ext cx="83346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712">
                  <a:extLst>
                    <a:ext uri="{9D8B030D-6E8A-4147-A177-3AD203B41FA5}">
                      <a16:colId xmlns:a16="http://schemas.microsoft.com/office/drawing/2014/main" val="748152058"/>
                    </a:ext>
                  </a:extLst>
                </a:gridCol>
                <a:gridCol w="2829980">
                  <a:extLst>
                    <a:ext uri="{9D8B030D-6E8A-4147-A177-3AD203B41FA5}">
                      <a16:colId xmlns:a16="http://schemas.microsoft.com/office/drawing/2014/main" val="4164317764"/>
                    </a:ext>
                  </a:extLst>
                </a:gridCol>
                <a:gridCol w="2829980">
                  <a:extLst>
                    <a:ext uri="{9D8B030D-6E8A-4147-A177-3AD203B41FA5}">
                      <a16:colId xmlns:a16="http://schemas.microsoft.com/office/drawing/2014/main" val="301619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(67 inches, 160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(63 inches, 150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8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(67 inches, 160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(70 inches, 171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(170.2 cm, 160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(160 cm, 150 pounds)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(170.2 cm, 160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(177.8 cm, 171 pounds)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13.37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833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ED31FBB-A0BD-49CC-9A64-5E60594E2030}"/>
              </a:ext>
            </a:extLst>
          </p:cNvPr>
          <p:cNvGraphicFramePr>
            <a:graphicFrameLocks/>
          </p:cNvGraphicFramePr>
          <p:nvPr/>
        </p:nvGraphicFramePr>
        <p:xfrm>
          <a:off x="2057873" y="4314056"/>
          <a:ext cx="83346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712">
                  <a:extLst>
                    <a:ext uri="{9D8B030D-6E8A-4147-A177-3AD203B41FA5}">
                      <a16:colId xmlns:a16="http://schemas.microsoft.com/office/drawing/2014/main" val="748152058"/>
                    </a:ext>
                  </a:extLst>
                </a:gridCol>
                <a:gridCol w="2829980">
                  <a:extLst>
                    <a:ext uri="{9D8B030D-6E8A-4147-A177-3AD203B41FA5}">
                      <a16:colId xmlns:a16="http://schemas.microsoft.com/office/drawing/2014/main" val="4164317764"/>
                    </a:ext>
                  </a:extLst>
                </a:gridCol>
                <a:gridCol w="2829980">
                  <a:extLst>
                    <a:ext uri="{9D8B030D-6E8A-4147-A177-3AD203B41FA5}">
                      <a16:colId xmlns:a16="http://schemas.microsoft.com/office/drawing/2014/main" val="301619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(0.095, -0.032)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(-1.044, -0.983)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8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(0.095, -0.032)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(0.949, 1.015)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(0.097, -0.032)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(-1.044, -0.983)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(0.097, -0.032)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(0.948, 1.015)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= 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83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85C082-0A76-4098-978D-9DFDEB1724F5}"/>
              </a:ext>
            </a:extLst>
          </p:cNvPr>
          <p:cNvSpPr txBox="1"/>
          <p:nvPr/>
        </p:nvSpPr>
        <p:spPr>
          <a:xfrm>
            <a:off x="2168622" y="3582296"/>
            <a:ext cx="410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After Scaling (x-mean)/std</a:t>
            </a:r>
          </a:p>
        </p:txBody>
      </p:sp>
    </p:spTree>
    <p:extLst>
      <p:ext uri="{BB962C8B-B14F-4D97-AF65-F5344CB8AC3E}">
        <p14:creationId xmlns:p14="http://schemas.microsoft.com/office/powerpoint/2010/main" val="333232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7A35-E21A-A946-8B63-83E459F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Rescaling: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1CE4-D0A4-1444-9D42-919A98E7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6"/>
            <a:ext cx="10515600" cy="4592637"/>
          </a:xfrm>
        </p:spPr>
        <p:txBody>
          <a:bodyPr/>
          <a:lstStyle/>
          <a:p>
            <a:r>
              <a:rPr lang="en-US" dirty="0"/>
              <a:t>Rescale data to mean 0 with standard deviation 1:</a:t>
            </a:r>
          </a:p>
          <a:p>
            <a:pPr lvl="1"/>
            <a:r>
              <a:rPr lang="en-US" dirty="0"/>
              <a:t> x = (x – mean) / </a:t>
            </a:r>
            <a:r>
              <a:rPr lang="en-US" dirty="0" err="1"/>
              <a:t>sd</a:t>
            </a:r>
            <a:endParaRPr lang="en-US" dirty="0"/>
          </a:p>
          <a:p>
            <a:r>
              <a:rPr lang="en-US" dirty="0"/>
              <a:t>Example, standardize the previous example with three people A, B, C:</a:t>
            </a:r>
          </a:p>
          <a:p>
            <a:pPr marL="514350" indent="-457200"/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363904A-6507-4483-A92A-9C886EFAF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30" y="4333746"/>
            <a:ext cx="6134262" cy="22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9A6A-5193-B644-A453-710FF56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091"/>
            <a:ext cx="9298709" cy="48265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9B5E5-D541-4070-97AF-8AE39750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F1-Measure</a:t>
            </a:r>
          </a:p>
          <a:p>
            <a:r>
              <a:rPr lang="en-US" dirty="0"/>
              <a:t>Data Scaling</a:t>
            </a:r>
          </a:p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84717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6CD9-5A0F-441E-998F-A3E69002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B24F1-BFCA-4FC0-8D0A-714E6D553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This scales and translates each feature individually such that it is in the given range on the training set, e.g. between zero and one.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B24F1-BFCA-4FC0-8D0A-714E6D553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63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051301"/>
            <a:ext cx="9633559" cy="1219200"/>
          </a:xfrm>
        </p:spPr>
        <p:txBody>
          <a:bodyPr/>
          <a:lstStyle/>
          <a:p>
            <a:r>
              <a:rPr lang="en-US" dirty="0"/>
              <a:t>Decision Tree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476067"/>
            <a:ext cx="963422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1760"/>
            <a:r>
              <a:rPr spc="-20" dirty="0">
                <a:solidFill>
                  <a:schemeClr val="tx2"/>
                </a:solidFill>
              </a:rPr>
              <a:t>Classification</a:t>
            </a:r>
            <a:r>
              <a:rPr spc="5" dirty="0">
                <a:solidFill>
                  <a:schemeClr val="tx2"/>
                </a:solidFill>
              </a:rPr>
              <a:t> </a:t>
            </a:r>
            <a:r>
              <a:rPr spc="-25" dirty="0">
                <a:solidFill>
                  <a:schemeClr val="tx2"/>
                </a:solidFill>
              </a:rPr>
              <a:t>Usi</a:t>
            </a:r>
            <a:r>
              <a:rPr spc="-40" dirty="0">
                <a:solidFill>
                  <a:schemeClr val="tx2"/>
                </a:solidFill>
              </a:rPr>
              <a:t>n</a:t>
            </a:r>
            <a:r>
              <a:rPr spc="-25" dirty="0">
                <a:solidFill>
                  <a:schemeClr val="tx2"/>
                </a:solidFill>
              </a:rPr>
              <a:t>g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spc="-25" dirty="0">
                <a:solidFill>
                  <a:schemeClr val="tx2"/>
                </a:solidFill>
              </a:rPr>
              <a:t>Decision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spc="-245" dirty="0">
                <a:solidFill>
                  <a:schemeClr val="tx2"/>
                </a:solidFill>
              </a:rPr>
              <a:t>T</a:t>
            </a:r>
            <a:r>
              <a:rPr spc="-20" dirty="0">
                <a:solidFill>
                  <a:schemeClr val="tx2"/>
                </a:solidFill>
              </a:rPr>
              <a:t>ree</a:t>
            </a:r>
          </a:p>
        </p:txBody>
      </p:sp>
      <p:sp>
        <p:nvSpPr>
          <p:cNvPr id="3" name="object 3"/>
          <p:cNvSpPr/>
          <p:nvPr/>
        </p:nvSpPr>
        <p:spPr>
          <a:xfrm>
            <a:off x="3424238" y="1700448"/>
            <a:ext cx="5645213" cy="42005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7" y="1559571"/>
            <a:ext cx="687450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Root</a:t>
            </a:r>
            <a:r>
              <a:rPr sz="2000"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Node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Internal</a:t>
            </a:r>
            <a:r>
              <a:rPr sz="2000" b="1" spc="-3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Nodes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716" y="5892188"/>
            <a:ext cx="13957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Leaf</a:t>
            </a:r>
            <a:r>
              <a:rPr sz="2000"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Nodes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6C3849-0E96-3046-81B3-A4E4811F6FA6}"/>
              </a:ext>
            </a:extLst>
          </p:cNvPr>
          <p:cNvCxnSpPr/>
          <p:nvPr/>
        </p:nvCxnSpPr>
        <p:spPr>
          <a:xfrm>
            <a:off x="3235569" y="2473570"/>
            <a:ext cx="1066800" cy="153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4DB91-CE87-9140-A7DF-1EB49DD8C4E8}"/>
              </a:ext>
            </a:extLst>
          </p:cNvPr>
          <p:cNvCxnSpPr>
            <a:cxnSpLocks/>
          </p:cNvCxnSpPr>
          <p:nvPr/>
        </p:nvCxnSpPr>
        <p:spPr>
          <a:xfrm>
            <a:off x="3235570" y="2506989"/>
            <a:ext cx="2074985" cy="381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B1BDE-1774-E249-BD69-9914EA37D87A}"/>
              </a:ext>
            </a:extLst>
          </p:cNvPr>
          <p:cNvCxnSpPr>
            <a:cxnSpLocks/>
          </p:cNvCxnSpPr>
          <p:nvPr/>
        </p:nvCxnSpPr>
        <p:spPr>
          <a:xfrm flipH="1">
            <a:off x="7089312" y="1700447"/>
            <a:ext cx="1011334" cy="125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4F095F-E1F9-6E44-898D-3E07B9BBFD37}"/>
              </a:ext>
            </a:extLst>
          </p:cNvPr>
          <p:cNvCxnSpPr>
            <a:cxnSpLocks/>
          </p:cNvCxnSpPr>
          <p:nvPr/>
        </p:nvCxnSpPr>
        <p:spPr>
          <a:xfrm flipV="1">
            <a:off x="8043673" y="3587263"/>
            <a:ext cx="108528" cy="2267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539DC-EAFF-1749-B8C5-5619D27BEFBA}"/>
              </a:ext>
            </a:extLst>
          </p:cNvPr>
          <p:cNvCxnSpPr>
            <a:cxnSpLocks/>
          </p:cNvCxnSpPr>
          <p:nvPr/>
        </p:nvCxnSpPr>
        <p:spPr>
          <a:xfrm flipH="1" flipV="1">
            <a:off x="7089314" y="4818186"/>
            <a:ext cx="752883" cy="1036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965B73-8E25-7946-B617-7CA72C31688C}"/>
              </a:ext>
            </a:extLst>
          </p:cNvPr>
          <p:cNvCxnSpPr>
            <a:cxnSpLocks/>
          </p:cNvCxnSpPr>
          <p:nvPr/>
        </p:nvCxnSpPr>
        <p:spPr>
          <a:xfrm flipH="1" flipV="1">
            <a:off x="6347872" y="5536230"/>
            <a:ext cx="1305656" cy="391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0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24" y="438871"/>
            <a:ext cx="972566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1760"/>
            <a:r>
              <a:rPr spc="-20" dirty="0">
                <a:solidFill>
                  <a:schemeClr val="tx2"/>
                </a:solidFill>
              </a:rPr>
              <a:t>Classification</a:t>
            </a:r>
            <a:r>
              <a:rPr spc="5" dirty="0">
                <a:solidFill>
                  <a:schemeClr val="tx2"/>
                </a:solidFill>
              </a:rPr>
              <a:t> </a:t>
            </a:r>
            <a:r>
              <a:rPr spc="-25" dirty="0">
                <a:solidFill>
                  <a:schemeClr val="tx2"/>
                </a:solidFill>
              </a:rPr>
              <a:t>Usi</a:t>
            </a:r>
            <a:r>
              <a:rPr spc="-40" dirty="0">
                <a:solidFill>
                  <a:schemeClr val="tx2"/>
                </a:solidFill>
              </a:rPr>
              <a:t>n</a:t>
            </a:r>
            <a:r>
              <a:rPr spc="-25" dirty="0">
                <a:solidFill>
                  <a:schemeClr val="tx2"/>
                </a:solidFill>
              </a:rPr>
              <a:t>g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spc="-25" dirty="0">
                <a:solidFill>
                  <a:schemeClr val="tx2"/>
                </a:solidFill>
              </a:rPr>
              <a:t>Decision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spc="-245" dirty="0">
                <a:solidFill>
                  <a:schemeClr val="tx2"/>
                </a:solidFill>
              </a:rPr>
              <a:t>T</a:t>
            </a:r>
            <a:r>
              <a:rPr spc="-20" dirty="0">
                <a:solidFill>
                  <a:schemeClr val="tx2"/>
                </a:solidFill>
              </a:rPr>
              <a:t>ree</a:t>
            </a:r>
          </a:p>
        </p:txBody>
      </p:sp>
      <p:sp>
        <p:nvSpPr>
          <p:cNvPr id="3" name="object 3"/>
          <p:cNvSpPr/>
          <p:nvPr/>
        </p:nvSpPr>
        <p:spPr>
          <a:xfrm>
            <a:off x="3424238" y="1700448"/>
            <a:ext cx="5645213" cy="42005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7" y="1559571"/>
            <a:ext cx="687450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/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Root</a:t>
            </a:r>
            <a:r>
              <a:rPr sz="2000"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Node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Internal</a:t>
            </a:r>
            <a:r>
              <a:rPr sz="2000" b="1" spc="-3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Nodes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716" y="5892188"/>
            <a:ext cx="13957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Leaf</a:t>
            </a:r>
            <a:r>
              <a:rPr sz="2000"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Nodes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6C3849-0E96-3046-81B3-A4E4811F6FA6}"/>
              </a:ext>
            </a:extLst>
          </p:cNvPr>
          <p:cNvCxnSpPr/>
          <p:nvPr/>
        </p:nvCxnSpPr>
        <p:spPr>
          <a:xfrm>
            <a:off x="3235569" y="2473570"/>
            <a:ext cx="1066800" cy="153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4DB91-CE87-9140-A7DF-1EB49DD8C4E8}"/>
              </a:ext>
            </a:extLst>
          </p:cNvPr>
          <p:cNvCxnSpPr>
            <a:cxnSpLocks/>
          </p:cNvCxnSpPr>
          <p:nvPr/>
        </p:nvCxnSpPr>
        <p:spPr>
          <a:xfrm>
            <a:off x="3235570" y="2506989"/>
            <a:ext cx="2074985" cy="381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B1BDE-1774-E249-BD69-9914EA37D87A}"/>
              </a:ext>
            </a:extLst>
          </p:cNvPr>
          <p:cNvCxnSpPr>
            <a:cxnSpLocks/>
          </p:cNvCxnSpPr>
          <p:nvPr/>
        </p:nvCxnSpPr>
        <p:spPr>
          <a:xfrm flipH="1">
            <a:off x="7089312" y="1700447"/>
            <a:ext cx="1011334" cy="125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4F095F-E1F9-6E44-898D-3E07B9BBFD37}"/>
              </a:ext>
            </a:extLst>
          </p:cNvPr>
          <p:cNvCxnSpPr>
            <a:cxnSpLocks/>
          </p:cNvCxnSpPr>
          <p:nvPr/>
        </p:nvCxnSpPr>
        <p:spPr>
          <a:xfrm flipV="1">
            <a:off x="8043673" y="3587263"/>
            <a:ext cx="108528" cy="2267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539DC-EAFF-1749-B8C5-5619D27BEFBA}"/>
              </a:ext>
            </a:extLst>
          </p:cNvPr>
          <p:cNvCxnSpPr>
            <a:cxnSpLocks/>
          </p:cNvCxnSpPr>
          <p:nvPr/>
        </p:nvCxnSpPr>
        <p:spPr>
          <a:xfrm flipH="1" flipV="1">
            <a:off x="7089314" y="4818186"/>
            <a:ext cx="752883" cy="1036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965B73-8E25-7946-B617-7CA72C31688C}"/>
              </a:ext>
            </a:extLst>
          </p:cNvPr>
          <p:cNvCxnSpPr>
            <a:cxnSpLocks/>
          </p:cNvCxnSpPr>
          <p:nvPr/>
        </p:nvCxnSpPr>
        <p:spPr>
          <a:xfrm flipH="1" flipV="1">
            <a:off x="6347872" y="5536230"/>
            <a:ext cx="1305656" cy="391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bject 6">
            <a:extLst>
              <a:ext uri="{FF2B5EF4-FFF2-40B4-BE49-F238E27FC236}">
                <a16:creationId xmlns:a16="http://schemas.microsoft.com/office/drawing/2014/main" id="{839BCABD-413F-4747-8B24-F6E9153D32F2}"/>
              </a:ext>
            </a:extLst>
          </p:cNvPr>
          <p:cNvSpPr txBox="1"/>
          <p:nvPr/>
        </p:nvSpPr>
        <p:spPr>
          <a:xfrm>
            <a:off x="1711094" y="3913438"/>
            <a:ext cx="2209800" cy="615553"/>
          </a:xfrm>
          <a:prstGeom prst="rect">
            <a:avLst/>
          </a:prstGeom>
          <a:solidFill>
            <a:srgbClr val="081D57"/>
          </a:solidFill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362585"/>
            <a:r>
              <a:rPr sz="2000" b="1" spc="-110" dirty="0">
                <a:solidFill>
                  <a:srgbClr val="FFFFFF"/>
                </a:solidFill>
                <a:latin typeface="Helvetica"/>
                <a:cs typeface="Helvetica"/>
              </a:rPr>
              <a:t>T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ree</a:t>
            </a:r>
            <a:r>
              <a:rPr sz="2000" b="1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Helvetica"/>
                <a:cs typeface="Helvetica"/>
              </a:rPr>
              <a:t>D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epth</a:t>
            </a:r>
            <a:r>
              <a:rPr sz="2000" b="1" spc="-2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3 </a:t>
            </a:r>
            <a:r>
              <a:rPr sz="2000" b="1" spc="-110" dirty="0">
                <a:solidFill>
                  <a:srgbClr val="FFFFFF"/>
                </a:solidFill>
                <a:latin typeface="Helvetica"/>
                <a:cs typeface="Helvetica"/>
              </a:rPr>
              <a:t>T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ree</a:t>
            </a:r>
            <a:r>
              <a:rPr sz="2000" b="1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S</a:t>
            </a:r>
            <a:r>
              <a:rPr sz="2000" b="1" spc="-10" dirty="0">
                <a:solidFill>
                  <a:srgbClr val="FFFFFF"/>
                </a:solidFill>
                <a:latin typeface="Helvetica"/>
                <a:cs typeface="Helvetica"/>
              </a:rPr>
              <a:t>i</a:t>
            </a:r>
            <a:r>
              <a:rPr sz="2000" b="1" spc="5" dirty="0">
                <a:solidFill>
                  <a:srgbClr val="FFFFFF"/>
                </a:solidFill>
                <a:latin typeface="Helvetica"/>
                <a:cs typeface="Helvetica"/>
              </a:rPr>
              <a:t>z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Helvetica"/>
                <a:cs typeface="Helvetica"/>
              </a:rPr>
              <a:t>6</a:t>
            </a:r>
            <a:endParaRPr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799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80042" y="325853"/>
            <a:ext cx="9695904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10335"/>
            <a:r>
              <a:rPr spc="-30" dirty="0">
                <a:solidFill>
                  <a:schemeClr val="tx2"/>
                </a:solidFill>
              </a:rPr>
              <a:t>De</a:t>
            </a:r>
            <a:r>
              <a:rPr spc="-40" dirty="0">
                <a:solidFill>
                  <a:schemeClr val="tx2"/>
                </a:solidFill>
              </a:rPr>
              <a:t>c</a:t>
            </a:r>
            <a:r>
              <a:rPr spc="-20" dirty="0">
                <a:solidFill>
                  <a:schemeClr val="tx2"/>
                </a:solidFill>
              </a:rPr>
              <a:t>ision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spc="-245" dirty="0">
                <a:solidFill>
                  <a:schemeClr val="tx2"/>
                </a:solidFill>
              </a:rPr>
              <a:t>T</a:t>
            </a:r>
            <a:r>
              <a:rPr spc="-20" dirty="0">
                <a:solidFill>
                  <a:schemeClr val="tx2"/>
                </a:solidFill>
              </a:rPr>
              <a:t>ree</a:t>
            </a:r>
            <a:r>
              <a:rPr spc="10" dirty="0">
                <a:solidFill>
                  <a:schemeClr val="tx2"/>
                </a:solidFill>
              </a:rPr>
              <a:t> </a:t>
            </a:r>
            <a:r>
              <a:rPr spc="-25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1967" y="1778408"/>
            <a:ext cx="526605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81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  <a:tab pos="1597660" algn="l"/>
              </a:tabLst>
            </a:pP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Id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a:	Sp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l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it 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d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ata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to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“p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re”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6880" y="2369505"/>
            <a:ext cx="1356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re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g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io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2848708" y="3539569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8708" y="5749369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tx2"/>
              </a:solidFill>
              <a:highlight>
                <a:srgbClr val="000080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7310" y="37684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2" y="0"/>
                </a:moveTo>
                <a:lnTo>
                  <a:pt x="30185" y="15138"/>
                </a:lnTo>
                <a:lnTo>
                  <a:pt x="5343" y="47801"/>
                </a:lnTo>
                <a:lnTo>
                  <a:pt x="0" y="75869"/>
                </a:lnTo>
                <a:lnTo>
                  <a:pt x="640" y="85768"/>
                </a:lnTo>
                <a:lnTo>
                  <a:pt x="16746" y="123163"/>
                </a:lnTo>
                <a:lnTo>
                  <a:pt x="50389" y="146926"/>
                </a:lnTo>
                <a:lnTo>
                  <a:pt x="79818" y="151984"/>
                </a:lnTo>
                <a:lnTo>
                  <a:pt x="92947" y="150188"/>
                </a:lnTo>
                <a:lnTo>
                  <a:pt x="126612" y="131676"/>
                </a:lnTo>
                <a:lnTo>
                  <a:pt x="147392" y="95648"/>
                </a:lnTo>
                <a:lnTo>
                  <a:pt x="151354" y="63274"/>
                </a:lnTo>
                <a:lnTo>
                  <a:pt x="147887" y="50191"/>
                </a:lnTo>
                <a:lnTo>
                  <a:pt x="124506" y="18005"/>
                </a:lnTo>
                <a:lnTo>
                  <a:pt x="85039" y="1154"/>
                </a:lnTo>
                <a:lnTo>
                  <a:pt x="69062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7310" y="37684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69"/>
                </a:moveTo>
                <a:lnTo>
                  <a:pt x="11636" y="35397"/>
                </a:lnTo>
                <a:lnTo>
                  <a:pt x="41927" y="7801"/>
                </a:lnTo>
                <a:lnTo>
                  <a:pt x="69062" y="0"/>
                </a:lnTo>
                <a:lnTo>
                  <a:pt x="85039" y="1154"/>
                </a:lnTo>
                <a:lnTo>
                  <a:pt x="124506" y="18005"/>
                </a:lnTo>
                <a:lnTo>
                  <a:pt x="147887" y="50191"/>
                </a:lnTo>
                <a:lnTo>
                  <a:pt x="151354" y="63274"/>
                </a:lnTo>
                <a:lnTo>
                  <a:pt x="150498" y="80228"/>
                </a:lnTo>
                <a:lnTo>
                  <a:pt x="135243" y="121475"/>
                </a:lnTo>
                <a:lnTo>
                  <a:pt x="105259" y="146136"/>
                </a:lnTo>
                <a:lnTo>
                  <a:pt x="79818" y="151984"/>
                </a:lnTo>
                <a:lnTo>
                  <a:pt x="64540" y="150694"/>
                </a:lnTo>
                <a:lnTo>
                  <a:pt x="26286" y="132920"/>
                </a:lnTo>
                <a:lnTo>
                  <a:pt x="3717" y="99347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8310" y="3920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2" y="0"/>
                </a:moveTo>
                <a:lnTo>
                  <a:pt x="30185" y="15138"/>
                </a:lnTo>
                <a:lnTo>
                  <a:pt x="5343" y="47801"/>
                </a:lnTo>
                <a:lnTo>
                  <a:pt x="0" y="75869"/>
                </a:lnTo>
                <a:lnTo>
                  <a:pt x="640" y="85768"/>
                </a:lnTo>
                <a:lnTo>
                  <a:pt x="16746" y="123163"/>
                </a:lnTo>
                <a:lnTo>
                  <a:pt x="50389" y="146926"/>
                </a:lnTo>
                <a:lnTo>
                  <a:pt x="79818" y="151984"/>
                </a:lnTo>
                <a:lnTo>
                  <a:pt x="92947" y="150188"/>
                </a:lnTo>
                <a:lnTo>
                  <a:pt x="126612" y="131676"/>
                </a:lnTo>
                <a:lnTo>
                  <a:pt x="147392" y="95648"/>
                </a:lnTo>
                <a:lnTo>
                  <a:pt x="151354" y="63274"/>
                </a:lnTo>
                <a:lnTo>
                  <a:pt x="147887" y="50191"/>
                </a:lnTo>
                <a:lnTo>
                  <a:pt x="124506" y="18005"/>
                </a:lnTo>
                <a:lnTo>
                  <a:pt x="85039" y="1154"/>
                </a:lnTo>
                <a:lnTo>
                  <a:pt x="69062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8310" y="3920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69"/>
                </a:moveTo>
                <a:lnTo>
                  <a:pt x="11636" y="35397"/>
                </a:lnTo>
                <a:lnTo>
                  <a:pt x="41927" y="7801"/>
                </a:lnTo>
                <a:lnTo>
                  <a:pt x="69062" y="0"/>
                </a:lnTo>
                <a:lnTo>
                  <a:pt x="85039" y="1154"/>
                </a:lnTo>
                <a:lnTo>
                  <a:pt x="124506" y="18005"/>
                </a:lnTo>
                <a:lnTo>
                  <a:pt x="147887" y="50191"/>
                </a:lnTo>
                <a:lnTo>
                  <a:pt x="151354" y="63274"/>
                </a:lnTo>
                <a:lnTo>
                  <a:pt x="150498" y="80228"/>
                </a:lnTo>
                <a:lnTo>
                  <a:pt x="135243" y="121475"/>
                </a:lnTo>
                <a:lnTo>
                  <a:pt x="105259" y="146136"/>
                </a:lnTo>
                <a:lnTo>
                  <a:pt x="79818" y="151984"/>
                </a:lnTo>
                <a:lnTo>
                  <a:pt x="64540" y="150694"/>
                </a:lnTo>
                <a:lnTo>
                  <a:pt x="26286" y="132920"/>
                </a:lnTo>
                <a:lnTo>
                  <a:pt x="3717" y="99347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9710" y="41494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2" y="0"/>
                </a:moveTo>
                <a:lnTo>
                  <a:pt x="30185" y="15138"/>
                </a:lnTo>
                <a:lnTo>
                  <a:pt x="5343" y="47801"/>
                </a:lnTo>
                <a:lnTo>
                  <a:pt x="0" y="75869"/>
                </a:lnTo>
                <a:lnTo>
                  <a:pt x="640" y="85768"/>
                </a:lnTo>
                <a:lnTo>
                  <a:pt x="16746" y="123163"/>
                </a:lnTo>
                <a:lnTo>
                  <a:pt x="50389" y="146926"/>
                </a:lnTo>
                <a:lnTo>
                  <a:pt x="79818" y="151984"/>
                </a:lnTo>
                <a:lnTo>
                  <a:pt x="92947" y="150188"/>
                </a:lnTo>
                <a:lnTo>
                  <a:pt x="126612" y="131676"/>
                </a:lnTo>
                <a:lnTo>
                  <a:pt x="147392" y="95648"/>
                </a:lnTo>
                <a:lnTo>
                  <a:pt x="151354" y="63274"/>
                </a:lnTo>
                <a:lnTo>
                  <a:pt x="147887" y="50191"/>
                </a:lnTo>
                <a:lnTo>
                  <a:pt x="124506" y="18005"/>
                </a:lnTo>
                <a:lnTo>
                  <a:pt x="85039" y="1154"/>
                </a:lnTo>
                <a:lnTo>
                  <a:pt x="69062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29710" y="41494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69"/>
                </a:moveTo>
                <a:lnTo>
                  <a:pt x="11636" y="35397"/>
                </a:lnTo>
                <a:lnTo>
                  <a:pt x="41927" y="7801"/>
                </a:lnTo>
                <a:lnTo>
                  <a:pt x="69062" y="0"/>
                </a:lnTo>
                <a:lnTo>
                  <a:pt x="85039" y="1154"/>
                </a:lnTo>
                <a:lnTo>
                  <a:pt x="124506" y="18005"/>
                </a:lnTo>
                <a:lnTo>
                  <a:pt x="147887" y="50191"/>
                </a:lnTo>
                <a:lnTo>
                  <a:pt x="151354" y="63274"/>
                </a:lnTo>
                <a:lnTo>
                  <a:pt x="150498" y="80228"/>
                </a:lnTo>
                <a:lnTo>
                  <a:pt x="135243" y="121475"/>
                </a:lnTo>
                <a:lnTo>
                  <a:pt x="105259" y="146136"/>
                </a:lnTo>
                <a:lnTo>
                  <a:pt x="79818" y="151984"/>
                </a:lnTo>
                <a:lnTo>
                  <a:pt x="64540" y="150694"/>
                </a:lnTo>
                <a:lnTo>
                  <a:pt x="26286" y="132920"/>
                </a:lnTo>
                <a:lnTo>
                  <a:pt x="3717" y="99347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1110" y="4682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2" y="0"/>
                </a:moveTo>
                <a:lnTo>
                  <a:pt x="30185" y="15138"/>
                </a:lnTo>
                <a:lnTo>
                  <a:pt x="5343" y="47801"/>
                </a:lnTo>
                <a:lnTo>
                  <a:pt x="0" y="75869"/>
                </a:lnTo>
                <a:lnTo>
                  <a:pt x="640" y="85768"/>
                </a:lnTo>
                <a:lnTo>
                  <a:pt x="16746" y="123163"/>
                </a:lnTo>
                <a:lnTo>
                  <a:pt x="50389" y="146926"/>
                </a:lnTo>
                <a:lnTo>
                  <a:pt x="79818" y="151984"/>
                </a:lnTo>
                <a:lnTo>
                  <a:pt x="92947" y="150188"/>
                </a:lnTo>
                <a:lnTo>
                  <a:pt x="126612" y="131676"/>
                </a:lnTo>
                <a:lnTo>
                  <a:pt x="147392" y="95648"/>
                </a:lnTo>
                <a:lnTo>
                  <a:pt x="151354" y="63274"/>
                </a:lnTo>
                <a:lnTo>
                  <a:pt x="147887" y="50191"/>
                </a:lnTo>
                <a:lnTo>
                  <a:pt x="124506" y="18005"/>
                </a:lnTo>
                <a:lnTo>
                  <a:pt x="85039" y="1154"/>
                </a:lnTo>
                <a:lnTo>
                  <a:pt x="69062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1110" y="4682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69"/>
                </a:moveTo>
                <a:lnTo>
                  <a:pt x="11636" y="35397"/>
                </a:lnTo>
                <a:lnTo>
                  <a:pt x="41927" y="7801"/>
                </a:lnTo>
                <a:lnTo>
                  <a:pt x="69062" y="0"/>
                </a:lnTo>
                <a:lnTo>
                  <a:pt x="85039" y="1154"/>
                </a:lnTo>
                <a:lnTo>
                  <a:pt x="124506" y="18005"/>
                </a:lnTo>
                <a:lnTo>
                  <a:pt x="147887" y="50191"/>
                </a:lnTo>
                <a:lnTo>
                  <a:pt x="151354" y="63274"/>
                </a:lnTo>
                <a:lnTo>
                  <a:pt x="150498" y="80228"/>
                </a:lnTo>
                <a:lnTo>
                  <a:pt x="135243" y="121475"/>
                </a:lnTo>
                <a:lnTo>
                  <a:pt x="105259" y="146136"/>
                </a:lnTo>
                <a:lnTo>
                  <a:pt x="79818" y="151984"/>
                </a:lnTo>
                <a:lnTo>
                  <a:pt x="64540" y="150694"/>
                </a:lnTo>
                <a:lnTo>
                  <a:pt x="26286" y="132920"/>
                </a:lnTo>
                <a:lnTo>
                  <a:pt x="3717" y="99347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5510" y="51400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15510" y="51400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3110" y="55210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2" y="0"/>
                </a:moveTo>
                <a:lnTo>
                  <a:pt x="30185" y="15124"/>
                </a:lnTo>
                <a:lnTo>
                  <a:pt x="5343" y="47781"/>
                </a:lnTo>
                <a:lnTo>
                  <a:pt x="0" y="75870"/>
                </a:lnTo>
                <a:lnTo>
                  <a:pt x="640" y="85784"/>
                </a:lnTo>
                <a:lnTo>
                  <a:pt x="16748" y="123187"/>
                </a:lnTo>
                <a:lnTo>
                  <a:pt x="50393" y="146933"/>
                </a:lnTo>
                <a:lnTo>
                  <a:pt x="79824" y="151984"/>
                </a:lnTo>
                <a:lnTo>
                  <a:pt x="92940" y="150189"/>
                </a:lnTo>
                <a:lnTo>
                  <a:pt x="126595" y="131689"/>
                </a:lnTo>
                <a:lnTo>
                  <a:pt x="147386" y="95660"/>
                </a:lnTo>
                <a:lnTo>
                  <a:pt x="151353" y="63262"/>
                </a:lnTo>
                <a:lnTo>
                  <a:pt x="147882" y="50172"/>
                </a:lnTo>
                <a:lnTo>
                  <a:pt x="124485" y="17988"/>
                </a:lnTo>
                <a:lnTo>
                  <a:pt x="85026" y="1153"/>
                </a:lnTo>
                <a:lnTo>
                  <a:pt x="69062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63110" y="55210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70"/>
                </a:moveTo>
                <a:lnTo>
                  <a:pt x="11636" y="35375"/>
                </a:lnTo>
                <a:lnTo>
                  <a:pt x="41927" y="7792"/>
                </a:lnTo>
                <a:lnTo>
                  <a:pt x="69062" y="0"/>
                </a:lnTo>
                <a:lnTo>
                  <a:pt x="85026" y="1153"/>
                </a:lnTo>
                <a:lnTo>
                  <a:pt x="124485" y="17988"/>
                </a:lnTo>
                <a:lnTo>
                  <a:pt x="147882" y="50172"/>
                </a:lnTo>
                <a:lnTo>
                  <a:pt x="151353" y="63262"/>
                </a:lnTo>
                <a:lnTo>
                  <a:pt x="150496" y="80231"/>
                </a:lnTo>
                <a:lnTo>
                  <a:pt x="135230" y="121491"/>
                </a:lnTo>
                <a:lnTo>
                  <a:pt x="105244" y="146140"/>
                </a:lnTo>
                <a:lnTo>
                  <a:pt x="79824" y="151984"/>
                </a:lnTo>
                <a:lnTo>
                  <a:pt x="64545" y="150697"/>
                </a:lnTo>
                <a:lnTo>
                  <a:pt x="26289" y="132939"/>
                </a:lnTo>
                <a:lnTo>
                  <a:pt x="3719" y="99370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82110" y="44542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69062" y="0"/>
                </a:moveTo>
                <a:lnTo>
                  <a:pt x="30185" y="15138"/>
                </a:lnTo>
                <a:lnTo>
                  <a:pt x="5343" y="47801"/>
                </a:lnTo>
                <a:lnTo>
                  <a:pt x="0" y="75869"/>
                </a:lnTo>
                <a:lnTo>
                  <a:pt x="640" y="85768"/>
                </a:lnTo>
                <a:lnTo>
                  <a:pt x="16746" y="123163"/>
                </a:lnTo>
                <a:lnTo>
                  <a:pt x="50389" y="146926"/>
                </a:lnTo>
                <a:lnTo>
                  <a:pt x="79818" y="151984"/>
                </a:lnTo>
                <a:lnTo>
                  <a:pt x="92947" y="150188"/>
                </a:lnTo>
                <a:lnTo>
                  <a:pt x="126612" y="131676"/>
                </a:lnTo>
                <a:lnTo>
                  <a:pt x="147392" y="95648"/>
                </a:lnTo>
                <a:lnTo>
                  <a:pt x="151354" y="63274"/>
                </a:lnTo>
                <a:lnTo>
                  <a:pt x="147887" y="50191"/>
                </a:lnTo>
                <a:lnTo>
                  <a:pt x="124506" y="18005"/>
                </a:lnTo>
                <a:lnTo>
                  <a:pt x="85039" y="1154"/>
                </a:lnTo>
                <a:lnTo>
                  <a:pt x="69062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82110" y="44542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5" h="152400">
                <a:moveTo>
                  <a:pt x="0" y="75869"/>
                </a:moveTo>
                <a:lnTo>
                  <a:pt x="11636" y="35397"/>
                </a:lnTo>
                <a:lnTo>
                  <a:pt x="41927" y="7801"/>
                </a:lnTo>
                <a:lnTo>
                  <a:pt x="69062" y="0"/>
                </a:lnTo>
                <a:lnTo>
                  <a:pt x="85039" y="1154"/>
                </a:lnTo>
                <a:lnTo>
                  <a:pt x="124506" y="18005"/>
                </a:lnTo>
                <a:lnTo>
                  <a:pt x="147887" y="50191"/>
                </a:lnTo>
                <a:lnTo>
                  <a:pt x="151354" y="63274"/>
                </a:lnTo>
                <a:lnTo>
                  <a:pt x="150498" y="80228"/>
                </a:lnTo>
                <a:lnTo>
                  <a:pt x="135243" y="121475"/>
                </a:lnTo>
                <a:lnTo>
                  <a:pt x="105259" y="146136"/>
                </a:lnTo>
                <a:lnTo>
                  <a:pt x="79818" y="151984"/>
                </a:lnTo>
                <a:lnTo>
                  <a:pt x="64540" y="150694"/>
                </a:lnTo>
                <a:lnTo>
                  <a:pt x="26286" y="132920"/>
                </a:lnTo>
                <a:lnTo>
                  <a:pt x="3717" y="99347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44108" y="43777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4108" y="43777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91708" y="38443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91708" y="38443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6508" y="41491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96508" y="41491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72708" y="35395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72708" y="35395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4908" y="50635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24908" y="50635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77308" y="53683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77308" y="53683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05908" y="52159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05908" y="52159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67910" y="53686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67910" y="53686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48910" y="50638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48910" y="50638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82508" y="3691969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0"/>
                </a:lnTo>
              </a:path>
            </a:pathLst>
          </a:custGeom>
          <a:ln w="2540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82508" y="5901769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11110" y="3920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11110" y="3920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92110" y="40732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92110" y="40732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63510" y="4301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63510" y="43018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34910" y="48352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73"/>
                </a:lnTo>
                <a:lnTo>
                  <a:pt x="16759" y="123182"/>
                </a:lnTo>
                <a:lnTo>
                  <a:pt x="50404" y="146932"/>
                </a:lnTo>
                <a:lnTo>
                  <a:pt x="79810" y="151985"/>
                </a:lnTo>
                <a:lnTo>
                  <a:pt x="92928" y="150191"/>
                </a:lnTo>
                <a:lnTo>
                  <a:pt x="126590" y="131696"/>
                </a:lnTo>
                <a:lnTo>
                  <a:pt x="147385" y="95672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34910" y="48352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45"/>
                </a:lnTo>
                <a:lnTo>
                  <a:pt x="135226" y="121499"/>
                </a:lnTo>
                <a:lnTo>
                  <a:pt x="105235" y="146144"/>
                </a:lnTo>
                <a:lnTo>
                  <a:pt x="79810" y="151985"/>
                </a:lnTo>
                <a:lnTo>
                  <a:pt x="64548" y="150696"/>
                </a:lnTo>
                <a:lnTo>
                  <a:pt x="26303" y="132936"/>
                </a:lnTo>
                <a:lnTo>
                  <a:pt x="3720" y="99361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49310" y="52924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49310" y="52924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96910" y="56734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96910" y="56734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15910" y="46066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15910" y="4606699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77908" y="45301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908" y="45301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25508" y="39967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25508" y="39967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30308" y="43015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030308" y="43015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06508" y="36919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06508" y="36919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73108" y="3691969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25400">
            <a:solidFill>
              <a:schemeClr val="tx2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582508" y="5063569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25400">
            <a:solidFill>
              <a:schemeClr val="tx2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58708" y="52159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58708" y="52159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11108" y="55207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811108" y="55207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039708" y="53683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39708" y="536836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344508" y="506356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5400">
            <a:solidFill>
              <a:schemeClr val="tx2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801710" y="55210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801710" y="55210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182710" y="52162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24"/>
                </a:lnTo>
                <a:lnTo>
                  <a:pt x="5349" y="47781"/>
                </a:lnTo>
                <a:lnTo>
                  <a:pt x="0" y="75870"/>
                </a:lnTo>
                <a:lnTo>
                  <a:pt x="641" y="85780"/>
                </a:lnTo>
                <a:lnTo>
                  <a:pt x="16762" y="123186"/>
                </a:lnTo>
                <a:lnTo>
                  <a:pt x="50410" y="146933"/>
                </a:lnTo>
                <a:lnTo>
                  <a:pt x="79820" y="151985"/>
                </a:lnTo>
                <a:lnTo>
                  <a:pt x="92936" y="150190"/>
                </a:lnTo>
                <a:lnTo>
                  <a:pt x="126593" y="131691"/>
                </a:lnTo>
                <a:lnTo>
                  <a:pt x="147386" y="95664"/>
                </a:lnTo>
                <a:lnTo>
                  <a:pt x="151354" y="63268"/>
                </a:lnTo>
                <a:lnTo>
                  <a:pt x="147883" y="50176"/>
                </a:lnTo>
                <a:lnTo>
                  <a:pt x="124489" y="17990"/>
                </a:lnTo>
                <a:lnTo>
                  <a:pt x="85032" y="1153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182710" y="5216298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70"/>
                </a:moveTo>
                <a:lnTo>
                  <a:pt x="11649" y="35375"/>
                </a:lnTo>
                <a:lnTo>
                  <a:pt x="41949" y="7792"/>
                </a:lnTo>
                <a:lnTo>
                  <a:pt x="69069" y="0"/>
                </a:lnTo>
                <a:lnTo>
                  <a:pt x="85032" y="1153"/>
                </a:lnTo>
                <a:lnTo>
                  <a:pt x="124489" y="17990"/>
                </a:lnTo>
                <a:lnTo>
                  <a:pt x="147883" y="50176"/>
                </a:lnTo>
                <a:lnTo>
                  <a:pt x="151354" y="63268"/>
                </a:lnTo>
                <a:lnTo>
                  <a:pt x="150497" y="80236"/>
                </a:lnTo>
                <a:lnTo>
                  <a:pt x="135228" y="121494"/>
                </a:lnTo>
                <a:lnTo>
                  <a:pt x="105241" y="146141"/>
                </a:lnTo>
                <a:lnTo>
                  <a:pt x="79820" y="151985"/>
                </a:lnTo>
                <a:lnTo>
                  <a:pt x="64555" y="150697"/>
                </a:lnTo>
                <a:lnTo>
                  <a:pt x="26307" y="132938"/>
                </a:lnTo>
                <a:lnTo>
                  <a:pt x="3722" y="99367"/>
                </a:lnTo>
                <a:lnTo>
                  <a:pt x="0" y="75870"/>
                </a:lnTo>
                <a:close/>
              </a:path>
            </a:pathLst>
          </a:custGeom>
          <a:ln w="9525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287108" y="460636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533400" y="0"/>
                </a:moveTo>
                <a:lnTo>
                  <a:pt x="5334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533400" y="342900"/>
                </a:lnTo>
                <a:lnTo>
                  <a:pt x="533400" y="457200"/>
                </a:lnTo>
                <a:lnTo>
                  <a:pt x="7620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287108" y="460636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114300"/>
                </a:moveTo>
                <a:lnTo>
                  <a:pt x="533400" y="114300"/>
                </a:lnTo>
                <a:lnTo>
                  <a:pt x="533400" y="0"/>
                </a:lnTo>
                <a:lnTo>
                  <a:pt x="762000" y="228600"/>
                </a:lnTo>
                <a:lnTo>
                  <a:pt x="533400" y="457200"/>
                </a:lnTo>
                <a:lnTo>
                  <a:pt x="5334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44609" y="1982744"/>
            <a:ext cx="14255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Decis</a:t>
            </a:r>
            <a:r>
              <a:rPr sz="2000" b="1" spc="-10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sz="2000" b="1" dirty="0">
                <a:solidFill>
                  <a:schemeClr val="tx2"/>
                </a:solidFill>
                <a:latin typeface="Helvetica"/>
                <a:cs typeface="Helvetica"/>
              </a:rPr>
              <a:t>on Boundaries</a:t>
            </a:r>
            <a:endParaRPr sz="2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649308" y="2664159"/>
            <a:ext cx="1455420" cy="1104265"/>
          </a:xfrm>
          <a:custGeom>
            <a:avLst/>
            <a:gdLst/>
            <a:ahLst/>
            <a:cxnLst/>
            <a:rect l="l" t="t" r="r" b="b"/>
            <a:pathLst>
              <a:path w="1455420" h="1104264">
                <a:moveTo>
                  <a:pt x="52450" y="993013"/>
                </a:moveTo>
                <a:lnTo>
                  <a:pt x="45085" y="996061"/>
                </a:lnTo>
                <a:lnTo>
                  <a:pt x="42290" y="1002538"/>
                </a:lnTo>
                <a:lnTo>
                  <a:pt x="0" y="1104011"/>
                </a:lnTo>
                <a:lnTo>
                  <a:pt x="42415" y="1098931"/>
                </a:lnTo>
                <a:lnTo>
                  <a:pt x="27686" y="1098931"/>
                </a:lnTo>
                <a:lnTo>
                  <a:pt x="12446" y="1078738"/>
                </a:lnTo>
                <a:lnTo>
                  <a:pt x="49822" y="1050497"/>
                </a:lnTo>
                <a:lnTo>
                  <a:pt x="65786" y="1012317"/>
                </a:lnTo>
                <a:lnTo>
                  <a:pt x="68452" y="1005840"/>
                </a:lnTo>
                <a:lnTo>
                  <a:pt x="65404" y="998474"/>
                </a:lnTo>
                <a:lnTo>
                  <a:pt x="58927" y="995680"/>
                </a:lnTo>
                <a:lnTo>
                  <a:pt x="52450" y="993013"/>
                </a:lnTo>
                <a:close/>
              </a:path>
              <a:path w="1455420" h="1104264">
                <a:moveTo>
                  <a:pt x="49822" y="1050497"/>
                </a:moveTo>
                <a:lnTo>
                  <a:pt x="12446" y="1078738"/>
                </a:lnTo>
                <a:lnTo>
                  <a:pt x="27686" y="1098931"/>
                </a:lnTo>
                <a:lnTo>
                  <a:pt x="34578" y="1093724"/>
                </a:lnTo>
                <a:lnTo>
                  <a:pt x="31750" y="1093724"/>
                </a:lnTo>
                <a:lnTo>
                  <a:pt x="18541" y="1076198"/>
                </a:lnTo>
                <a:lnTo>
                  <a:pt x="40151" y="1073629"/>
                </a:lnTo>
                <a:lnTo>
                  <a:pt x="49822" y="1050497"/>
                </a:lnTo>
                <a:close/>
              </a:path>
              <a:path w="1455420" h="1104264">
                <a:moveTo>
                  <a:pt x="113157" y="1064895"/>
                </a:moveTo>
                <a:lnTo>
                  <a:pt x="65101" y="1070664"/>
                </a:lnTo>
                <a:lnTo>
                  <a:pt x="27686" y="1098931"/>
                </a:lnTo>
                <a:lnTo>
                  <a:pt x="42415" y="1098931"/>
                </a:lnTo>
                <a:lnTo>
                  <a:pt x="116077" y="1090168"/>
                </a:lnTo>
                <a:lnTo>
                  <a:pt x="121158" y="1083818"/>
                </a:lnTo>
                <a:lnTo>
                  <a:pt x="119379" y="1069848"/>
                </a:lnTo>
                <a:lnTo>
                  <a:pt x="113157" y="1064895"/>
                </a:lnTo>
                <a:close/>
              </a:path>
              <a:path w="1455420" h="1104264">
                <a:moveTo>
                  <a:pt x="40151" y="1073629"/>
                </a:moveTo>
                <a:lnTo>
                  <a:pt x="18541" y="1076198"/>
                </a:lnTo>
                <a:lnTo>
                  <a:pt x="31750" y="1093724"/>
                </a:lnTo>
                <a:lnTo>
                  <a:pt x="40151" y="1073629"/>
                </a:lnTo>
                <a:close/>
              </a:path>
              <a:path w="1455420" h="1104264">
                <a:moveTo>
                  <a:pt x="65101" y="1070664"/>
                </a:moveTo>
                <a:lnTo>
                  <a:pt x="40151" y="1073629"/>
                </a:lnTo>
                <a:lnTo>
                  <a:pt x="31750" y="1093724"/>
                </a:lnTo>
                <a:lnTo>
                  <a:pt x="34578" y="1093724"/>
                </a:lnTo>
                <a:lnTo>
                  <a:pt x="65101" y="1070664"/>
                </a:lnTo>
                <a:close/>
              </a:path>
              <a:path w="1455420" h="1104264">
                <a:moveTo>
                  <a:pt x="1440179" y="0"/>
                </a:moveTo>
                <a:lnTo>
                  <a:pt x="49822" y="1050497"/>
                </a:lnTo>
                <a:lnTo>
                  <a:pt x="40151" y="1073629"/>
                </a:lnTo>
                <a:lnTo>
                  <a:pt x="65101" y="1070664"/>
                </a:lnTo>
                <a:lnTo>
                  <a:pt x="1455420" y="20320"/>
                </a:lnTo>
                <a:lnTo>
                  <a:pt x="1440179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173438" y="3000708"/>
            <a:ext cx="1011555" cy="2063114"/>
          </a:xfrm>
          <a:custGeom>
            <a:avLst/>
            <a:gdLst/>
            <a:ahLst/>
            <a:cxnLst/>
            <a:rect l="l" t="t" r="r" b="b"/>
            <a:pathLst>
              <a:path w="1011554" h="2063114">
                <a:moveTo>
                  <a:pt x="19176" y="1939048"/>
                </a:moveTo>
                <a:lnTo>
                  <a:pt x="5207" y="1940153"/>
                </a:lnTo>
                <a:lnTo>
                  <a:pt x="0" y="1946275"/>
                </a:lnTo>
                <a:lnTo>
                  <a:pt x="508" y="1953272"/>
                </a:lnTo>
                <a:lnTo>
                  <a:pt x="9271" y="2062911"/>
                </a:lnTo>
                <a:lnTo>
                  <a:pt x="34689" y="2045728"/>
                </a:lnTo>
                <a:lnTo>
                  <a:pt x="31623" y="2045728"/>
                </a:lnTo>
                <a:lnTo>
                  <a:pt x="8762" y="2034705"/>
                </a:lnTo>
                <a:lnTo>
                  <a:pt x="29169" y="1992322"/>
                </a:lnTo>
                <a:lnTo>
                  <a:pt x="25908" y="1951253"/>
                </a:lnTo>
                <a:lnTo>
                  <a:pt x="25273" y="1944268"/>
                </a:lnTo>
                <a:lnTo>
                  <a:pt x="19176" y="1939048"/>
                </a:lnTo>
                <a:close/>
              </a:path>
              <a:path w="1011554" h="2063114">
                <a:moveTo>
                  <a:pt x="29169" y="1992322"/>
                </a:moveTo>
                <a:lnTo>
                  <a:pt x="8762" y="2034705"/>
                </a:lnTo>
                <a:lnTo>
                  <a:pt x="31623" y="2045728"/>
                </a:lnTo>
                <a:lnTo>
                  <a:pt x="34765" y="2039200"/>
                </a:lnTo>
                <a:lnTo>
                  <a:pt x="32893" y="2039200"/>
                </a:lnTo>
                <a:lnTo>
                  <a:pt x="13081" y="2029675"/>
                </a:lnTo>
                <a:lnTo>
                  <a:pt x="31167" y="2017470"/>
                </a:lnTo>
                <a:lnTo>
                  <a:pt x="29169" y="1992322"/>
                </a:lnTo>
                <a:close/>
              </a:path>
              <a:path w="1011554" h="2063114">
                <a:moveTo>
                  <a:pt x="91948" y="1976374"/>
                </a:moveTo>
                <a:lnTo>
                  <a:pt x="86233" y="1980311"/>
                </a:lnTo>
                <a:lnTo>
                  <a:pt x="51995" y="2003415"/>
                </a:lnTo>
                <a:lnTo>
                  <a:pt x="31623" y="2045728"/>
                </a:lnTo>
                <a:lnTo>
                  <a:pt x="34689" y="2045728"/>
                </a:lnTo>
                <a:lnTo>
                  <a:pt x="106172" y="1997430"/>
                </a:lnTo>
                <a:lnTo>
                  <a:pt x="107696" y="1989531"/>
                </a:lnTo>
                <a:lnTo>
                  <a:pt x="99822" y="1977910"/>
                </a:lnTo>
                <a:lnTo>
                  <a:pt x="91948" y="1976374"/>
                </a:lnTo>
                <a:close/>
              </a:path>
              <a:path w="1011554" h="2063114">
                <a:moveTo>
                  <a:pt x="31167" y="2017470"/>
                </a:moveTo>
                <a:lnTo>
                  <a:pt x="13081" y="2029675"/>
                </a:lnTo>
                <a:lnTo>
                  <a:pt x="32893" y="2039200"/>
                </a:lnTo>
                <a:lnTo>
                  <a:pt x="31167" y="2017470"/>
                </a:lnTo>
                <a:close/>
              </a:path>
              <a:path w="1011554" h="2063114">
                <a:moveTo>
                  <a:pt x="51995" y="2003415"/>
                </a:moveTo>
                <a:lnTo>
                  <a:pt x="31167" y="2017470"/>
                </a:lnTo>
                <a:lnTo>
                  <a:pt x="32893" y="2039200"/>
                </a:lnTo>
                <a:lnTo>
                  <a:pt x="34765" y="2039200"/>
                </a:lnTo>
                <a:lnTo>
                  <a:pt x="51995" y="2003415"/>
                </a:lnTo>
                <a:close/>
              </a:path>
              <a:path w="1011554" h="2063114">
                <a:moveTo>
                  <a:pt x="988441" y="0"/>
                </a:moveTo>
                <a:lnTo>
                  <a:pt x="29169" y="1992322"/>
                </a:lnTo>
                <a:lnTo>
                  <a:pt x="31167" y="2017470"/>
                </a:lnTo>
                <a:lnTo>
                  <a:pt x="51995" y="2003415"/>
                </a:lnTo>
                <a:lnTo>
                  <a:pt x="1011301" y="10922"/>
                </a:lnTo>
                <a:lnTo>
                  <a:pt x="988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6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62" y="430471"/>
            <a:ext cx="914400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680"/>
              </a:lnSpc>
            </a:pPr>
            <a:r>
              <a:rPr sz="4000" b="1" spc="-30" dirty="0">
                <a:solidFill>
                  <a:schemeClr val="tx2"/>
                </a:solidFill>
                <a:latin typeface="Helvetica"/>
                <a:cs typeface="Helvetica"/>
              </a:rPr>
              <a:t>Co</a:t>
            </a:r>
            <a:r>
              <a:rPr sz="4000" b="1" spc="-45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4000" b="1" spc="-20" dirty="0">
                <a:solidFill>
                  <a:schemeClr val="tx2"/>
                </a:solidFill>
                <a:latin typeface="Helvetica"/>
                <a:cs typeface="Helvetica"/>
              </a:rPr>
              <a:t>structin</a:t>
            </a:r>
            <a:r>
              <a:rPr lang="en-US" sz="4000" b="1" spc="-20" dirty="0">
                <a:solidFill>
                  <a:schemeClr val="tx2"/>
                </a:solidFill>
                <a:latin typeface="Helvetica"/>
                <a:cs typeface="Helvetica"/>
              </a:rPr>
              <a:t>g </a:t>
            </a:r>
            <a:r>
              <a:rPr sz="4000" b="1" spc="-30" dirty="0">
                <a:solidFill>
                  <a:schemeClr val="tx2"/>
                </a:solidFill>
                <a:latin typeface="Helvetica"/>
                <a:cs typeface="Helvetica"/>
              </a:rPr>
              <a:t>De</a:t>
            </a:r>
            <a:r>
              <a:rPr sz="4000" b="1" spc="-40" dirty="0">
                <a:solidFill>
                  <a:schemeClr val="tx2"/>
                </a:solidFill>
                <a:latin typeface="Helvetica"/>
                <a:cs typeface="Helvetica"/>
              </a:rPr>
              <a:t>c</a:t>
            </a:r>
            <a:r>
              <a:rPr sz="4000" b="1" spc="-20" dirty="0">
                <a:solidFill>
                  <a:schemeClr val="tx2"/>
                </a:solidFill>
                <a:latin typeface="Helvetica"/>
                <a:cs typeface="Helvetica"/>
              </a:rPr>
              <a:t>ision</a:t>
            </a:r>
            <a:r>
              <a:rPr sz="4000" b="1" spc="-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4000" b="1" spc="-245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sz="4000" b="1" spc="-20" dirty="0">
                <a:solidFill>
                  <a:schemeClr val="tx2"/>
                </a:solidFill>
                <a:latin typeface="Helvetica"/>
                <a:cs typeface="Helvetica"/>
              </a:rPr>
              <a:t>ree</a:t>
            </a:r>
            <a:endParaRPr sz="4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5631" y="2273300"/>
            <a:ext cx="35941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4519" y="2971745"/>
            <a:ext cx="1263015" cy="73866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R="76835" algn="ctr"/>
            <a:r>
              <a:rPr sz="2400" spc="-90" dirty="0">
                <a:solidFill>
                  <a:schemeClr val="bg1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chemeClr val="bg1"/>
                </a:solidFill>
                <a:latin typeface="Helvetica"/>
                <a:cs typeface="Helvetica"/>
              </a:rPr>
              <a:t>ree</a:t>
            </a: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Helvetica"/>
                <a:cs typeface="Helvetica"/>
              </a:rPr>
              <a:t>Indu</a:t>
            </a:r>
            <a:r>
              <a:rPr sz="2400" spc="-10" dirty="0">
                <a:solidFill>
                  <a:schemeClr val="bg1"/>
                </a:solidFill>
                <a:latin typeface="Helvetica"/>
                <a:cs typeface="Helvetica"/>
              </a:rPr>
              <a:t>c</a:t>
            </a:r>
            <a:r>
              <a:rPr sz="2400" dirty="0">
                <a:solidFill>
                  <a:schemeClr val="bg1"/>
                </a:solidFill>
                <a:latin typeface="Helvetica"/>
                <a:cs typeface="Helvetica"/>
              </a:rPr>
              <a:t>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8CAE8-CEDC-D840-9749-1C25F2E7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1" y="1520191"/>
            <a:ext cx="5642904" cy="4605974"/>
          </a:xfrm>
        </p:spPr>
        <p:txBody>
          <a:bodyPr>
            <a:normAutofit/>
          </a:bodyPr>
          <a:lstStyle/>
          <a:p>
            <a:pPr marL="469900" indent="-457200">
              <a:lnSpc>
                <a:spcPts val="3745"/>
              </a:lnSpc>
              <a:buClr>
                <a:schemeClr val="tx2"/>
              </a:buClr>
              <a:tabLst>
                <a:tab pos="469900" algn="l"/>
              </a:tabLst>
            </a:pP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Start</a:t>
            </a:r>
            <a:r>
              <a:rPr lang="en-US" spc="-2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with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all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spc="10" dirty="0">
                <a:solidFill>
                  <a:schemeClr val="tx2"/>
                </a:solidFill>
                <a:latin typeface="Helvetica"/>
                <a:cs typeface="Helvetica"/>
              </a:rPr>
              <a:t>s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m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pl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s 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a 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node.</a:t>
            </a:r>
          </a:p>
          <a:p>
            <a:pPr marL="469900" indent="-457200">
              <a:lnSpc>
                <a:spcPts val="3745"/>
              </a:lnSpc>
              <a:buClr>
                <a:schemeClr val="tx2"/>
              </a:buClr>
              <a:tabLst>
                <a:tab pos="469900" algn="l"/>
              </a:tabLst>
            </a:pP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Part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ti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n sa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m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pl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s 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b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ased</a:t>
            </a:r>
            <a:r>
              <a:rPr lang="en-US" spc="-2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on i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t 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crea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lang="en-US" spc="-3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rest</a:t>
            </a:r>
            <a:r>
              <a:rPr lang="en-US" spc="-2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subs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ts.</a:t>
            </a:r>
          </a:p>
          <a:p>
            <a:pPr marL="469900" indent="-457200">
              <a:lnSpc>
                <a:spcPts val="3745"/>
              </a:lnSpc>
              <a:buClr>
                <a:schemeClr val="tx2"/>
              </a:buClr>
              <a:tabLst>
                <a:tab pos="469900" algn="l"/>
              </a:tabLst>
            </a:pP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Rep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at</a:t>
            </a:r>
            <a:r>
              <a:rPr lang="en-US" spc="-2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to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rtit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on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d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ta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in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o suc</a:t>
            </a:r>
            <a:r>
              <a:rPr lang="en-US" spc="5" dirty="0">
                <a:solidFill>
                  <a:schemeClr val="tx2"/>
                </a:solidFill>
                <a:latin typeface="Helvetica"/>
                <a:cs typeface="Helvetica"/>
              </a:rPr>
              <a:t>c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essive</a:t>
            </a:r>
            <a:r>
              <a:rPr lang="en-US" spc="-15" dirty="0">
                <a:solidFill>
                  <a:schemeClr val="tx2"/>
                </a:solidFill>
                <a:latin typeface="Helvetica"/>
                <a:cs typeface="Helvetica"/>
              </a:rPr>
              <a:t>l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y</a:t>
            </a:r>
            <a:r>
              <a:rPr lang="en-US" spc="-3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lang="en-US" spc="-10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rer</a:t>
            </a:r>
            <a:r>
              <a:rPr lang="en-US" spc="-2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subsets.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9F4CDF-1B4F-DD45-BF74-EB06DBB9F384}"/>
              </a:ext>
            </a:extLst>
          </p:cNvPr>
          <p:cNvSpPr/>
          <p:nvPr/>
        </p:nvSpPr>
        <p:spPr>
          <a:xfrm>
            <a:off x="7924800" y="2414954"/>
            <a:ext cx="1606062" cy="7033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51131-3FEA-6D4C-903A-7CAC86B45901}"/>
              </a:ext>
            </a:extLst>
          </p:cNvPr>
          <p:cNvSpPr/>
          <p:nvPr/>
        </p:nvSpPr>
        <p:spPr>
          <a:xfrm>
            <a:off x="7549662" y="3855454"/>
            <a:ext cx="1137139" cy="7033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239337-075D-7B4F-84AC-FE4A46550C8E}"/>
              </a:ext>
            </a:extLst>
          </p:cNvPr>
          <p:cNvSpPr/>
          <p:nvPr/>
        </p:nvSpPr>
        <p:spPr>
          <a:xfrm>
            <a:off x="8822593" y="3898182"/>
            <a:ext cx="1137139" cy="7033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35607A-8B19-8C45-9DB6-3D2B7368AF66}"/>
              </a:ext>
            </a:extLst>
          </p:cNvPr>
          <p:cNvCxnSpPr/>
          <p:nvPr/>
        </p:nvCxnSpPr>
        <p:spPr>
          <a:xfrm flipH="1">
            <a:off x="8253047" y="3118338"/>
            <a:ext cx="474785" cy="737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C5B96D-958B-3043-8F63-9BF9B2EF6C1E}"/>
              </a:ext>
            </a:extLst>
          </p:cNvPr>
          <p:cNvCxnSpPr>
            <a:stCxn id="8" idx="4"/>
          </p:cNvCxnSpPr>
          <p:nvPr/>
        </p:nvCxnSpPr>
        <p:spPr>
          <a:xfrm>
            <a:off x="8727832" y="3118338"/>
            <a:ext cx="486507" cy="779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3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872" y="445837"/>
            <a:ext cx="42652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25" dirty="0">
                <a:solidFill>
                  <a:schemeClr val="tx2"/>
                </a:solidFill>
                <a:latin typeface="Helvetica"/>
                <a:cs typeface="Helvetica"/>
              </a:rPr>
              <a:t>Greedy</a:t>
            </a:r>
            <a:r>
              <a:rPr sz="4000" b="1" spc="-14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4000" b="1" spc="-30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4000" b="1" spc="-40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sz="4000" b="1" spc="-25" dirty="0">
                <a:solidFill>
                  <a:schemeClr val="tx2"/>
                </a:solidFill>
                <a:latin typeface="Helvetica"/>
                <a:cs typeface="Helvetica"/>
              </a:rPr>
              <a:t>pro</a:t>
            </a:r>
            <a:r>
              <a:rPr sz="4000" b="1" spc="-40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4000" b="1" spc="-25" dirty="0">
                <a:solidFill>
                  <a:schemeClr val="tx2"/>
                </a:solidFill>
                <a:latin typeface="Helvetica"/>
                <a:cs typeface="Helvetica"/>
              </a:rPr>
              <a:t>ch</a:t>
            </a:r>
            <a:endParaRPr sz="40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9113" y="5201609"/>
            <a:ext cx="6324600" cy="990600"/>
          </a:xfrm>
          <a:custGeom>
            <a:avLst/>
            <a:gdLst/>
            <a:ahLst/>
            <a:cxnLst/>
            <a:rect l="l" t="t" r="r" b="b"/>
            <a:pathLst>
              <a:path w="6324600" h="990600">
                <a:moveTo>
                  <a:pt x="0" y="990600"/>
                </a:moveTo>
                <a:lnTo>
                  <a:pt x="6324600" y="990600"/>
                </a:lnTo>
                <a:lnTo>
                  <a:pt x="6324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9318" y="5552649"/>
            <a:ext cx="6184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Wh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a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t</a:t>
            </a:r>
            <a:r>
              <a:rPr sz="2400" spc="-50" dirty="0">
                <a:solidFill>
                  <a:srgbClr val="FFFFFF"/>
                </a:solidFill>
                <a:latin typeface="Helvetica"/>
                <a:cs typeface="Helvetica"/>
              </a:rPr>
              <a:t>’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s the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b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st way to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sp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l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it</a:t>
            </a:r>
            <a:r>
              <a:rPr sz="2400" spc="1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current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o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?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0683" y="1246880"/>
            <a:ext cx="2616200" cy="345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4965" y="2094563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55689" y="0"/>
                </a:moveTo>
                <a:lnTo>
                  <a:pt x="20660" y="17693"/>
                </a:lnTo>
                <a:lnTo>
                  <a:pt x="1445" y="55696"/>
                </a:lnTo>
                <a:lnTo>
                  <a:pt x="0" y="71197"/>
                </a:lnTo>
                <a:lnTo>
                  <a:pt x="354" y="78903"/>
                </a:lnTo>
                <a:lnTo>
                  <a:pt x="15954" y="118971"/>
                </a:lnTo>
                <a:lnTo>
                  <a:pt x="49235" y="140906"/>
                </a:lnTo>
                <a:lnTo>
                  <a:pt x="62962" y="142548"/>
                </a:lnTo>
                <a:lnTo>
                  <a:pt x="75051" y="140761"/>
                </a:lnTo>
                <a:lnTo>
                  <a:pt x="112398" y="107770"/>
                </a:lnTo>
                <a:lnTo>
                  <a:pt x="122024" y="60141"/>
                </a:lnTo>
                <a:lnTo>
                  <a:pt x="118778" y="46014"/>
                </a:lnTo>
                <a:lnTo>
                  <a:pt x="95383" y="12774"/>
                </a:lnTo>
                <a:lnTo>
                  <a:pt x="55689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4965" y="2094563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0" y="71197"/>
                </a:moveTo>
                <a:lnTo>
                  <a:pt x="12085" y="28584"/>
                </a:lnTo>
                <a:lnTo>
                  <a:pt x="42771" y="3041"/>
                </a:lnTo>
                <a:lnTo>
                  <a:pt x="55689" y="0"/>
                </a:lnTo>
                <a:lnTo>
                  <a:pt x="70400" y="1448"/>
                </a:lnTo>
                <a:lnTo>
                  <a:pt x="105258" y="22008"/>
                </a:lnTo>
                <a:lnTo>
                  <a:pt x="122024" y="60141"/>
                </a:lnTo>
                <a:lnTo>
                  <a:pt x="121054" y="77894"/>
                </a:lnTo>
                <a:lnTo>
                  <a:pt x="105201" y="119591"/>
                </a:lnTo>
                <a:lnTo>
                  <a:pt x="62962" y="142548"/>
                </a:lnTo>
                <a:lnTo>
                  <a:pt x="49235" y="140906"/>
                </a:lnTo>
                <a:lnTo>
                  <a:pt x="15954" y="118971"/>
                </a:lnTo>
                <a:lnTo>
                  <a:pt x="354" y="78903"/>
                </a:lnTo>
                <a:lnTo>
                  <a:pt x="0" y="71197"/>
                </a:lnTo>
                <a:close/>
              </a:path>
            </a:pathLst>
          </a:custGeom>
          <a:ln w="25400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9113" y="202288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92075" y="0"/>
                </a:moveTo>
                <a:lnTo>
                  <a:pt x="0" y="214249"/>
                </a:lnTo>
                <a:lnTo>
                  <a:pt x="184150" y="214249"/>
                </a:lnTo>
                <a:lnTo>
                  <a:pt x="9207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9113" y="202288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0" y="214249"/>
                </a:moveTo>
                <a:lnTo>
                  <a:pt x="92075" y="0"/>
                </a:lnTo>
                <a:lnTo>
                  <a:pt x="184150" y="214249"/>
                </a:lnTo>
                <a:lnTo>
                  <a:pt x="0" y="21424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4645" y="2094561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55674" y="0"/>
                </a:moveTo>
                <a:lnTo>
                  <a:pt x="20643" y="17685"/>
                </a:lnTo>
                <a:lnTo>
                  <a:pt x="1444" y="55695"/>
                </a:lnTo>
                <a:lnTo>
                  <a:pt x="0" y="71200"/>
                </a:lnTo>
                <a:lnTo>
                  <a:pt x="358" y="78948"/>
                </a:lnTo>
                <a:lnTo>
                  <a:pt x="15956" y="118991"/>
                </a:lnTo>
                <a:lnTo>
                  <a:pt x="49260" y="140908"/>
                </a:lnTo>
                <a:lnTo>
                  <a:pt x="63016" y="142548"/>
                </a:lnTo>
                <a:lnTo>
                  <a:pt x="75097" y="140744"/>
                </a:lnTo>
                <a:lnTo>
                  <a:pt x="112440" y="107726"/>
                </a:lnTo>
                <a:lnTo>
                  <a:pt x="122066" y="60099"/>
                </a:lnTo>
                <a:lnTo>
                  <a:pt x="118807" y="45981"/>
                </a:lnTo>
                <a:lnTo>
                  <a:pt x="95371" y="12765"/>
                </a:lnTo>
                <a:lnTo>
                  <a:pt x="55674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4645" y="2094561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0" y="71200"/>
                </a:moveTo>
                <a:lnTo>
                  <a:pt x="12074" y="28577"/>
                </a:lnTo>
                <a:lnTo>
                  <a:pt x="42752" y="3036"/>
                </a:lnTo>
                <a:lnTo>
                  <a:pt x="55674" y="0"/>
                </a:lnTo>
                <a:lnTo>
                  <a:pt x="70378" y="1447"/>
                </a:lnTo>
                <a:lnTo>
                  <a:pt x="105258" y="21993"/>
                </a:lnTo>
                <a:lnTo>
                  <a:pt x="122066" y="60099"/>
                </a:lnTo>
                <a:lnTo>
                  <a:pt x="121098" y="77851"/>
                </a:lnTo>
                <a:lnTo>
                  <a:pt x="105241" y="119549"/>
                </a:lnTo>
                <a:lnTo>
                  <a:pt x="63016" y="142548"/>
                </a:lnTo>
                <a:lnTo>
                  <a:pt x="49260" y="140908"/>
                </a:lnTo>
                <a:lnTo>
                  <a:pt x="15956" y="118991"/>
                </a:lnTo>
                <a:lnTo>
                  <a:pt x="358" y="78948"/>
                </a:lnTo>
                <a:lnTo>
                  <a:pt x="0" y="71200"/>
                </a:lnTo>
                <a:close/>
              </a:path>
            </a:pathLst>
          </a:custGeom>
          <a:ln w="25400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4286" y="2094570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55718" y="0"/>
                </a:moveTo>
                <a:lnTo>
                  <a:pt x="20681" y="17711"/>
                </a:lnTo>
                <a:lnTo>
                  <a:pt x="1448" y="55699"/>
                </a:lnTo>
                <a:lnTo>
                  <a:pt x="0" y="71191"/>
                </a:lnTo>
                <a:lnTo>
                  <a:pt x="361" y="78959"/>
                </a:lnTo>
                <a:lnTo>
                  <a:pt x="16010" y="118990"/>
                </a:lnTo>
                <a:lnTo>
                  <a:pt x="49321" y="140902"/>
                </a:lnTo>
                <a:lnTo>
                  <a:pt x="63046" y="142542"/>
                </a:lnTo>
                <a:lnTo>
                  <a:pt x="75138" y="140756"/>
                </a:lnTo>
                <a:lnTo>
                  <a:pt x="112463" y="107761"/>
                </a:lnTo>
                <a:lnTo>
                  <a:pt x="122073" y="60115"/>
                </a:lnTo>
                <a:lnTo>
                  <a:pt x="118829" y="45991"/>
                </a:lnTo>
                <a:lnTo>
                  <a:pt x="95445" y="12764"/>
                </a:lnTo>
                <a:lnTo>
                  <a:pt x="55718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4286" y="2094570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0" y="71191"/>
                </a:moveTo>
                <a:lnTo>
                  <a:pt x="12099" y="28600"/>
                </a:lnTo>
                <a:lnTo>
                  <a:pt x="42801" y="3051"/>
                </a:lnTo>
                <a:lnTo>
                  <a:pt x="55718" y="0"/>
                </a:lnTo>
                <a:lnTo>
                  <a:pt x="70448" y="1445"/>
                </a:lnTo>
                <a:lnTo>
                  <a:pt x="105318" y="21995"/>
                </a:lnTo>
                <a:lnTo>
                  <a:pt x="122073" y="60115"/>
                </a:lnTo>
                <a:lnTo>
                  <a:pt x="121105" y="77875"/>
                </a:lnTo>
                <a:lnTo>
                  <a:pt x="105273" y="119585"/>
                </a:lnTo>
                <a:lnTo>
                  <a:pt x="63046" y="142542"/>
                </a:lnTo>
                <a:lnTo>
                  <a:pt x="49321" y="140902"/>
                </a:lnTo>
                <a:lnTo>
                  <a:pt x="16010" y="118990"/>
                </a:lnTo>
                <a:lnTo>
                  <a:pt x="361" y="78959"/>
                </a:lnTo>
                <a:lnTo>
                  <a:pt x="0" y="71191"/>
                </a:lnTo>
                <a:close/>
              </a:path>
            </a:pathLst>
          </a:custGeom>
          <a:ln w="25400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0495" y="2308928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55785" y="0"/>
                </a:moveTo>
                <a:lnTo>
                  <a:pt x="20699" y="17608"/>
                </a:lnTo>
                <a:lnTo>
                  <a:pt x="1448" y="55572"/>
                </a:lnTo>
                <a:lnTo>
                  <a:pt x="0" y="71082"/>
                </a:lnTo>
                <a:lnTo>
                  <a:pt x="362" y="78890"/>
                </a:lnTo>
                <a:lnTo>
                  <a:pt x="15976" y="118995"/>
                </a:lnTo>
                <a:lnTo>
                  <a:pt x="49221" y="140920"/>
                </a:lnTo>
                <a:lnTo>
                  <a:pt x="62925" y="142561"/>
                </a:lnTo>
                <a:lnTo>
                  <a:pt x="75025" y="140781"/>
                </a:lnTo>
                <a:lnTo>
                  <a:pt x="112409" y="107807"/>
                </a:lnTo>
                <a:lnTo>
                  <a:pt x="122058" y="60194"/>
                </a:lnTo>
                <a:lnTo>
                  <a:pt x="118834" y="46045"/>
                </a:lnTo>
                <a:lnTo>
                  <a:pt x="95467" y="12779"/>
                </a:lnTo>
                <a:lnTo>
                  <a:pt x="55785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0495" y="2308928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0" y="71082"/>
                </a:moveTo>
                <a:lnTo>
                  <a:pt x="12108" y="28478"/>
                </a:lnTo>
                <a:lnTo>
                  <a:pt x="42848" y="3012"/>
                </a:lnTo>
                <a:lnTo>
                  <a:pt x="55785" y="0"/>
                </a:lnTo>
                <a:lnTo>
                  <a:pt x="70490" y="1450"/>
                </a:lnTo>
                <a:lnTo>
                  <a:pt x="105337" y="22018"/>
                </a:lnTo>
                <a:lnTo>
                  <a:pt x="122058" y="60194"/>
                </a:lnTo>
                <a:lnTo>
                  <a:pt x="121080" y="77939"/>
                </a:lnTo>
                <a:lnTo>
                  <a:pt x="105203" y="119624"/>
                </a:lnTo>
                <a:lnTo>
                  <a:pt x="62925" y="142561"/>
                </a:lnTo>
                <a:lnTo>
                  <a:pt x="49221" y="140920"/>
                </a:lnTo>
                <a:lnTo>
                  <a:pt x="15976" y="118995"/>
                </a:lnTo>
                <a:lnTo>
                  <a:pt x="362" y="78890"/>
                </a:lnTo>
                <a:lnTo>
                  <a:pt x="0" y="71082"/>
                </a:lnTo>
                <a:close/>
              </a:path>
            </a:pathLst>
          </a:custGeom>
          <a:ln w="25400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8793" y="202288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92075" y="0"/>
                </a:moveTo>
                <a:lnTo>
                  <a:pt x="0" y="214249"/>
                </a:lnTo>
                <a:lnTo>
                  <a:pt x="184150" y="214249"/>
                </a:lnTo>
                <a:lnTo>
                  <a:pt x="9207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8793" y="202288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0" y="214249"/>
                </a:moveTo>
                <a:lnTo>
                  <a:pt x="92075" y="0"/>
                </a:lnTo>
                <a:lnTo>
                  <a:pt x="184150" y="214249"/>
                </a:lnTo>
                <a:lnTo>
                  <a:pt x="0" y="21424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4963" y="223713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92075" y="0"/>
                </a:moveTo>
                <a:lnTo>
                  <a:pt x="0" y="214375"/>
                </a:lnTo>
                <a:lnTo>
                  <a:pt x="184150" y="214375"/>
                </a:lnTo>
                <a:lnTo>
                  <a:pt x="9207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4963" y="223713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0" y="214375"/>
                </a:moveTo>
                <a:lnTo>
                  <a:pt x="92075" y="0"/>
                </a:lnTo>
                <a:lnTo>
                  <a:pt x="184150" y="214375"/>
                </a:lnTo>
                <a:lnTo>
                  <a:pt x="0" y="2143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4643" y="223713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92075" y="0"/>
                </a:moveTo>
                <a:lnTo>
                  <a:pt x="0" y="214375"/>
                </a:lnTo>
                <a:lnTo>
                  <a:pt x="184150" y="214375"/>
                </a:lnTo>
                <a:lnTo>
                  <a:pt x="9207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4643" y="223713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0" y="214375"/>
                </a:moveTo>
                <a:lnTo>
                  <a:pt x="92075" y="0"/>
                </a:lnTo>
                <a:lnTo>
                  <a:pt x="184150" y="214375"/>
                </a:lnTo>
                <a:lnTo>
                  <a:pt x="0" y="2143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4284" y="223713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92075" y="0"/>
                </a:moveTo>
                <a:lnTo>
                  <a:pt x="0" y="214375"/>
                </a:lnTo>
                <a:lnTo>
                  <a:pt x="184150" y="214375"/>
                </a:lnTo>
                <a:lnTo>
                  <a:pt x="9207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4284" y="2237136"/>
            <a:ext cx="184150" cy="214629"/>
          </a:xfrm>
          <a:custGeom>
            <a:avLst/>
            <a:gdLst/>
            <a:ahLst/>
            <a:cxnLst/>
            <a:rect l="l" t="t" r="r" b="b"/>
            <a:pathLst>
              <a:path w="184150" h="214630">
                <a:moveTo>
                  <a:pt x="0" y="214375"/>
                </a:moveTo>
                <a:lnTo>
                  <a:pt x="92075" y="0"/>
                </a:lnTo>
                <a:lnTo>
                  <a:pt x="184150" y="214375"/>
                </a:lnTo>
                <a:lnTo>
                  <a:pt x="0" y="2143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0136" y="2308934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55814" y="0"/>
                </a:moveTo>
                <a:lnTo>
                  <a:pt x="20720" y="17626"/>
                </a:lnTo>
                <a:lnTo>
                  <a:pt x="1450" y="55575"/>
                </a:lnTo>
                <a:lnTo>
                  <a:pt x="0" y="71076"/>
                </a:lnTo>
                <a:lnTo>
                  <a:pt x="367" y="78934"/>
                </a:lnTo>
                <a:lnTo>
                  <a:pt x="16026" y="119010"/>
                </a:lnTo>
                <a:lnTo>
                  <a:pt x="49295" y="140916"/>
                </a:lnTo>
                <a:lnTo>
                  <a:pt x="62994" y="142555"/>
                </a:lnTo>
                <a:lnTo>
                  <a:pt x="75095" y="140780"/>
                </a:lnTo>
                <a:lnTo>
                  <a:pt x="112459" y="107806"/>
                </a:lnTo>
                <a:lnTo>
                  <a:pt x="122096" y="60177"/>
                </a:lnTo>
                <a:lnTo>
                  <a:pt x="118875" y="46030"/>
                </a:lnTo>
                <a:lnTo>
                  <a:pt x="95521" y="12772"/>
                </a:lnTo>
                <a:lnTo>
                  <a:pt x="55814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0136" y="2308934"/>
            <a:ext cx="122555" cy="142875"/>
          </a:xfrm>
          <a:custGeom>
            <a:avLst/>
            <a:gdLst/>
            <a:ahLst/>
            <a:cxnLst/>
            <a:rect l="l" t="t" r="r" b="b"/>
            <a:pathLst>
              <a:path w="122555" h="142875">
                <a:moveTo>
                  <a:pt x="0" y="71076"/>
                </a:moveTo>
                <a:lnTo>
                  <a:pt x="12122" y="28493"/>
                </a:lnTo>
                <a:lnTo>
                  <a:pt x="42877" y="3023"/>
                </a:lnTo>
                <a:lnTo>
                  <a:pt x="55814" y="0"/>
                </a:lnTo>
                <a:lnTo>
                  <a:pt x="70535" y="1448"/>
                </a:lnTo>
                <a:lnTo>
                  <a:pt x="105389" y="22008"/>
                </a:lnTo>
                <a:lnTo>
                  <a:pt x="122096" y="60177"/>
                </a:lnTo>
                <a:lnTo>
                  <a:pt x="121120" y="77929"/>
                </a:lnTo>
                <a:lnTo>
                  <a:pt x="105259" y="119625"/>
                </a:lnTo>
                <a:lnTo>
                  <a:pt x="62994" y="142555"/>
                </a:lnTo>
                <a:lnTo>
                  <a:pt x="49295" y="140916"/>
                </a:lnTo>
                <a:lnTo>
                  <a:pt x="16026" y="119010"/>
                </a:lnTo>
                <a:lnTo>
                  <a:pt x="367" y="78934"/>
                </a:lnTo>
                <a:lnTo>
                  <a:pt x="0" y="71076"/>
                </a:lnTo>
                <a:close/>
              </a:path>
            </a:pathLst>
          </a:custGeom>
          <a:ln w="25400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6458" y="1801570"/>
            <a:ext cx="1412240" cy="929005"/>
          </a:xfrm>
          <a:custGeom>
            <a:avLst/>
            <a:gdLst/>
            <a:ahLst/>
            <a:cxnLst/>
            <a:rect l="l" t="t" r="r" b="b"/>
            <a:pathLst>
              <a:path w="1412239" h="929005">
                <a:moveTo>
                  <a:pt x="0" y="464312"/>
                </a:moveTo>
                <a:lnTo>
                  <a:pt x="2340" y="426233"/>
                </a:lnTo>
                <a:lnTo>
                  <a:pt x="20515" y="352738"/>
                </a:lnTo>
                <a:lnTo>
                  <a:pt x="35987" y="317560"/>
                </a:lnTo>
                <a:lnTo>
                  <a:pt x="55472" y="283589"/>
                </a:lnTo>
                <a:lnTo>
                  <a:pt x="78790" y="250942"/>
                </a:lnTo>
                <a:lnTo>
                  <a:pt x="105759" y="219740"/>
                </a:lnTo>
                <a:lnTo>
                  <a:pt x="136197" y="190103"/>
                </a:lnTo>
                <a:lnTo>
                  <a:pt x="169922" y="162150"/>
                </a:lnTo>
                <a:lnTo>
                  <a:pt x="206752" y="136001"/>
                </a:lnTo>
                <a:lnTo>
                  <a:pt x="246507" y="111774"/>
                </a:lnTo>
                <a:lnTo>
                  <a:pt x="289004" y="89590"/>
                </a:lnTo>
                <a:lnTo>
                  <a:pt x="334061" y="69569"/>
                </a:lnTo>
                <a:lnTo>
                  <a:pt x="381498" y="51829"/>
                </a:lnTo>
                <a:lnTo>
                  <a:pt x="431132" y="36490"/>
                </a:lnTo>
                <a:lnTo>
                  <a:pt x="482782" y="23672"/>
                </a:lnTo>
                <a:lnTo>
                  <a:pt x="536265" y="13495"/>
                </a:lnTo>
                <a:lnTo>
                  <a:pt x="591401" y="6077"/>
                </a:lnTo>
                <a:lnTo>
                  <a:pt x="648008" y="1539"/>
                </a:lnTo>
                <a:lnTo>
                  <a:pt x="705904" y="0"/>
                </a:lnTo>
                <a:lnTo>
                  <a:pt x="763802" y="1539"/>
                </a:lnTo>
                <a:lnTo>
                  <a:pt x="820411" y="6077"/>
                </a:lnTo>
                <a:lnTo>
                  <a:pt x="875548" y="13495"/>
                </a:lnTo>
                <a:lnTo>
                  <a:pt x="929031" y="23672"/>
                </a:lnTo>
                <a:lnTo>
                  <a:pt x="980680" y="36490"/>
                </a:lnTo>
                <a:lnTo>
                  <a:pt x="1030312" y="51829"/>
                </a:lnTo>
                <a:lnTo>
                  <a:pt x="1077746" y="69569"/>
                </a:lnTo>
                <a:lnTo>
                  <a:pt x="1122801" y="89590"/>
                </a:lnTo>
                <a:lnTo>
                  <a:pt x="1165294" y="111774"/>
                </a:lnTo>
                <a:lnTo>
                  <a:pt x="1205045" y="136001"/>
                </a:lnTo>
                <a:lnTo>
                  <a:pt x="1241872" y="162150"/>
                </a:lnTo>
                <a:lnTo>
                  <a:pt x="1275593" y="190103"/>
                </a:lnTo>
                <a:lnTo>
                  <a:pt x="1306027" y="219740"/>
                </a:lnTo>
                <a:lnTo>
                  <a:pt x="1332992" y="250942"/>
                </a:lnTo>
                <a:lnTo>
                  <a:pt x="1356306" y="283589"/>
                </a:lnTo>
                <a:lnTo>
                  <a:pt x="1375789" y="317560"/>
                </a:lnTo>
                <a:lnTo>
                  <a:pt x="1391258" y="352738"/>
                </a:lnTo>
                <a:lnTo>
                  <a:pt x="1409430" y="426233"/>
                </a:lnTo>
                <a:lnTo>
                  <a:pt x="1411770" y="464312"/>
                </a:lnTo>
                <a:lnTo>
                  <a:pt x="1409430" y="502408"/>
                </a:lnTo>
                <a:lnTo>
                  <a:pt x="1391258" y="575934"/>
                </a:lnTo>
                <a:lnTo>
                  <a:pt x="1375789" y="611125"/>
                </a:lnTo>
                <a:lnTo>
                  <a:pt x="1356306" y="645108"/>
                </a:lnTo>
                <a:lnTo>
                  <a:pt x="1332992" y="677764"/>
                </a:lnTo>
                <a:lnTo>
                  <a:pt x="1306027" y="708975"/>
                </a:lnTo>
                <a:lnTo>
                  <a:pt x="1275593" y="738619"/>
                </a:lnTo>
                <a:lnTo>
                  <a:pt x="1241872" y="766579"/>
                </a:lnTo>
                <a:lnTo>
                  <a:pt x="1205045" y="792734"/>
                </a:lnTo>
                <a:lnTo>
                  <a:pt x="1165294" y="816964"/>
                </a:lnTo>
                <a:lnTo>
                  <a:pt x="1122801" y="839151"/>
                </a:lnTo>
                <a:lnTo>
                  <a:pt x="1077746" y="859176"/>
                </a:lnTo>
                <a:lnTo>
                  <a:pt x="1030312" y="876918"/>
                </a:lnTo>
                <a:lnTo>
                  <a:pt x="980680" y="892258"/>
                </a:lnTo>
                <a:lnTo>
                  <a:pt x="929031" y="905077"/>
                </a:lnTo>
                <a:lnTo>
                  <a:pt x="875548" y="915255"/>
                </a:lnTo>
                <a:lnTo>
                  <a:pt x="820411" y="922673"/>
                </a:lnTo>
                <a:lnTo>
                  <a:pt x="763802" y="927211"/>
                </a:lnTo>
                <a:lnTo>
                  <a:pt x="705904" y="928751"/>
                </a:lnTo>
                <a:lnTo>
                  <a:pt x="648008" y="927211"/>
                </a:lnTo>
                <a:lnTo>
                  <a:pt x="591401" y="922673"/>
                </a:lnTo>
                <a:lnTo>
                  <a:pt x="536265" y="915255"/>
                </a:lnTo>
                <a:lnTo>
                  <a:pt x="482782" y="905077"/>
                </a:lnTo>
                <a:lnTo>
                  <a:pt x="431132" y="892258"/>
                </a:lnTo>
                <a:lnTo>
                  <a:pt x="381498" y="876918"/>
                </a:lnTo>
                <a:lnTo>
                  <a:pt x="334061" y="859176"/>
                </a:lnTo>
                <a:lnTo>
                  <a:pt x="289004" y="839151"/>
                </a:lnTo>
                <a:lnTo>
                  <a:pt x="246507" y="816964"/>
                </a:lnTo>
                <a:lnTo>
                  <a:pt x="206752" y="792733"/>
                </a:lnTo>
                <a:lnTo>
                  <a:pt x="169922" y="766579"/>
                </a:lnTo>
                <a:lnTo>
                  <a:pt x="136197" y="738619"/>
                </a:lnTo>
                <a:lnTo>
                  <a:pt x="105759" y="708975"/>
                </a:lnTo>
                <a:lnTo>
                  <a:pt x="78790" y="677764"/>
                </a:lnTo>
                <a:lnTo>
                  <a:pt x="55472" y="645108"/>
                </a:lnTo>
                <a:lnTo>
                  <a:pt x="35987" y="611125"/>
                </a:lnTo>
                <a:lnTo>
                  <a:pt x="20515" y="575934"/>
                </a:lnTo>
                <a:lnTo>
                  <a:pt x="2340" y="502408"/>
                </a:lnTo>
                <a:lnTo>
                  <a:pt x="0" y="464312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3893" y="3380136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7" y="299289"/>
                </a:lnTo>
                <a:lnTo>
                  <a:pt x="25035" y="244311"/>
                </a:lnTo>
                <a:lnTo>
                  <a:pt x="54812" y="193049"/>
                </a:lnTo>
                <a:lnTo>
                  <a:pt x="94748" y="146239"/>
                </a:lnTo>
                <a:lnTo>
                  <a:pt x="143832" y="104616"/>
                </a:lnTo>
                <a:lnTo>
                  <a:pt x="201051" y="68913"/>
                </a:lnTo>
                <a:lnTo>
                  <a:pt x="265396" y="39865"/>
                </a:lnTo>
                <a:lnTo>
                  <a:pt x="335855" y="18207"/>
                </a:lnTo>
                <a:lnTo>
                  <a:pt x="411417" y="4674"/>
                </a:lnTo>
                <a:lnTo>
                  <a:pt x="450795" y="1183"/>
                </a:lnTo>
                <a:lnTo>
                  <a:pt x="491070" y="0"/>
                </a:lnTo>
                <a:lnTo>
                  <a:pt x="531345" y="1183"/>
                </a:lnTo>
                <a:lnTo>
                  <a:pt x="570723" y="4674"/>
                </a:lnTo>
                <a:lnTo>
                  <a:pt x="609077" y="10379"/>
                </a:lnTo>
                <a:lnTo>
                  <a:pt x="682208" y="28066"/>
                </a:lnTo>
                <a:lnTo>
                  <a:pt x="749730" y="53511"/>
                </a:lnTo>
                <a:lnTo>
                  <a:pt x="810631" y="85978"/>
                </a:lnTo>
                <a:lnTo>
                  <a:pt x="863902" y="124733"/>
                </a:lnTo>
                <a:lnTo>
                  <a:pt x="908531" y="169042"/>
                </a:lnTo>
                <a:lnTo>
                  <a:pt x="943507" y="218170"/>
                </a:lnTo>
                <a:lnTo>
                  <a:pt x="967822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2" y="443071"/>
                </a:lnTo>
                <a:lnTo>
                  <a:pt x="943507" y="496258"/>
                </a:lnTo>
                <a:lnTo>
                  <a:pt x="908531" y="545367"/>
                </a:lnTo>
                <a:lnTo>
                  <a:pt x="863902" y="589662"/>
                </a:lnTo>
                <a:lnTo>
                  <a:pt x="810631" y="628407"/>
                </a:lnTo>
                <a:lnTo>
                  <a:pt x="749730" y="660868"/>
                </a:lnTo>
                <a:lnTo>
                  <a:pt x="682208" y="686309"/>
                </a:lnTo>
                <a:lnTo>
                  <a:pt x="609077" y="703995"/>
                </a:lnTo>
                <a:lnTo>
                  <a:pt x="570723" y="709700"/>
                </a:lnTo>
                <a:lnTo>
                  <a:pt x="531345" y="713191"/>
                </a:lnTo>
                <a:lnTo>
                  <a:pt x="491070" y="714375"/>
                </a:lnTo>
                <a:lnTo>
                  <a:pt x="450795" y="713191"/>
                </a:lnTo>
                <a:lnTo>
                  <a:pt x="411417" y="709700"/>
                </a:lnTo>
                <a:lnTo>
                  <a:pt x="373061" y="703995"/>
                </a:lnTo>
                <a:lnTo>
                  <a:pt x="299924" y="686309"/>
                </a:lnTo>
                <a:lnTo>
                  <a:pt x="232396" y="660868"/>
                </a:lnTo>
                <a:lnTo>
                  <a:pt x="171488" y="628407"/>
                </a:lnTo>
                <a:lnTo>
                  <a:pt x="118210" y="589662"/>
                </a:lnTo>
                <a:lnTo>
                  <a:pt x="73574" y="545367"/>
                </a:lnTo>
                <a:lnTo>
                  <a:pt x="38591" y="496258"/>
                </a:lnTo>
                <a:lnTo>
                  <a:pt x="14271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2456" y="2876851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4925" y="2729132"/>
            <a:ext cx="532130" cy="651510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8209" y="2727861"/>
            <a:ext cx="715010" cy="652780"/>
          </a:xfrm>
          <a:custGeom>
            <a:avLst/>
            <a:gdLst/>
            <a:ahLst/>
            <a:cxnLst/>
            <a:rect l="l" t="t" r="r" b="b"/>
            <a:pathLst>
              <a:path w="715010" h="652780">
                <a:moveTo>
                  <a:pt x="605409" y="602996"/>
                </a:moveTo>
                <a:lnTo>
                  <a:pt x="598551" y="607314"/>
                </a:lnTo>
                <a:lnTo>
                  <a:pt x="597154" y="614299"/>
                </a:lnTo>
                <a:lnTo>
                  <a:pt x="595629" y="621157"/>
                </a:lnTo>
                <a:lnTo>
                  <a:pt x="600075" y="627888"/>
                </a:lnTo>
                <a:lnTo>
                  <a:pt x="714502" y="652272"/>
                </a:lnTo>
                <a:lnTo>
                  <a:pt x="712143" y="644779"/>
                </a:lnTo>
                <a:lnTo>
                  <a:pt x="687323" y="644779"/>
                </a:lnTo>
                <a:lnTo>
                  <a:pt x="652579" y="613128"/>
                </a:lnTo>
                <a:lnTo>
                  <a:pt x="605409" y="602996"/>
                </a:lnTo>
                <a:close/>
              </a:path>
              <a:path w="715010" h="652780">
                <a:moveTo>
                  <a:pt x="652579" y="613128"/>
                </a:moveTo>
                <a:lnTo>
                  <a:pt x="687323" y="644779"/>
                </a:lnTo>
                <a:lnTo>
                  <a:pt x="692383" y="639191"/>
                </a:lnTo>
                <a:lnTo>
                  <a:pt x="683767" y="639191"/>
                </a:lnTo>
                <a:lnTo>
                  <a:pt x="677244" y="618395"/>
                </a:lnTo>
                <a:lnTo>
                  <a:pt x="652579" y="613128"/>
                </a:lnTo>
                <a:close/>
              </a:path>
              <a:path w="715010" h="652780">
                <a:moveTo>
                  <a:pt x="672338" y="536956"/>
                </a:moveTo>
                <a:lnTo>
                  <a:pt x="665607" y="538988"/>
                </a:lnTo>
                <a:lnTo>
                  <a:pt x="658876" y="541147"/>
                </a:lnTo>
                <a:lnTo>
                  <a:pt x="655192" y="548259"/>
                </a:lnTo>
                <a:lnTo>
                  <a:pt x="657352" y="554990"/>
                </a:lnTo>
                <a:lnTo>
                  <a:pt x="669736" y="594466"/>
                </a:lnTo>
                <a:lnTo>
                  <a:pt x="704341" y="625983"/>
                </a:lnTo>
                <a:lnTo>
                  <a:pt x="687323" y="644779"/>
                </a:lnTo>
                <a:lnTo>
                  <a:pt x="712143" y="644779"/>
                </a:lnTo>
                <a:lnTo>
                  <a:pt x="681482" y="547370"/>
                </a:lnTo>
                <a:lnTo>
                  <a:pt x="679450" y="540639"/>
                </a:lnTo>
                <a:lnTo>
                  <a:pt x="672338" y="536956"/>
                </a:lnTo>
                <a:close/>
              </a:path>
              <a:path w="715010" h="652780">
                <a:moveTo>
                  <a:pt x="677244" y="618395"/>
                </a:moveTo>
                <a:lnTo>
                  <a:pt x="683767" y="639191"/>
                </a:lnTo>
                <a:lnTo>
                  <a:pt x="698500" y="622935"/>
                </a:lnTo>
                <a:lnTo>
                  <a:pt x="677244" y="618395"/>
                </a:lnTo>
                <a:close/>
              </a:path>
              <a:path w="715010" h="652780">
                <a:moveTo>
                  <a:pt x="669736" y="594466"/>
                </a:moveTo>
                <a:lnTo>
                  <a:pt x="677244" y="618395"/>
                </a:lnTo>
                <a:lnTo>
                  <a:pt x="698500" y="622935"/>
                </a:lnTo>
                <a:lnTo>
                  <a:pt x="683767" y="639191"/>
                </a:lnTo>
                <a:lnTo>
                  <a:pt x="692383" y="639191"/>
                </a:lnTo>
                <a:lnTo>
                  <a:pt x="704341" y="625983"/>
                </a:lnTo>
                <a:lnTo>
                  <a:pt x="669736" y="594466"/>
                </a:lnTo>
                <a:close/>
              </a:path>
              <a:path w="715010" h="652780">
                <a:moveTo>
                  <a:pt x="17018" y="0"/>
                </a:moveTo>
                <a:lnTo>
                  <a:pt x="0" y="18669"/>
                </a:lnTo>
                <a:lnTo>
                  <a:pt x="652579" y="613128"/>
                </a:lnTo>
                <a:lnTo>
                  <a:pt x="677244" y="618395"/>
                </a:lnTo>
                <a:lnTo>
                  <a:pt x="669736" y="594466"/>
                </a:lnTo>
                <a:lnTo>
                  <a:pt x="1701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CD7BAA34-C113-F84E-ACFE-B5705CF12573}"/>
              </a:ext>
            </a:extLst>
          </p:cNvPr>
          <p:cNvSpPr/>
          <p:nvPr/>
        </p:nvSpPr>
        <p:spPr>
          <a:xfrm>
            <a:off x="7098595" y="1380186"/>
            <a:ext cx="1787497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EF0568C4-8B08-4441-8C98-BABA98DD11C3}"/>
              </a:ext>
            </a:extLst>
          </p:cNvPr>
          <p:cNvSpPr/>
          <p:nvPr/>
        </p:nvSpPr>
        <p:spPr>
          <a:xfrm>
            <a:off x="6183586" y="4016328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BD17E5F7-DF39-6844-BC24-83A73D096691}"/>
              </a:ext>
            </a:extLst>
          </p:cNvPr>
          <p:cNvSpPr/>
          <p:nvPr/>
        </p:nvSpPr>
        <p:spPr>
          <a:xfrm>
            <a:off x="8264539" y="2884180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FFFA34DB-E1D9-BE46-974C-077A8076AEF0}"/>
              </a:ext>
            </a:extLst>
          </p:cNvPr>
          <p:cNvSpPr/>
          <p:nvPr/>
        </p:nvSpPr>
        <p:spPr>
          <a:xfrm>
            <a:off x="3761601" y="3380136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8">
            <a:extLst>
              <a:ext uri="{FF2B5EF4-FFF2-40B4-BE49-F238E27FC236}">
                <a16:creationId xmlns:a16="http://schemas.microsoft.com/office/drawing/2014/main" id="{F2CB4F76-29B5-264D-9BF5-2EA3B194C8F7}"/>
              </a:ext>
            </a:extLst>
          </p:cNvPr>
          <p:cNvSpPr/>
          <p:nvPr/>
        </p:nvSpPr>
        <p:spPr>
          <a:xfrm>
            <a:off x="7411294" y="4089377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26D167BC-BDE4-974F-8E44-4E7B1094BFC2}"/>
              </a:ext>
            </a:extLst>
          </p:cNvPr>
          <p:cNvSpPr/>
          <p:nvPr/>
        </p:nvSpPr>
        <p:spPr>
          <a:xfrm flipH="1">
            <a:off x="7411294" y="2070416"/>
            <a:ext cx="466430" cy="806434"/>
          </a:xfrm>
          <a:custGeom>
            <a:avLst/>
            <a:gdLst/>
            <a:ahLst/>
            <a:cxnLst/>
            <a:rect l="l" t="t" r="r" b="b"/>
            <a:pathLst>
              <a:path w="715010" h="652780">
                <a:moveTo>
                  <a:pt x="605409" y="602996"/>
                </a:moveTo>
                <a:lnTo>
                  <a:pt x="598551" y="607314"/>
                </a:lnTo>
                <a:lnTo>
                  <a:pt x="597154" y="614299"/>
                </a:lnTo>
                <a:lnTo>
                  <a:pt x="595629" y="621157"/>
                </a:lnTo>
                <a:lnTo>
                  <a:pt x="600075" y="627888"/>
                </a:lnTo>
                <a:lnTo>
                  <a:pt x="714502" y="652272"/>
                </a:lnTo>
                <a:lnTo>
                  <a:pt x="712143" y="644779"/>
                </a:lnTo>
                <a:lnTo>
                  <a:pt x="687323" y="644779"/>
                </a:lnTo>
                <a:lnTo>
                  <a:pt x="652579" y="613128"/>
                </a:lnTo>
                <a:lnTo>
                  <a:pt x="605409" y="602996"/>
                </a:lnTo>
                <a:close/>
              </a:path>
              <a:path w="715010" h="652780">
                <a:moveTo>
                  <a:pt x="652579" y="613128"/>
                </a:moveTo>
                <a:lnTo>
                  <a:pt x="687323" y="644779"/>
                </a:lnTo>
                <a:lnTo>
                  <a:pt x="692383" y="639191"/>
                </a:lnTo>
                <a:lnTo>
                  <a:pt x="683767" y="639191"/>
                </a:lnTo>
                <a:lnTo>
                  <a:pt x="677244" y="618395"/>
                </a:lnTo>
                <a:lnTo>
                  <a:pt x="652579" y="613128"/>
                </a:lnTo>
                <a:close/>
              </a:path>
              <a:path w="715010" h="652780">
                <a:moveTo>
                  <a:pt x="672338" y="536956"/>
                </a:moveTo>
                <a:lnTo>
                  <a:pt x="665607" y="538988"/>
                </a:lnTo>
                <a:lnTo>
                  <a:pt x="658876" y="541147"/>
                </a:lnTo>
                <a:lnTo>
                  <a:pt x="655192" y="548259"/>
                </a:lnTo>
                <a:lnTo>
                  <a:pt x="657352" y="554990"/>
                </a:lnTo>
                <a:lnTo>
                  <a:pt x="669736" y="594466"/>
                </a:lnTo>
                <a:lnTo>
                  <a:pt x="704341" y="625983"/>
                </a:lnTo>
                <a:lnTo>
                  <a:pt x="687323" y="644779"/>
                </a:lnTo>
                <a:lnTo>
                  <a:pt x="712143" y="644779"/>
                </a:lnTo>
                <a:lnTo>
                  <a:pt x="681482" y="547370"/>
                </a:lnTo>
                <a:lnTo>
                  <a:pt x="679450" y="540639"/>
                </a:lnTo>
                <a:lnTo>
                  <a:pt x="672338" y="536956"/>
                </a:lnTo>
                <a:close/>
              </a:path>
              <a:path w="715010" h="652780">
                <a:moveTo>
                  <a:pt x="677244" y="618395"/>
                </a:moveTo>
                <a:lnTo>
                  <a:pt x="683767" y="639191"/>
                </a:lnTo>
                <a:lnTo>
                  <a:pt x="698500" y="622935"/>
                </a:lnTo>
                <a:lnTo>
                  <a:pt x="677244" y="618395"/>
                </a:lnTo>
                <a:close/>
              </a:path>
              <a:path w="715010" h="652780">
                <a:moveTo>
                  <a:pt x="669736" y="594466"/>
                </a:moveTo>
                <a:lnTo>
                  <a:pt x="677244" y="618395"/>
                </a:lnTo>
                <a:lnTo>
                  <a:pt x="698500" y="622935"/>
                </a:lnTo>
                <a:lnTo>
                  <a:pt x="683767" y="639191"/>
                </a:lnTo>
                <a:lnTo>
                  <a:pt x="692383" y="639191"/>
                </a:lnTo>
                <a:lnTo>
                  <a:pt x="704341" y="625983"/>
                </a:lnTo>
                <a:lnTo>
                  <a:pt x="669736" y="594466"/>
                </a:lnTo>
                <a:close/>
              </a:path>
              <a:path w="715010" h="652780">
                <a:moveTo>
                  <a:pt x="17018" y="0"/>
                </a:moveTo>
                <a:lnTo>
                  <a:pt x="0" y="18669"/>
                </a:lnTo>
                <a:lnTo>
                  <a:pt x="652579" y="613128"/>
                </a:lnTo>
                <a:lnTo>
                  <a:pt x="677244" y="618395"/>
                </a:lnTo>
                <a:lnTo>
                  <a:pt x="669736" y="594466"/>
                </a:lnTo>
                <a:lnTo>
                  <a:pt x="1701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DD2B7679-BF8D-B74C-8CB7-81C6C233B353}"/>
              </a:ext>
            </a:extLst>
          </p:cNvPr>
          <p:cNvSpPr/>
          <p:nvPr/>
        </p:nvSpPr>
        <p:spPr>
          <a:xfrm>
            <a:off x="8190425" y="2094560"/>
            <a:ext cx="430507" cy="746336"/>
          </a:xfrm>
          <a:custGeom>
            <a:avLst/>
            <a:gdLst/>
            <a:ahLst/>
            <a:cxnLst/>
            <a:rect l="l" t="t" r="r" b="b"/>
            <a:pathLst>
              <a:path w="715010" h="652780">
                <a:moveTo>
                  <a:pt x="605409" y="602996"/>
                </a:moveTo>
                <a:lnTo>
                  <a:pt x="598551" y="607314"/>
                </a:lnTo>
                <a:lnTo>
                  <a:pt x="597154" y="614299"/>
                </a:lnTo>
                <a:lnTo>
                  <a:pt x="595629" y="621157"/>
                </a:lnTo>
                <a:lnTo>
                  <a:pt x="600075" y="627888"/>
                </a:lnTo>
                <a:lnTo>
                  <a:pt x="714502" y="652272"/>
                </a:lnTo>
                <a:lnTo>
                  <a:pt x="712143" y="644779"/>
                </a:lnTo>
                <a:lnTo>
                  <a:pt x="687323" y="644779"/>
                </a:lnTo>
                <a:lnTo>
                  <a:pt x="652579" y="613128"/>
                </a:lnTo>
                <a:lnTo>
                  <a:pt x="605409" y="602996"/>
                </a:lnTo>
                <a:close/>
              </a:path>
              <a:path w="715010" h="652780">
                <a:moveTo>
                  <a:pt x="652579" y="613128"/>
                </a:moveTo>
                <a:lnTo>
                  <a:pt x="687323" y="644779"/>
                </a:lnTo>
                <a:lnTo>
                  <a:pt x="692383" y="639191"/>
                </a:lnTo>
                <a:lnTo>
                  <a:pt x="683767" y="639191"/>
                </a:lnTo>
                <a:lnTo>
                  <a:pt x="677244" y="618395"/>
                </a:lnTo>
                <a:lnTo>
                  <a:pt x="652579" y="613128"/>
                </a:lnTo>
                <a:close/>
              </a:path>
              <a:path w="715010" h="652780">
                <a:moveTo>
                  <a:pt x="672338" y="536956"/>
                </a:moveTo>
                <a:lnTo>
                  <a:pt x="665607" y="538988"/>
                </a:lnTo>
                <a:lnTo>
                  <a:pt x="658876" y="541147"/>
                </a:lnTo>
                <a:lnTo>
                  <a:pt x="655192" y="548259"/>
                </a:lnTo>
                <a:lnTo>
                  <a:pt x="657352" y="554990"/>
                </a:lnTo>
                <a:lnTo>
                  <a:pt x="669736" y="594466"/>
                </a:lnTo>
                <a:lnTo>
                  <a:pt x="704341" y="625983"/>
                </a:lnTo>
                <a:lnTo>
                  <a:pt x="687323" y="644779"/>
                </a:lnTo>
                <a:lnTo>
                  <a:pt x="712143" y="644779"/>
                </a:lnTo>
                <a:lnTo>
                  <a:pt x="681482" y="547370"/>
                </a:lnTo>
                <a:lnTo>
                  <a:pt x="679450" y="540639"/>
                </a:lnTo>
                <a:lnTo>
                  <a:pt x="672338" y="536956"/>
                </a:lnTo>
                <a:close/>
              </a:path>
              <a:path w="715010" h="652780">
                <a:moveTo>
                  <a:pt x="677244" y="618395"/>
                </a:moveTo>
                <a:lnTo>
                  <a:pt x="683767" y="639191"/>
                </a:lnTo>
                <a:lnTo>
                  <a:pt x="698500" y="622935"/>
                </a:lnTo>
                <a:lnTo>
                  <a:pt x="677244" y="618395"/>
                </a:lnTo>
                <a:close/>
              </a:path>
              <a:path w="715010" h="652780">
                <a:moveTo>
                  <a:pt x="669736" y="594466"/>
                </a:moveTo>
                <a:lnTo>
                  <a:pt x="677244" y="618395"/>
                </a:lnTo>
                <a:lnTo>
                  <a:pt x="698500" y="622935"/>
                </a:lnTo>
                <a:lnTo>
                  <a:pt x="683767" y="639191"/>
                </a:lnTo>
                <a:lnTo>
                  <a:pt x="692383" y="639191"/>
                </a:lnTo>
                <a:lnTo>
                  <a:pt x="704341" y="625983"/>
                </a:lnTo>
                <a:lnTo>
                  <a:pt x="669736" y="594466"/>
                </a:lnTo>
                <a:close/>
              </a:path>
              <a:path w="715010" h="652780">
                <a:moveTo>
                  <a:pt x="17018" y="0"/>
                </a:moveTo>
                <a:lnTo>
                  <a:pt x="0" y="18669"/>
                </a:lnTo>
                <a:lnTo>
                  <a:pt x="652579" y="613128"/>
                </a:lnTo>
                <a:lnTo>
                  <a:pt x="677244" y="618395"/>
                </a:lnTo>
                <a:lnTo>
                  <a:pt x="669736" y="594466"/>
                </a:lnTo>
                <a:lnTo>
                  <a:pt x="1701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7BB338A3-5DF8-D64F-A93C-AD73BA474DAA}"/>
              </a:ext>
            </a:extLst>
          </p:cNvPr>
          <p:cNvSpPr/>
          <p:nvPr/>
        </p:nvSpPr>
        <p:spPr>
          <a:xfrm flipH="1">
            <a:off x="6799188" y="3514447"/>
            <a:ext cx="342000" cy="501880"/>
          </a:xfrm>
          <a:custGeom>
            <a:avLst/>
            <a:gdLst/>
            <a:ahLst/>
            <a:cxnLst/>
            <a:rect l="l" t="t" r="r" b="b"/>
            <a:pathLst>
              <a:path w="715010" h="652780">
                <a:moveTo>
                  <a:pt x="605409" y="602996"/>
                </a:moveTo>
                <a:lnTo>
                  <a:pt x="598551" y="607314"/>
                </a:lnTo>
                <a:lnTo>
                  <a:pt x="597154" y="614299"/>
                </a:lnTo>
                <a:lnTo>
                  <a:pt x="595629" y="621157"/>
                </a:lnTo>
                <a:lnTo>
                  <a:pt x="600075" y="627888"/>
                </a:lnTo>
                <a:lnTo>
                  <a:pt x="714502" y="652272"/>
                </a:lnTo>
                <a:lnTo>
                  <a:pt x="712143" y="644779"/>
                </a:lnTo>
                <a:lnTo>
                  <a:pt x="687323" y="644779"/>
                </a:lnTo>
                <a:lnTo>
                  <a:pt x="652579" y="613128"/>
                </a:lnTo>
                <a:lnTo>
                  <a:pt x="605409" y="602996"/>
                </a:lnTo>
                <a:close/>
              </a:path>
              <a:path w="715010" h="652780">
                <a:moveTo>
                  <a:pt x="652579" y="613128"/>
                </a:moveTo>
                <a:lnTo>
                  <a:pt x="687323" y="644779"/>
                </a:lnTo>
                <a:lnTo>
                  <a:pt x="692383" y="639191"/>
                </a:lnTo>
                <a:lnTo>
                  <a:pt x="683767" y="639191"/>
                </a:lnTo>
                <a:lnTo>
                  <a:pt x="677244" y="618395"/>
                </a:lnTo>
                <a:lnTo>
                  <a:pt x="652579" y="613128"/>
                </a:lnTo>
                <a:close/>
              </a:path>
              <a:path w="715010" h="652780">
                <a:moveTo>
                  <a:pt x="672338" y="536956"/>
                </a:moveTo>
                <a:lnTo>
                  <a:pt x="665607" y="538988"/>
                </a:lnTo>
                <a:lnTo>
                  <a:pt x="658876" y="541147"/>
                </a:lnTo>
                <a:lnTo>
                  <a:pt x="655192" y="548259"/>
                </a:lnTo>
                <a:lnTo>
                  <a:pt x="657352" y="554990"/>
                </a:lnTo>
                <a:lnTo>
                  <a:pt x="669736" y="594466"/>
                </a:lnTo>
                <a:lnTo>
                  <a:pt x="704341" y="625983"/>
                </a:lnTo>
                <a:lnTo>
                  <a:pt x="687323" y="644779"/>
                </a:lnTo>
                <a:lnTo>
                  <a:pt x="712143" y="644779"/>
                </a:lnTo>
                <a:lnTo>
                  <a:pt x="681482" y="547370"/>
                </a:lnTo>
                <a:lnTo>
                  <a:pt x="679450" y="540639"/>
                </a:lnTo>
                <a:lnTo>
                  <a:pt x="672338" y="536956"/>
                </a:lnTo>
                <a:close/>
              </a:path>
              <a:path w="715010" h="652780">
                <a:moveTo>
                  <a:pt x="677244" y="618395"/>
                </a:moveTo>
                <a:lnTo>
                  <a:pt x="683767" y="639191"/>
                </a:lnTo>
                <a:lnTo>
                  <a:pt x="698500" y="622935"/>
                </a:lnTo>
                <a:lnTo>
                  <a:pt x="677244" y="618395"/>
                </a:lnTo>
                <a:close/>
              </a:path>
              <a:path w="715010" h="652780">
                <a:moveTo>
                  <a:pt x="669736" y="594466"/>
                </a:moveTo>
                <a:lnTo>
                  <a:pt x="677244" y="618395"/>
                </a:lnTo>
                <a:lnTo>
                  <a:pt x="698500" y="622935"/>
                </a:lnTo>
                <a:lnTo>
                  <a:pt x="683767" y="639191"/>
                </a:lnTo>
                <a:lnTo>
                  <a:pt x="692383" y="639191"/>
                </a:lnTo>
                <a:lnTo>
                  <a:pt x="704341" y="625983"/>
                </a:lnTo>
                <a:lnTo>
                  <a:pt x="669736" y="594466"/>
                </a:lnTo>
                <a:close/>
              </a:path>
              <a:path w="715010" h="652780">
                <a:moveTo>
                  <a:pt x="17018" y="0"/>
                </a:moveTo>
                <a:lnTo>
                  <a:pt x="0" y="18669"/>
                </a:lnTo>
                <a:lnTo>
                  <a:pt x="652579" y="613128"/>
                </a:lnTo>
                <a:lnTo>
                  <a:pt x="677244" y="618395"/>
                </a:lnTo>
                <a:lnTo>
                  <a:pt x="669736" y="594466"/>
                </a:lnTo>
                <a:lnTo>
                  <a:pt x="1701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92918F6-D071-4145-BCEC-50272D212E88}"/>
              </a:ext>
            </a:extLst>
          </p:cNvPr>
          <p:cNvSpPr/>
          <p:nvPr/>
        </p:nvSpPr>
        <p:spPr>
          <a:xfrm>
            <a:off x="7477703" y="3567081"/>
            <a:ext cx="320406" cy="552948"/>
          </a:xfrm>
          <a:custGeom>
            <a:avLst/>
            <a:gdLst/>
            <a:ahLst/>
            <a:cxnLst/>
            <a:rect l="l" t="t" r="r" b="b"/>
            <a:pathLst>
              <a:path w="715010" h="652780">
                <a:moveTo>
                  <a:pt x="605409" y="602996"/>
                </a:moveTo>
                <a:lnTo>
                  <a:pt x="598551" y="607314"/>
                </a:lnTo>
                <a:lnTo>
                  <a:pt x="597154" y="614299"/>
                </a:lnTo>
                <a:lnTo>
                  <a:pt x="595629" y="621157"/>
                </a:lnTo>
                <a:lnTo>
                  <a:pt x="600075" y="627888"/>
                </a:lnTo>
                <a:lnTo>
                  <a:pt x="714502" y="652272"/>
                </a:lnTo>
                <a:lnTo>
                  <a:pt x="712143" y="644779"/>
                </a:lnTo>
                <a:lnTo>
                  <a:pt x="687323" y="644779"/>
                </a:lnTo>
                <a:lnTo>
                  <a:pt x="652579" y="613128"/>
                </a:lnTo>
                <a:lnTo>
                  <a:pt x="605409" y="602996"/>
                </a:lnTo>
                <a:close/>
              </a:path>
              <a:path w="715010" h="652780">
                <a:moveTo>
                  <a:pt x="652579" y="613128"/>
                </a:moveTo>
                <a:lnTo>
                  <a:pt x="687323" y="644779"/>
                </a:lnTo>
                <a:lnTo>
                  <a:pt x="692383" y="639191"/>
                </a:lnTo>
                <a:lnTo>
                  <a:pt x="683767" y="639191"/>
                </a:lnTo>
                <a:lnTo>
                  <a:pt x="677244" y="618395"/>
                </a:lnTo>
                <a:lnTo>
                  <a:pt x="652579" y="613128"/>
                </a:lnTo>
                <a:close/>
              </a:path>
              <a:path w="715010" h="652780">
                <a:moveTo>
                  <a:pt x="672338" y="536956"/>
                </a:moveTo>
                <a:lnTo>
                  <a:pt x="665607" y="538988"/>
                </a:lnTo>
                <a:lnTo>
                  <a:pt x="658876" y="541147"/>
                </a:lnTo>
                <a:lnTo>
                  <a:pt x="655192" y="548259"/>
                </a:lnTo>
                <a:lnTo>
                  <a:pt x="657352" y="554990"/>
                </a:lnTo>
                <a:lnTo>
                  <a:pt x="669736" y="594466"/>
                </a:lnTo>
                <a:lnTo>
                  <a:pt x="704341" y="625983"/>
                </a:lnTo>
                <a:lnTo>
                  <a:pt x="687323" y="644779"/>
                </a:lnTo>
                <a:lnTo>
                  <a:pt x="712143" y="644779"/>
                </a:lnTo>
                <a:lnTo>
                  <a:pt x="681482" y="547370"/>
                </a:lnTo>
                <a:lnTo>
                  <a:pt x="679450" y="540639"/>
                </a:lnTo>
                <a:lnTo>
                  <a:pt x="672338" y="536956"/>
                </a:lnTo>
                <a:close/>
              </a:path>
              <a:path w="715010" h="652780">
                <a:moveTo>
                  <a:pt x="677244" y="618395"/>
                </a:moveTo>
                <a:lnTo>
                  <a:pt x="683767" y="639191"/>
                </a:lnTo>
                <a:lnTo>
                  <a:pt x="698500" y="622935"/>
                </a:lnTo>
                <a:lnTo>
                  <a:pt x="677244" y="618395"/>
                </a:lnTo>
                <a:close/>
              </a:path>
              <a:path w="715010" h="652780">
                <a:moveTo>
                  <a:pt x="669736" y="594466"/>
                </a:moveTo>
                <a:lnTo>
                  <a:pt x="677244" y="618395"/>
                </a:lnTo>
                <a:lnTo>
                  <a:pt x="698500" y="622935"/>
                </a:lnTo>
                <a:lnTo>
                  <a:pt x="683767" y="639191"/>
                </a:lnTo>
                <a:lnTo>
                  <a:pt x="692383" y="639191"/>
                </a:lnTo>
                <a:lnTo>
                  <a:pt x="704341" y="625983"/>
                </a:lnTo>
                <a:lnTo>
                  <a:pt x="669736" y="594466"/>
                </a:lnTo>
                <a:close/>
              </a:path>
              <a:path w="715010" h="652780">
                <a:moveTo>
                  <a:pt x="17018" y="0"/>
                </a:moveTo>
                <a:lnTo>
                  <a:pt x="0" y="18669"/>
                </a:lnTo>
                <a:lnTo>
                  <a:pt x="652579" y="613128"/>
                </a:lnTo>
                <a:lnTo>
                  <a:pt x="677244" y="618395"/>
                </a:lnTo>
                <a:lnTo>
                  <a:pt x="669736" y="594466"/>
                </a:lnTo>
                <a:lnTo>
                  <a:pt x="1701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59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" y="613244"/>
            <a:ext cx="1006447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945"/>
            <a:r>
              <a:rPr spc="-30" dirty="0">
                <a:solidFill>
                  <a:schemeClr val="tx2"/>
                </a:solidFill>
              </a:rPr>
              <a:t>H</a:t>
            </a:r>
            <a:r>
              <a:rPr spc="-40" dirty="0">
                <a:solidFill>
                  <a:schemeClr val="tx2"/>
                </a:solidFill>
              </a:rPr>
              <a:t>o</a:t>
            </a:r>
            <a:r>
              <a:rPr spc="-35" dirty="0">
                <a:solidFill>
                  <a:schemeClr val="tx2"/>
                </a:solidFill>
              </a:rPr>
              <a:t>w</a:t>
            </a:r>
            <a:r>
              <a:rPr spc="5" dirty="0">
                <a:solidFill>
                  <a:schemeClr val="tx2"/>
                </a:solidFill>
              </a:rPr>
              <a:t> </a:t>
            </a:r>
            <a:r>
              <a:rPr spc="-20" dirty="0">
                <a:solidFill>
                  <a:schemeClr val="tx2"/>
                </a:solidFill>
              </a:rPr>
              <a:t>to</a:t>
            </a:r>
            <a:r>
              <a:rPr spc="-5" dirty="0">
                <a:solidFill>
                  <a:schemeClr val="tx2"/>
                </a:solidFill>
              </a:rPr>
              <a:t> </a:t>
            </a:r>
            <a:r>
              <a:rPr spc="-30" dirty="0">
                <a:solidFill>
                  <a:schemeClr val="tx2"/>
                </a:solidFill>
              </a:rPr>
              <a:t>D</a:t>
            </a:r>
            <a:r>
              <a:rPr spc="-40" dirty="0">
                <a:solidFill>
                  <a:schemeClr val="tx2"/>
                </a:solidFill>
              </a:rPr>
              <a:t>e</a:t>
            </a:r>
            <a:r>
              <a:rPr spc="-25" dirty="0">
                <a:solidFill>
                  <a:schemeClr val="tx2"/>
                </a:solidFill>
              </a:rPr>
              <a:t>termine</a:t>
            </a:r>
            <a:r>
              <a:rPr spc="30" dirty="0">
                <a:solidFill>
                  <a:schemeClr val="tx2"/>
                </a:solidFill>
              </a:rPr>
              <a:t> </a:t>
            </a:r>
            <a:r>
              <a:rPr spc="-30" dirty="0">
                <a:solidFill>
                  <a:schemeClr val="tx2"/>
                </a:solidFill>
              </a:rPr>
              <a:t>Be</a:t>
            </a:r>
            <a:r>
              <a:rPr spc="-40" dirty="0">
                <a:solidFill>
                  <a:schemeClr val="tx2"/>
                </a:solidFill>
              </a:rPr>
              <a:t>s</a:t>
            </a:r>
            <a:r>
              <a:rPr spc="-15" dirty="0">
                <a:solidFill>
                  <a:schemeClr val="tx2"/>
                </a:solidFill>
              </a:rPr>
              <a:t>t</a:t>
            </a:r>
            <a:r>
              <a:rPr spc="20" dirty="0">
                <a:solidFill>
                  <a:schemeClr val="tx2"/>
                </a:solidFill>
              </a:rPr>
              <a:t> </a:t>
            </a:r>
            <a:r>
              <a:rPr spc="-20" dirty="0">
                <a:solidFill>
                  <a:schemeClr val="tx2"/>
                </a:solidFill>
              </a:rPr>
              <a:t>Split?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7945" y="1493307"/>
            <a:ext cx="7795847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125" dirty="0">
                <a:solidFill>
                  <a:schemeClr val="tx2"/>
                </a:solidFill>
                <a:latin typeface="Helvetica"/>
                <a:cs typeface="Helvetica"/>
              </a:rPr>
              <a:t>W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t su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b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sets</a:t>
            </a:r>
            <a:r>
              <a:rPr sz="3200" spc="-2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to</a:t>
            </a:r>
            <a:r>
              <a:rPr sz="3200" spc="-2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be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as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h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m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g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s 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s 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ossible</a:t>
            </a:r>
          </a:p>
        </p:txBody>
      </p:sp>
      <p:sp>
        <p:nvSpPr>
          <p:cNvPr id="4" name="object 4"/>
          <p:cNvSpPr/>
          <p:nvPr/>
        </p:nvSpPr>
        <p:spPr>
          <a:xfrm>
            <a:off x="6305867" y="2624156"/>
            <a:ext cx="3065462" cy="246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2568549"/>
            <a:ext cx="2768600" cy="246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1877" y="5285680"/>
            <a:ext cx="23945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More</a:t>
            </a:r>
            <a:r>
              <a:rPr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homogen</a:t>
            </a:r>
            <a:r>
              <a:rPr b="1" spc="-1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ous</a:t>
            </a:r>
            <a:r>
              <a:rPr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=</a:t>
            </a:r>
            <a:endParaRPr dirty="0">
              <a:solidFill>
                <a:schemeClr val="tx2"/>
              </a:solidFill>
              <a:latin typeface="Helvetica"/>
              <a:cs typeface="Helvetica"/>
            </a:endParaRPr>
          </a:p>
          <a:p>
            <a:pPr marL="12700"/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More p</a:t>
            </a:r>
            <a:r>
              <a:rPr b="1" spc="5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re</a:t>
            </a:r>
            <a:endParaRPr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1" y="5295976"/>
            <a:ext cx="2369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Le</a:t>
            </a:r>
            <a:r>
              <a:rPr b="1" spc="-10" dirty="0">
                <a:solidFill>
                  <a:schemeClr val="tx2"/>
                </a:solidFill>
                <a:latin typeface="Helvetica"/>
                <a:cs typeface="Helvetica"/>
              </a:rPr>
              <a:t>s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s</a:t>
            </a:r>
            <a:r>
              <a:rPr b="1" spc="-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homogen</a:t>
            </a:r>
            <a:r>
              <a:rPr b="1" spc="-1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ous</a:t>
            </a:r>
            <a:r>
              <a:rPr b="1" spc="-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=</a:t>
            </a:r>
            <a:r>
              <a:rPr lang="en-US" dirty="0">
                <a:solidFill>
                  <a:schemeClr val="tx2"/>
                </a:solidFill>
                <a:latin typeface="Helvetica"/>
                <a:cs typeface="Helvetica"/>
              </a:rPr>
              <a:t> less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 p</a:t>
            </a:r>
            <a:r>
              <a:rPr b="1" spc="5" dirty="0">
                <a:solidFill>
                  <a:schemeClr val="tx2"/>
                </a:solidFill>
                <a:latin typeface="Helvetica"/>
                <a:cs typeface="Helvetica"/>
              </a:rPr>
              <a:t>u</a:t>
            </a:r>
            <a:r>
              <a:rPr b="1" dirty="0">
                <a:solidFill>
                  <a:schemeClr val="tx2"/>
                </a:solidFill>
                <a:latin typeface="Helvetica"/>
                <a:cs typeface="Helvetica"/>
              </a:rPr>
              <a:t>re</a:t>
            </a:r>
            <a:endParaRPr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object 28">
            <a:extLst>
              <a:ext uri="{FF2B5EF4-FFF2-40B4-BE49-F238E27FC236}">
                <a16:creationId xmlns:a16="http://schemas.microsoft.com/office/drawing/2014/main" id="{E81C36B1-24BC-AE47-A648-91541672027F}"/>
              </a:ext>
            </a:extLst>
          </p:cNvPr>
          <p:cNvSpPr/>
          <p:nvPr/>
        </p:nvSpPr>
        <p:spPr>
          <a:xfrm>
            <a:off x="3305067" y="2720984"/>
            <a:ext cx="17316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B6FC55DF-03F6-E34E-83CB-D3A4EBAFD5B0}"/>
              </a:ext>
            </a:extLst>
          </p:cNvPr>
          <p:cNvSpPr/>
          <p:nvPr/>
        </p:nvSpPr>
        <p:spPr>
          <a:xfrm>
            <a:off x="2976513" y="4318255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8">
            <a:extLst>
              <a:ext uri="{FF2B5EF4-FFF2-40B4-BE49-F238E27FC236}">
                <a16:creationId xmlns:a16="http://schemas.microsoft.com/office/drawing/2014/main" id="{CA30AD7A-FFBF-7848-B1C1-983D274AD910}"/>
              </a:ext>
            </a:extLst>
          </p:cNvPr>
          <p:cNvSpPr/>
          <p:nvPr/>
        </p:nvSpPr>
        <p:spPr>
          <a:xfrm>
            <a:off x="4545539" y="4350972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324C9070-D1F1-2140-B626-B73CD9078D17}"/>
              </a:ext>
            </a:extLst>
          </p:cNvPr>
          <p:cNvSpPr/>
          <p:nvPr/>
        </p:nvSpPr>
        <p:spPr>
          <a:xfrm>
            <a:off x="6442184" y="4348036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CB8D0806-7AAC-B148-8334-1DFC31EF21F0}"/>
              </a:ext>
            </a:extLst>
          </p:cNvPr>
          <p:cNvSpPr/>
          <p:nvPr/>
        </p:nvSpPr>
        <p:spPr>
          <a:xfrm>
            <a:off x="7946943" y="4377817"/>
            <a:ext cx="98234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6BAFC4E7-125B-9747-B56D-744F4C084570}"/>
              </a:ext>
            </a:extLst>
          </p:cNvPr>
          <p:cNvSpPr/>
          <p:nvPr/>
        </p:nvSpPr>
        <p:spPr>
          <a:xfrm>
            <a:off x="6734570" y="2774189"/>
            <a:ext cx="1928784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9">
            <a:extLst>
              <a:ext uri="{FF2B5EF4-FFF2-40B4-BE49-F238E27FC236}">
                <a16:creationId xmlns:a16="http://schemas.microsoft.com/office/drawing/2014/main" id="{C7889E43-3F7A-8E42-943F-CA3146B6C89A}"/>
              </a:ext>
            </a:extLst>
          </p:cNvPr>
          <p:cNvSpPr/>
          <p:nvPr/>
        </p:nvSpPr>
        <p:spPr>
          <a:xfrm>
            <a:off x="3426727" y="3551051"/>
            <a:ext cx="532130" cy="651510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9">
            <a:extLst>
              <a:ext uri="{FF2B5EF4-FFF2-40B4-BE49-F238E27FC236}">
                <a16:creationId xmlns:a16="http://schemas.microsoft.com/office/drawing/2014/main" id="{05010090-FAE7-CE44-A50A-7AC7E3BF1710}"/>
              </a:ext>
            </a:extLst>
          </p:cNvPr>
          <p:cNvSpPr/>
          <p:nvPr/>
        </p:nvSpPr>
        <p:spPr>
          <a:xfrm flipH="1">
            <a:off x="4409223" y="3551052"/>
            <a:ext cx="555449" cy="826765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5986A5CC-796E-BC4D-95A6-B137247E97C7}"/>
              </a:ext>
            </a:extLst>
          </p:cNvPr>
          <p:cNvSpPr/>
          <p:nvPr/>
        </p:nvSpPr>
        <p:spPr>
          <a:xfrm flipH="1">
            <a:off x="8061896" y="3530301"/>
            <a:ext cx="355273" cy="787953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3CB1B847-6368-BB40-9168-E0CAEE8A617B}"/>
              </a:ext>
            </a:extLst>
          </p:cNvPr>
          <p:cNvSpPr/>
          <p:nvPr/>
        </p:nvSpPr>
        <p:spPr>
          <a:xfrm>
            <a:off x="6892398" y="3556033"/>
            <a:ext cx="532130" cy="651510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20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53367" y="361095"/>
            <a:ext cx="800582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158365"/>
            <a:r>
              <a:rPr spc="-25" dirty="0">
                <a:solidFill>
                  <a:schemeClr val="tx2"/>
                </a:solidFill>
              </a:rPr>
              <a:t>Imp</a:t>
            </a:r>
            <a:r>
              <a:rPr spc="-40" dirty="0">
                <a:solidFill>
                  <a:schemeClr val="tx2"/>
                </a:solidFill>
              </a:rPr>
              <a:t>u</a:t>
            </a:r>
            <a:r>
              <a:rPr spc="-20" dirty="0">
                <a:solidFill>
                  <a:schemeClr val="tx2"/>
                </a:solidFill>
              </a:rPr>
              <a:t>rity</a:t>
            </a:r>
            <a:r>
              <a:rPr spc="15" dirty="0">
                <a:solidFill>
                  <a:schemeClr val="tx2"/>
                </a:solidFill>
              </a:rPr>
              <a:t> </a:t>
            </a:r>
            <a:r>
              <a:rPr spc="-30" dirty="0">
                <a:solidFill>
                  <a:schemeClr val="tx2"/>
                </a:solidFill>
              </a:rPr>
              <a:t>Me</a:t>
            </a:r>
            <a:r>
              <a:rPr spc="-40" dirty="0">
                <a:solidFill>
                  <a:schemeClr val="tx2"/>
                </a:solidFill>
              </a:rPr>
              <a:t>a</a:t>
            </a:r>
            <a:r>
              <a:rPr spc="-25" dirty="0">
                <a:solidFill>
                  <a:schemeClr val="tx2"/>
                </a:solidFill>
              </a:rPr>
              <a:t>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4633" y="1241173"/>
            <a:ext cx="7827009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745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3200" spc="-365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com</a:t>
            </a:r>
            <a:r>
              <a:rPr sz="3200" spc="-20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are</a:t>
            </a:r>
            <a:r>
              <a:rPr sz="3200" spc="-4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d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sz="3200" spc="-65" dirty="0">
                <a:solidFill>
                  <a:schemeClr val="tx2"/>
                </a:solidFill>
                <a:latin typeface="Helvetica"/>
                <a:cs typeface="Helvetica"/>
              </a:rPr>
              <a:t>f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f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re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t w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ys</a:t>
            </a:r>
            <a:r>
              <a:rPr sz="3200" spc="-2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to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spl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t 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d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t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</a:t>
            </a:r>
            <a:r>
              <a:rPr sz="3200" spc="-2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in</a:t>
            </a:r>
          </a:p>
          <a:p>
            <a:pPr marL="469900">
              <a:lnSpc>
                <a:spcPts val="3745"/>
              </a:lnSpc>
            </a:pP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a 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o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d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2067" y="3590654"/>
            <a:ext cx="10191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Gini</a:t>
            </a:r>
          </a:p>
          <a:p>
            <a:pPr marL="12700"/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I</a:t>
            </a:r>
            <a:r>
              <a:rPr sz="3200" spc="-10" dirty="0">
                <a:solidFill>
                  <a:schemeClr val="tx2"/>
                </a:solidFill>
                <a:latin typeface="Helvetica"/>
                <a:cs typeface="Helvetica"/>
              </a:rPr>
              <a:t>n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d</a:t>
            </a:r>
            <a:r>
              <a:rPr sz="3200" spc="-15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r>
              <a:rPr sz="3200" dirty="0">
                <a:solidFill>
                  <a:schemeClr val="tx2"/>
                </a:solidFill>
                <a:latin typeface="Helvetica"/>
                <a:cs typeface="Helvetica"/>
              </a:rPr>
              <a:t>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8864" y="3159767"/>
            <a:ext cx="1586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L</a:t>
            </a:r>
            <a:r>
              <a:rPr sz="2800" spc="-15" dirty="0">
                <a:solidFill>
                  <a:schemeClr val="tx2"/>
                </a:solidFill>
                <a:latin typeface="Helvetica"/>
                <a:cs typeface="Helvetica"/>
              </a:rPr>
              <a:t>ess</a:t>
            </a:r>
            <a:r>
              <a:rPr sz="2800" spc="-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p</a:t>
            </a:r>
            <a:r>
              <a:rPr sz="2800" spc="-15" dirty="0">
                <a:solidFill>
                  <a:schemeClr val="tx2"/>
                </a:solidFill>
                <a:latin typeface="Helvetica"/>
                <a:cs typeface="Helvetica"/>
              </a:rPr>
              <a:t>ure</a:t>
            </a:r>
            <a:endParaRPr sz="2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9327" y="3110753"/>
            <a:ext cx="171450" cy="2439035"/>
          </a:xfrm>
          <a:custGeom>
            <a:avLst/>
            <a:gdLst/>
            <a:ahLst/>
            <a:cxnLst/>
            <a:rect l="l" t="t" r="r" b="b"/>
            <a:pathLst>
              <a:path w="171450" h="2439035">
                <a:moveTo>
                  <a:pt x="17926" y="2268479"/>
                </a:moveTo>
                <a:lnTo>
                  <a:pt x="4841" y="2273647"/>
                </a:lnTo>
                <a:lnTo>
                  <a:pt x="0" y="2284355"/>
                </a:lnTo>
                <a:lnTo>
                  <a:pt x="2412" y="2296109"/>
                </a:lnTo>
                <a:lnTo>
                  <a:pt x="85597" y="2438615"/>
                </a:lnTo>
                <a:lnTo>
                  <a:pt x="107659" y="2400820"/>
                </a:lnTo>
                <a:lnTo>
                  <a:pt x="66547" y="2400820"/>
                </a:lnTo>
                <a:lnTo>
                  <a:pt x="66547" y="2332695"/>
                </a:lnTo>
                <a:lnTo>
                  <a:pt x="28614" y="2270280"/>
                </a:lnTo>
                <a:lnTo>
                  <a:pt x="17926" y="2268479"/>
                </a:lnTo>
                <a:close/>
              </a:path>
              <a:path w="171450" h="2439035">
                <a:moveTo>
                  <a:pt x="66547" y="2332695"/>
                </a:moveTo>
                <a:lnTo>
                  <a:pt x="66547" y="2400820"/>
                </a:lnTo>
                <a:lnTo>
                  <a:pt x="104647" y="2400820"/>
                </a:lnTo>
                <a:lnTo>
                  <a:pt x="104647" y="2391206"/>
                </a:lnTo>
                <a:lnTo>
                  <a:pt x="69087" y="2391206"/>
                </a:lnTo>
                <a:lnTo>
                  <a:pt x="85258" y="2363484"/>
                </a:lnTo>
                <a:lnTo>
                  <a:pt x="66547" y="2332695"/>
                </a:lnTo>
                <a:close/>
              </a:path>
              <a:path w="171450" h="2439035">
                <a:moveTo>
                  <a:pt x="156430" y="2267904"/>
                </a:moveTo>
                <a:lnTo>
                  <a:pt x="144745" y="2268994"/>
                </a:lnTo>
                <a:lnTo>
                  <a:pt x="135762" y="2276906"/>
                </a:lnTo>
                <a:lnTo>
                  <a:pt x="104647" y="2330246"/>
                </a:lnTo>
                <a:lnTo>
                  <a:pt x="104647" y="2400820"/>
                </a:lnTo>
                <a:lnTo>
                  <a:pt x="107659" y="2400820"/>
                </a:lnTo>
                <a:lnTo>
                  <a:pt x="168782" y="2296109"/>
                </a:lnTo>
                <a:lnTo>
                  <a:pt x="171153" y="2287438"/>
                </a:lnTo>
                <a:lnTo>
                  <a:pt x="167599" y="2276996"/>
                </a:lnTo>
                <a:lnTo>
                  <a:pt x="156430" y="2267904"/>
                </a:lnTo>
                <a:close/>
              </a:path>
              <a:path w="171450" h="2439035">
                <a:moveTo>
                  <a:pt x="85258" y="2363484"/>
                </a:moveTo>
                <a:lnTo>
                  <a:pt x="69087" y="2391206"/>
                </a:lnTo>
                <a:lnTo>
                  <a:pt x="102107" y="2391206"/>
                </a:lnTo>
                <a:lnTo>
                  <a:pt x="85258" y="2363484"/>
                </a:lnTo>
                <a:close/>
              </a:path>
              <a:path w="171450" h="2439035">
                <a:moveTo>
                  <a:pt x="104647" y="2330246"/>
                </a:moveTo>
                <a:lnTo>
                  <a:pt x="85258" y="2363484"/>
                </a:lnTo>
                <a:lnTo>
                  <a:pt x="102107" y="2391206"/>
                </a:lnTo>
                <a:lnTo>
                  <a:pt x="104647" y="2391206"/>
                </a:lnTo>
                <a:lnTo>
                  <a:pt x="104647" y="2330246"/>
                </a:lnTo>
                <a:close/>
              </a:path>
              <a:path w="171450" h="2439035">
                <a:moveTo>
                  <a:pt x="85597" y="75800"/>
                </a:moveTo>
                <a:lnTo>
                  <a:pt x="66547" y="108457"/>
                </a:lnTo>
                <a:lnTo>
                  <a:pt x="66547" y="2332695"/>
                </a:lnTo>
                <a:lnTo>
                  <a:pt x="85258" y="2363484"/>
                </a:lnTo>
                <a:lnTo>
                  <a:pt x="104647" y="2330246"/>
                </a:lnTo>
                <a:lnTo>
                  <a:pt x="104647" y="108457"/>
                </a:lnTo>
                <a:lnTo>
                  <a:pt x="85597" y="75800"/>
                </a:lnTo>
                <a:close/>
              </a:path>
              <a:path w="171450" h="2439035">
                <a:moveTo>
                  <a:pt x="85597" y="0"/>
                </a:moveTo>
                <a:lnTo>
                  <a:pt x="2412" y="142494"/>
                </a:lnTo>
                <a:lnTo>
                  <a:pt x="39" y="151196"/>
                </a:lnTo>
                <a:lnTo>
                  <a:pt x="3572" y="161662"/>
                </a:lnTo>
                <a:lnTo>
                  <a:pt x="14689" y="170744"/>
                </a:lnTo>
                <a:lnTo>
                  <a:pt x="26414" y="169665"/>
                </a:lnTo>
                <a:lnTo>
                  <a:pt x="35432" y="161797"/>
                </a:lnTo>
                <a:lnTo>
                  <a:pt x="66547" y="108457"/>
                </a:lnTo>
                <a:lnTo>
                  <a:pt x="66547" y="37845"/>
                </a:lnTo>
                <a:lnTo>
                  <a:pt x="107690" y="37845"/>
                </a:lnTo>
                <a:lnTo>
                  <a:pt x="85597" y="0"/>
                </a:lnTo>
                <a:close/>
              </a:path>
              <a:path w="171450" h="2439035">
                <a:moveTo>
                  <a:pt x="107690" y="37845"/>
                </a:moveTo>
                <a:lnTo>
                  <a:pt x="104647" y="37845"/>
                </a:lnTo>
                <a:lnTo>
                  <a:pt x="104647" y="108457"/>
                </a:lnTo>
                <a:lnTo>
                  <a:pt x="135762" y="161797"/>
                </a:lnTo>
                <a:lnTo>
                  <a:pt x="142566" y="168362"/>
                </a:lnTo>
                <a:lnTo>
                  <a:pt x="153271" y="170151"/>
                </a:lnTo>
                <a:lnTo>
                  <a:pt x="166397" y="164993"/>
                </a:lnTo>
                <a:lnTo>
                  <a:pt x="171198" y="154266"/>
                </a:lnTo>
                <a:lnTo>
                  <a:pt x="168782" y="142494"/>
                </a:lnTo>
                <a:lnTo>
                  <a:pt x="107690" y="37845"/>
                </a:lnTo>
                <a:close/>
              </a:path>
              <a:path w="171450" h="2439035">
                <a:moveTo>
                  <a:pt x="104647" y="37845"/>
                </a:moveTo>
                <a:lnTo>
                  <a:pt x="66547" y="37845"/>
                </a:lnTo>
                <a:lnTo>
                  <a:pt x="66547" y="108457"/>
                </a:lnTo>
                <a:lnTo>
                  <a:pt x="85597" y="75800"/>
                </a:lnTo>
                <a:lnTo>
                  <a:pt x="69087" y="47497"/>
                </a:lnTo>
                <a:lnTo>
                  <a:pt x="104647" y="47497"/>
                </a:lnTo>
                <a:lnTo>
                  <a:pt x="104647" y="37845"/>
                </a:lnTo>
                <a:close/>
              </a:path>
              <a:path w="171450" h="2439035">
                <a:moveTo>
                  <a:pt x="104647" y="47497"/>
                </a:moveTo>
                <a:lnTo>
                  <a:pt x="102107" y="47497"/>
                </a:lnTo>
                <a:lnTo>
                  <a:pt x="85597" y="75800"/>
                </a:lnTo>
                <a:lnTo>
                  <a:pt x="104647" y="108457"/>
                </a:lnTo>
                <a:lnTo>
                  <a:pt x="104647" y="47497"/>
                </a:lnTo>
                <a:close/>
              </a:path>
              <a:path w="171450" h="2439035">
                <a:moveTo>
                  <a:pt x="102107" y="47497"/>
                </a:moveTo>
                <a:lnTo>
                  <a:pt x="69087" y="47497"/>
                </a:lnTo>
                <a:lnTo>
                  <a:pt x="85597" y="75800"/>
                </a:lnTo>
                <a:lnTo>
                  <a:pt x="102107" y="4749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519" y="4879576"/>
            <a:ext cx="16484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L</a:t>
            </a:r>
            <a:r>
              <a:rPr sz="2800" spc="-15" dirty="0">
                <a:solidFill>
                  <a:schemeClr val="tx2"/>
                </a:solidFill>
                <a:latin typeface="Helvetica"/>
                <a:cs typeface="Helvetica"/>
              </a:rPr>
              <a:t>ower</a:t>
            </a:r>
            <a:r>
              <a:rPr sz="2800" spc="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=</a:t>
            </a:r>
            <a:endParaRPr sz="2800">
              <a:solidFill>
                <a:schemeClr val="tx2"/>
              </a:solidFill>
              <a:latin typeface="Helvetica"/>
              <a:cs typeface="Helvetica"/>
            </a:endParaRPr>
          </a:p>
          <a:p>
            <a:pPr marL="12700"/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More</a:t>
            </a:r>
            <a:r>
              <a:rPr sz="2800" spc="15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pu</a:t>
            </a:r>
            <a:r>
              <a:rPr sz="2800" spc="-5" dirty="0">
                <a:solidFill>
                  <a:schemeClr val="tx2"/>
                </a:solidFill>
                <a:latin typeface="Helvetica"/>
                <a:cs typeface="Helvetica"/>
              </a:rPr>
              <a:t>r</a:t>
            </a:r>
            <a:r>
              <a:rPr sz="2800" spc="-20" dirty="0">
                <a:solidFill>
                  <a:schemeClr val="tx2"/>
                </a:solidFill>
                <a:latin typeface="Helvetica"/>
                <a:cs typeface="Helvetica"/>
              </a:rPr>
              <a:t>e</a:t>
            </a:r>
            <a:endParaRPr sz="280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4427" y="4241178"/>
            <a:ext cx="2417127" cy="154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0625" y="2488578"/>
            <a:ext cx="1854200" cy="147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38F05-D2CE-2C47-86F7-67FF8512FA7E}"/>
              </a:ext>
            </a:extLst>
          </p:cNvPr>
          <p:cNvSpPr txBox="1"/>
          <p:nvPr/>
        </p:nvSpPr>
        <p:spPr>
          <a:xfrm>
            <a:off x="2946967" y="2543372"/>
            <a:ext cx="334379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13535">
              <a:lnSpc>
                <a:spcPts val="3329"/>
              </a:lnSpc>
              <a:spcBef>
                <a:spcPts val="1730"/>
              </a:spcBef>
            </a:pPr>
            <a:r>
              <a:rPr lang="en-US" sz="2800" spc="-15" dirty="0">
                <a:solidFill>
                  <a:schemeClr val="tx2"/>
                </a:solidFill>
                <a:latin typeface="Helvetica"/>
                <a:cs typeface="Helvetica"/>
              </a:rPr>
              <a:t>Highe</a:t>
            </a:r>
            <a:r>
              <a:rPr lang="en-US" sz="2800" spc="-10" dirty="0">
                <a:solidFill>
                  <a:schemeClr val="tx2"/>
                </a:solidFill>
                <a:latin typeface="Helvetica"/>
                <a:cs typeface="Helvetica"/>
              </a:rPr>
              <a:t>r</a:t>
            </a:r>
            <a:r>
              <a:rPr lang="en-US" sz="2800" spc="10" dirty="0">
                <a:solidFill>
                  <a:schemeClr val="tx2"/>
                </a:solidFill>
                <a:latin typeface="Helvetica"/>
                <a:cs typeface="Helvetica"/>
              </a:rPr>
              <a:t> </a:t>
            </a:r>
            <a:r>
              <a:rPr lang="en-US" sz="2800" spc="-20" dirty="0">
                <a:solidFill>
                  <a:schemeClr val="tx2"/>
                </a:solidFill>
                <a:latin typeface="Helvetica"/>
                <a:cs typeface="Helvetica"/>
              </a:rPr>
              <a:t>=</a:t>
            </a:r>
            <a:endParaRPr lang="en-US" sz="2800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11" name="object 28">
            <a:extLst>
              <a:ext uri="{FF2B5EF4-FFF2-40B4-BE49-F238E27FC236}">
                <a16:creationId xmlns:a16="http://schemas.microsoft.com/office/drawing/2014/main" id="{156B38DC-189E-1049-A8F6-177AE262FBB3}"/>
              </a:ext>
            </a:extLst>
          </p:cNvPr>
          <p:cNvSpPr/>
          <p:nvPr/>
        </p:nvSpPr>
        <p:spPr>
          <a:xfrm>
            <a:off x="6989228" y="2445392"/>
            <a:ext cx="1244491" cy="714375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8A4FE8F7-A28B-1543-AC52-2CEF6A6D148A}"/>
              </a:ext>
            </a:extLst>
          </p:cNvPr>
          <p:cNvSpPr/>
          <p:nvPr/>
        </p:nvSpPr>
        <p:spPr>
          <a:xfrm>
            <a:off x="6724739" y="3530891"/>
            <a:ext cx="817003" cy="430888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8985BE2E-2260-9F42-8EB1-F43249C463CD}"/>
              </a:ext>
            </a:extLst>
          </p:cNvPr>
          <p:cNvSpPr/>
          <p:nvPr/>
        </p:nvSpPr>
        <p:spPr>
          <a:xfrm>
            <a:off x="7807823" y="3534456"/>
            <a:ext cx="817003" cy="430888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6FFFDBD2-16FC-9F48-BE18-8E7A8BA50EFC}"/>
              </a:ext>
            </a:extLst>
          </p:cNvPr>
          <p:cNvSpPr/>
          <p:nvPr/>
        </p:nvSpPr>
        <p:spPr>
          <a:xfrm>
            <a:off x="6724739" y="5302518"/>
            <a:ext cx="817003" cy="430888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8412894C-8AFE-D24D-94DD-EC40F3D60710}"/>
              </a:ext>
            </a:extLst>
          </p:cNvPr>
          <p:cNvSpPr/>
          <p:nvPr/>
        </p:nvSpPr>
        <p:spPr>
          <a:xfrm>
            <a:off x="7807822" y="5310463"/>
            <a:ext cx="817003" cy="430888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8">
            <a:extLst>
              <a:ext uri="{FF2B5EF4-FFF2-40B4-BE49-F238E27FC236}">
                <a16:creationId xmlns:a16="http://schemas.microsoft.com/office/drawing/2014/main" id="{540599B4-47F9-6142-85EC-E1350CBDAA85}"/>
              </a:ext>
            </a:extLst>
          </p:cNvPr>
          <p:cNvSpPr/>
          <p:nvPr/>
        </p:nvSpPr>
        <p:spPr>
          <a:xfrm>
            <a:off x="6961380" y="4330269"/>
            <a:ext cx="1395907" cy="430888"/>
          </a:xfrm>
          <a:custGeom>
            <a:avLst/>
            <a:gdLst/>
            <a:ahLst/>
            <a:cxnLst/>
            <a:rect l="l" t="t" r="r" b="b"/>
            <a:pathLst>
              <a:path w="982344" h="714375">
                <a:moveTo>
                  <a:pt x="0" y="357250"/>
                </a:moveTo>
                <a:lnTo>
                  <a:pt x="6426" y="299289"/>
                </a:lnTo>
                <a:lnTo>
                  <a:pt x="25032" y="244311"/>
                </a:lnTo>
                <a:lnTo>
                  <a:pt x="54805" y="193049"/>
                </a:lnTo>
                <a:lnTo>
                  <a:pt x="94735" y="146239"/>
                </a:lnTo>
                <a:lnTo>
                  <a:pt x="143811" y="104616"/>
                </a:lnTo>
                <a:lnTo>
                  <a:pt x="201021" y="68913"/>
                </a:lnTo>
                <a:lnTo>
                  <a:pt x="265354" y="39865"/>
                </a:lnTo>
                <a:lnTo>
                  <a:pt x="335800" y="18207"/>
                </a:lnTo>
                <a:lnTo>
                  <a:pt x="411346" y="4674"/>
                </a:lnTo>
                <a:lnTo>
                  <a:pt x="450716" y="1183"/>
                </a:lnTo>
                <a:lnTo>
                  <a:pt x="490982" y="0"/>
                </a:lnTo>
                <a:lnTo>
                  <a:pt x="531265" y="1183"/>
                </a:lnTo>
                <a:lnTo>
                  <a:pt x="570652" y="4674"/>
                </a:lnTo>
                <a:lnTo>
                  <a:pt x="609014" y="10379"/>
                </a:lnTo>
                <a:lnTo>
                  <a:pt x="682160" y="28066"/>
                </a:lnTo>
                <a:lnTo>
                  <a:pt x="749695" y="53511"/>
                </a:lnTo>
                <a:lnTo>
                  <a:pt x="810606" y="85978"/>
                </a:lnTo>
                <a:lnTo>
                  <a:pt x="863885" y="124733"/>
                </a:lnTo>
                <a:lnTo>
                  <a:pt x="908521" y="169042"/>
                </a:lnTo>
                <a:lnTo>
                  <a:pt x="943502" y="218170"/>
                </a:lnTo>
                <a:lnTo>
                  <a:pt x="967820" y="271381"/>
                </a:lnTo>
                <a:lnTo>
                  <a:pt x="980463" y="327943"/>
                </a:lnTo>
                <a:lnTo>
                  <a:pt x="982091" y="357250"/>
                </a:lnTo>
                <a:lnTo>
                  <a:pt x="980463" y="386540"/>
                </a:lnTo>
                <a:lnTo>
                  <a:pt x="967820" y="443071"/>
                </a:lnTo>
                <a:lnTo>
                  <a:pt x="943502" y="496258"/>
                </a:lnTo>
                <a:lnTo>
                  <a:pt x="908521" y="545367"/>
                </a:lnTo>
                <a:lnTo>
                  <a:pt x="863885" y="589662"/>
                </a:lnTo>
                <a:lnTo>
                  <a:pt x="810606" y="628407"/>
                </a:lnTo>
                <a:lnTo>
                  <a:pt x="749695" y="660868"/>
                </a:lnTo>
                <a:lnTo>
                  <a:pt x="682160" y="686309"/>
                </a:lnTo>
                <a:lnTo>
                  <a:pt x="609014" y="703995"/>
                </a:lnTo>
                <a:lnTo>
                  <a:pt x="570652" y="709700"/>
                </a:lnTo>
                <a:lnTo>
                  <a:pt x="531265" y="713191"/>
                </a:lnTo>
                <a:lnTo>
                  <a:pt x="490982" y="714375"/>
                </a:lnTo>
                <a:lnTo>
                  <a:pt x="450716" y="713191"/>
                </a:lnTo>
                <a:lnTo>
                  <a:pt x="411346" y="709700"/>
                </a:lnTo>
                <a:lnTo>
                  <a:pt x="372998" y="703995"/>
                </a:lnTo>
                <a:lnTo>
                  <a:pt x="299876" y="686309"/>
                </a:lnTo>
                <a:lnTo>
                  <a:pt x="232361" y="660868"/>
                </a:lnTo>
                <a:lnTo>
                  <a:pt x="171463" y="628407"/>
                </a:lnTo>
                <a:lnTo>
                  <a:pt x="118193" y="589662"/>
                </a:lnTo>
                <a:lnTo>
                  <a:pt x="73564" y="545367"/>
                </a:lnTo>
                <a:lnTo>
                  <a:pt x="38586" y="496258"/>
                </a:lnTo>
                <a:lnTo>
                  <a:pt x="14270" y="443071"/>
                </a:lnTo>
                <a:lnTo>
                  <a:pt x="1627" y="386540"/>
                </a:lnTo>
                <a:lnTo>
                  <a:pt x="0" y="35725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C5668069-7124-7D4D-A1B5-B3D9B9727C84}"/>
              </a:ext>
            </a:extLst>
          </p:cNvPr>
          <p:cNvSpPr/>
          <p:nvPr/>
        </p:nvSpPr>
        <p:spPr>
          <a:xfrm flipH="1">
            <a:off x="7955993" y="3142650"/>
            <a:ext cx="277725" cy="342580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A9759F6B-FD9B-6F4B-9E45-64554DAB893A}"/>
              </a:ext>
            </a:extLst>
          </p:cNvPr>
          <p:cNvSpPr/>
          <p:nvPr/>
        </p:nvSpPr>
        <p:spPr>
          <a:xfrm flipH="1">
            <a:off x="7817129" y="4757382"/>
            <a:ext cx="416588" cy="545137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2E66AE65-36C0-C14F-8882-C74312F8266C}"/>
              </a:ext>
            </a:extLst>
          </p:cNvPr>
          <p:cNvSpPr/>
          <p:nvPr/>
        </p:nvSpPr>
        <p:spPr>
          <a:xfrm>
            <a:off x="7172493" y="3189276"/>
            <a:ext cx="175047" cy="295955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C317B1BA-D368-C44D-AA49-0C3FE95AA516}"/>
              </a:ext>
            </a:extLst>
          </p:cNvPr>
          <p:cNvSpPr/>
          <p:nvPr/>
        </p:nvSpPr>
        <p:spPr>
          <a:xfrm>
            <a:off x="7062862" y="4759819"/>
            <a:ext cx="300563" cy="542700"/>
          </a:xfrm>
          <a:custGeom>
            <a:avLst/>
            <a:gdLst/>
            <a:ahLst/>
            <a:cxnLst/>
            <a:rect l="l" t="t" r="r" b="b"/>
            <a:pathLst>
              <a:path w="532130" h="651510">
                <a:moveTo>
                  <a:pt x="24396" y="530732"/>
                </a:moveTo>
                <a:lnTo>
                  <a:pt x="17906" y="535432"/>
                </a:lnTo>
                <a:lnTo>
                  <a:pt x="0" y="651001"/>
                </a:lnTo>
                <a:lnTo>
                  <a:pt x="30599" y="639444"/>
                </a:lnTo>
                <a:lnTo>
                  <a:pt x="25742" y="639444"/>
                </a:lnTo>
                <a:lnTo>
                  <a:pt x="6019" y="623443"/>
                </a:lnTo>
                <a:lnTo>
                  <a:pt x="35638" y="586939"/>
                </a:lnTo>
                <a:lnTo>
                  <a:pt x="43002" y="539369"/>
                </a:lnTo>
                <a:lnTo>
                  <a:pt x="38252" y="532764"/>
                </a:lnTo>
                <a:lnTo>
                  <a:pt x="24396" y="530732"/>
                </a:lnTo>
                <a:close/>
              </a:path>
              <a:path w="532130" h="651510">
                <a:moveTo>
                  <a:pt x="35638" y="586939"/>
                </a:moveTo>
                <a:lnTo>
                  <a:pt x="6019" y="623443"/>
                </a:lnTo>
                <a:lnTo>
                  <a:pt x="25742" y="639444"/>
                </a:lnTo>
                <a:lnTo>
                  <a:pt x="30588" y="633476"/>
                </a:lnTo>
                <a:lnTo>
                  <a:pt x="28435" y="633476"/>
                </a:lnTo>
                <a:lnTo>
                  <a:pt x="11391" y="619632"/>
                </a:lnTo>
                <a:lnTo>
                  <a:pt x="31772" y="611918"/>
                </a:lnTo>
                <a:lnTo>
                  <a:pt x="35638" y="586939"/>
                </a:lnTo>
                <a:close/>
              </a:path>
              <a:path w="532130" h="651510">
                <a:moveTo>
                  <a:pt x="100482" y="585977"/>
                </a:moveTo>
                <a:lnTo>
                  <a:pt x="93929" y="588390"/>
                </a:lnTo>
                <a:lnTo>
                  <a:pt x="55322" y="603004"/>
                </a:lnTo>
                <a:lnTo>
                  <a:pt x="25742" y="639444"/>
                </a:lnTo>
                <a:lnTo>
                  <a:pt x="30599" y="639444"/>
                </a:lnTo>
                <a:lnTo>
                  <a:pt x="102895" y="612139"/>
                </a:lnTo>
                <a:lnTo>
                  <a:pt x="109461" y="609726"/>
                </a:lnTo>
                <a:lnTo>
                  <a:pt x="112763" y="602360"/>
                </a:lnTo>
                <a:lnTo>
                  <a:pt x="110286" y="595883"/>
                </a:lnTo>
                <a:lnTo>
                  <a:pt x="107810" y="589279"/>
                </a:lnTo>
                <a:lnTo>
                  <a:pt x="100482" y="585977"/>
                </a:lnTo>
                <a:close/>
              </a:path>
              <a:path w="532130" h="651510">
                <a:moveTo>
                  <a:pt x="31772" y="611918"/>
                </a:moveTo>
                <a:lnTo>
                  <a:pt x="11391" y="619632"/>
                </a:lnTo>
                <a:lnTo>
                  <a:pt x="28435" y="633476"/>
                </a:lnTo>
                <a:lnTo>
                  <a:pt x="31772" y="611918"/>
                </a:lnTo>
                <a:close/>
              </a:path>
              <a:path w="532130" h="651510">
                <a:moveTo>
                  <a:pt x="55322" y="603004"/>
                </a:moveTo>
                <a:lnTo>
                  <a:pt x="31772" y="611918"/>
                </a:lnTo>
                <a:lnTo>
                  <a:pt x="28435" y="633476"/>
                </a:lnTo>
                <a:lnTo>
                  <a:pt x="30588" y="633476"/>
                </a:lnTo>
                <a:lnTo>
                  <a:pt x="55322" y="603004"/>
                </a:lnTo>
                <a:close/>
              </a:path>
              <a:path w="532130" h="651510">
                <a:moveTo>
                  <a:pt x="511886" y="0"/>
                </a:moveTo>
                <a:lnTo>
                  <a:pt x="35638" y="586939"/>
                </a:lnTo>
                <a:lnTo>
                  <a:pt x="31772" y="611918"/>
                </a:lnTo>
                <a:lnTo>
                  <a:pt x="55322" y="603004"/>
                </a:lnTo>
                <a:lnTo>
                  <a:pt x="531698" y="16128"/>
                </a:lnTo>
                <a:lnTo>
                  <a:pt x="5118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06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37465" y="545735"/>
            <a:ext cx="8229600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7120"/>
            <a:r>
              <a:rPr spc="-40" dirty="0"/>
              <a:t>Wh</a:t>
            </a:r>
            <a:r>
              <a:rPr spc="-20" dirty="0"/>
              <a:t>at</a:t>
            </a:r>
            <a:r>
              <a:rPr spc="5" dirty="0"/>
              <a:t> </a:t>
            </a:r>
            <a:r>
              <a:rPr spc="-250" dirty="0"/>
              <a:t>V</a:t>
            </a:r>
            <a:r>
              <a:rPr spc="-20" dirty="0"/>
              <a:t>ariable</a:t>
            </a:r>
            <a:r>
              <a:rPr spc="5" dirty="0"/>
              <a:t>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spc="-30" dirty="0"/>
              <a:t>S</a:t>
            </a:r>
            <a:r>
              <a:rPr spc="-40" dirty="0"/>
              <a:t>p</a:t>
            </a:r>
            <a:r>
              <a:rPr spc="-15" dirty="0"/>
              <a:t>lit</a:t>
            </a:r>
            <a:r>
              <a:rPr spc="-5" dirty="0"/>
              <a:t> </a:t>
            </a:r>
            <a:r>
              <a:rPr spc="-30" dirty="0"/>
              <a:t>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0694" y="1612397"/>
            <a:ext cx="746348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810"/>
              </a:lnSpc>
              <a:buClr>
                <a:srgbClr val="FFFFFF"/>
              </a:buClr>
              <a:buFont typeface="Arial"/>
              <a:buChar char="•"/>
              <a:tabLst>
                <a:tab pos="469900" algn="l"/>
              </a:tabLst>
            </a:pPr>
            <a:r>
              <a:rPr sz="3200" dirty="0">
                <a:latin typeface="Helvetica"/>
                <a:cs typeface="Helvetica"/>
              </a:rPr>
              <a:t>Sp</a:t>
            </a:r>
            <a:r>
              <a:rPr sz="3200" spc="-15" dirty="0">
                <a:latin typeface="Helvetica"/>
                <a:cs typeface="Helvetica"/>
              </a:rPr>
              <a:t>l</a:t>
            </a:r>
            <a:r>
              <a:rPr sz="3200" dirty="0">
                <a:latin typeface="Helvetica"/>
                <a:cs typeface="Helvetica"/>
              </a:rPr>
              <a:t>its </a:t>
            </a:r>
            <a:r>
              <a:rPr sz="3200" spc="-15" dirty="0">
                <a:latin typeface="Helvetica"/>
                <a:cs typeface="Helvetica"/>
              </a:rPr>
              <a:t>o</a:t>
            </a:r>
            <a:r>
              <a:rPr sz="3200" dirty="0">
                <a:latin typeface="Helvetica"/>
                <a:cs typeface="Helvetica"/>
              </a:rPr>
              <a:t>n</a:t>
            </a:r>
            <a:r>
              <a:rPr sz="3200" spc="-10" dirty="0">
                <a:latin typeface="Helvetica"/>
                <a:cs typeface="Helvetica"/>
              </a:rPr>
              <a:t> </a:t>
            </a:r>
            <a:r>
              <a:rPr sz="3200" dirty="0">
                <a:latin typeface="Helvetica"/>
                <a:cs typeface="Helvetica"/>
              </a:rPr>
              <a:t>a</a:t>
            </a:r>
            <a:r>
              <a:rPr sz="3200" spc="-10" dirty="0">
                <a:latin typeface="Helvetica"/>
                <a:cs typeface="Helvetica"/>
              </a:rPr>
              <a:t>l</a:t>
            </a:r>
            <a:r>
              <a:rPr sz="3200" dirty="0">
                <a:latin typeface="Helvetica"/>
                <a:cs typeface="Helvetica"/>
              </a:rPr>
              <a:t>l var</a:t>
            </a:r>
            <a:r>
              <a:rPr sz="3200" spc="-15" dirty="0">
                <a:latin typeface="Helvetica"/>
                <a:cs typeface="Helvetica"/>
              </a:rPr>
              <a:t>i</a:t>
            </a:r>
            <a:r>
              <a:rPr sz="3200" dirty="0">
                <a:latin typeface="Helvetica"/>
                <a:cs typeface="Helvetica"/>
              </a:rPr>
              <a:t>a</a:t>
            </a:r>
            <a:r>
              <a:rPr sz="3200" spc="-15" dirty="0">
                <a:latin typeface="Helvetica"/>
                <a:cs typeface="Helvetica"/>
              </a:rPr>
              <a:t>b</a:t>
            </a:r>
            <a:r>
              <a:rPr sz="3200" dirty="0">
                <a:latin typeface="Helvetica"/>
                <a:cs typeface="Helvetica"/>
              </a:rPr>
              <a:t>l</a:t>
            </a:r>
            <a:r>
              <a:rPr sz="3200" spc="-10" dirty="0">
                <a:latin typeface="Helvetica"/>
                <a:cs typeface="Helvetica"/>
              </a:rPr>
              <a:t>e</a:t>
            </a:r>
            <a:r>
              <a:rPr sz="3200" dirty="0">
                <a:latin typeface="Helvetica"/>
                <a:cs typeface="Helvetica"/>
              </a:rPr>
              <a:t>s</a:t>
            </a:r>
            <a:r>
              <a:rPr lang="en-US" sz="3200" dirty="0">
                <a:latin typeface="Helvetica"/>
                <a:cs typeface="Helvetica"/>
              </a:rPr>
              <a:t>. Each variable</a:t>
            </a:r>
            <a:r>
              <a:rPr lang="en-US" sz="3200" spc="-10" dirty="0">
                <a:latin typeface="Helvetica"/>
                <a:cs typeface="Helvetica"/>
              </a:rPr>
              <a:t> is</a:t>
            </a:r>
            <a:r>
              <a:rPr sz="3200" spc="-30" dirty="0">
                <a:latin typeface="Helvetica"/>
                <a:cs typeface="Helvetica"/>
              </a:rPr>
              <a:t> </a:t>
            </a:r>
            <a:r>
              <a:rPr sz="3200" dirty="0">
                <a:latin typeface="Helvetica"/>
                <a:cs typeface="Helvetica"/>
              </a:rPr>
              <a:t>t</a:t>
            </a:r>
            <a:r>
              <a:rPr sz="3200" spc="-10" dirty="0">
                <a:latin typeface="Helvetica"/>
                <a:cs typeface="Helvetica"/>
              </a:rPr>
              <a:t>e</a:t>
            </a:r>
            <a:r>
              <a:rPr sz="3200" dirty="0">
                <a:latin typeface="Helvetica"/>
                <a:cs typeface="Helvetica"/>
              </a:rPr>
              <a:t>sted</a:t>
            </a:r>
          </a:p>
        </p:txBody>
      </p:sp>
      <p:sp>
        <p:nvSpPr>
          <p:cNvPr id="4" name="object 4"/>
          <p:cNvSpPr/>
          <p:nvPr/>
        </p:nvSpPr>
        <p:spPr>
          <a:xfrm>
            <a:off x="5142472" y="30432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2472" y="30432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070" y="29667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1070" y="29667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5872" y="30432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5872" y="30432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9272" y="30432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9272" y="30432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7272" y="32718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7272" y="32718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4470" y="29667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4470" y="29667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2470" y="31953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2470" y="31953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75870" y="31953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5870" y="31953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9270" y="31953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09270" y="319533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1143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80672" y="32718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69069" y="0"/>
                </a:moveTo>
                <a:lnTo>
                  <a:pt x="30207" y="15138"/>
                </a:lnTo>
                <a:lnTo>
                  <a:pt x="5349" y="47801"/>
                </a:lnTo>
                <a:lnTo>
                  <a:pt x="0" y="75869"/>
                </a:lnTo>
                <a:lnTo>
                  <a:pt x="640" y="85762"/>
                </a:lnTo>
                <a:lnTo>
                  <a:pt x="16759" y="123160"/>
                </a:lnTo>
                <a:lnTo>
                  <a:pt x="50404" y="146926"/>
                </a:lnTo>
                <a:lnTo>
                  <a:pt x="79810" y="151985"/>
                </a:lnTo>
                <a:lnTo>
                  <a:pt x="92928" y="150189"/>
                </a:lnTo>
                <a:lnTo>
                  <a:pt x="126590" y="131678"/>
                </a:lnTo>
                <a:lnTo>
                  <a:pt x="147385" y="95651"/>
                </a:lnTo>
                <a:lnTo>
                  <a:pt x="151353" y="63280"/>
                </a:lnTo>
                <a:lnTo>
                  <a:pt x="147883" y="50196"/>
                </a:lnTo>
                <a:lnTo>
                  <a:pt x="124489" y="18007"/>
                </a:lnTo>
                <a:lnTo>
                  <a:pt x="85032" y="1154"/>
                </a:lnTo>
                <a:lnTo>
                  <a:pt x="69069" y="0"/>
                </a:lnTo>
                <a:close/>
              </a:path>
            </a:pathLst>
          </a:custGeom>
          <a:solidFill>
            <a:srgbClr val="009D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672" y="3271863"/>
            <a:ext cx="151765" cy="152400"/>
          </a:xfrm>
          <a:custGeom>
            <a:avLst/>
            <a:gdLst/>
            <a:ahLst/>
            <a:cxnLst/>
            <a:rect l="l" t="t" r="r" b="b"/>
            <a:pathLst>
              <a:path w="151764" h="152400">
                <a:moveTo>
                  <a:pt x="0" y="75869"/>
                </a:moveTo>
                <a:lnTo>
                  <a:pt x="11649" y="35397"/>
                </a:lnTo>
                <a:lnTo>
                  <a:pt x="41949" y="7801"/>
                </a:lnTo>
                <a:lnTo>
                  <a:pt x="69069" y="0"/>
                </a:lnTo>
                <a:lnTo>
                  <a:pt x="85032" y="1154"/>
                </a:lnTo>
                <a:lnTo>
                  <a:pt x="124489" y="18007"/>
                </a:lnTo>
                <a:lnTo>
                  <a:pt x="147883" y="50196"/>
                </a:lnTo>
                <a:lnTo>
                  <a:pt x="151353" y="63280"/>
                </a:lnTo>
                <a:lnTo>
                  <a:pt x="150496" y="80232"/>
                </a:lnTo>
                <a:lnTo>
                  <a:pt x="135226" y="121478"/>
                </a:lnTo>
                <a:lnTo>
                  <a:pt x="105235" y="146137"/>
                </a:lnTo>
                <a:lnTo>
                  <a:pt x="79810" y="151985"/>
                </a:lnTo>
                <a:lnTo>
                  <a:pt x="64548" y="150694"/>
                </a:lnTo>
                <a:lnTo>
                  <a:pt x="26303" y="132918"/>
                </a:lnTo>
                <a:lnTo>
                  <a:pt x="3720" y="99342"/>
                </a:lnTo>
                <a:lnTo>
                  <a:pt x="0" y="75869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3870" y="2738133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752600" h="990600">
                <a:moveTo>
                  <a:pt x="0" y="495300"/>
                </a:moveTo>
                <a:lnTo>
                  <a:pt x="2904" y="454676"/>
                </a:lnTo>
                <a:lnTo>
                  <a:pt x="11468" y="414957"/>
                </a:lnTo>
                <a:lnTo>
                  <a:pt x="25465" y="376269"/>
                </a:lnTo>
                <a:lnTo>
                  <a:pt x="44671" y="338742"/>
                </a:lnTo>
                <a:lnTo>
                  <a:pt x="68859" y="302502"/>
                </a:lnTo>
                <a:lnTo>
                  <a:pt x="97805" y="267676"/>
                </a:lnTo>
                <a:lnTo>
                  <a:pt x="131282" y="234392"/>
                </a:lnTo>
                <a:lnTo>
                  <a:pt x="169066" y="202777"/>
                </a:lnTo>
                <a:lnTo>
                  <a:pt x="210931" y="172959"/>
                </a:lnTo>
                <a:lnTo>
                  <a:pt x="256651" y="145065"/>
                </a:lnTo>
                <a:lnTo>
                  <a:pt x="306001" y="119223"/>
                </a:lnTo>
                <a:lnTo>
                  <a:pt x="358755" y="95560"/>
                </a:lnTo>
                <a:lnTo>
                  <a:pt x="414689" y="74204"/>
                </a:lnTo>
                <a:lnTo>
                  <a:pt x="473576" y="55282"/>
                </a:lnTo>
                <a:lnTo>
                  <a:pt x="535191" y="38921"/>
                </a:lnTo>
                <a:lnTo>
                  <a:pt x="599309" y="25249"/>
                </a:lnTo>
                <a:lnTo>
                  <a:pt x="665705" y="14394"/>
                </a:lnTo>
                <a:lnTo>
                  <a:pt x="734152" y="6482"/>
                </a:lnTo>
                <a:lnTo>
                  <a:pt x="804425" y="1641"/>
                </a:lnTo>
                <a:lnTo>
                  <a:pt x="876300" y="0"/>
                </a:lnTo>
                <a:lnTo>
                  <a:pt x="948174" y="1641"/>
                </a:lnTo>
                <a:lnTo>
                  <a:pt x="1018447" y="6482"/>
                </a:lnTo>
                <a:lnTo>
                  <a:pt x="1086894" y="14394"/>
                </a:lnTo>
                <a:lnTo>
                  <a:pt x="1153290" y="25249"/>
                </a:lnTo>
                <a:lnTo>
                  <a:pt x="1217408" y="38921"/>
                </a:lnTo>
                <a:lnTo>
                  <a:pt x="1279023" y="55282"/>
                </a:lnTo>
                <a:lnTo>
                  <a:pt x="1337910" y="74204"/>
                </a:lnTo>
                <a:lnTo>
                  <a:pt x="1393844" y="95560"/>
                </a:lnTo>
                <a:lnTo>
                  <a:pt x="1446598" y="119223"/>
                </a:lnTo>
                <a:lnTo>
                  <a:pt x="1495948" y="145065"/>
                </a:lnTo>
                <a:lnTo>
                  <a:pt x="1541668" y="172959"/>
                </a:lnTo>
                <a:lnTo>
                  <a:pt x="1583533" y="202777"/>
                </a:lnTo>
                <a:lnTo>
                  <a:pt x="1621317" y="234392"/>
                </a:lnTo>
                <a:lnTo>
                  <a:pt x="1654794" y="267676"/>
                </a:lnTo>
                <a:lnTo>
                  <a:pt x="1683740" y="302502"/>
                </a:lnTo>
                <a:lnTo>
                  <a:pt x="1707928" y="338742"/>
                </a:lnTo>
                <a:lnTo>
                  <a:pt x="1727134" y="376269"/>
                </a:lnTo>
                <a:lnTo>
                  <a:pt x="1741131" y="414957"/>
                </a:lnTo>
                <a:lnTo>
                  <a:pt x="1749695" y="454676"/>
                </a:lnTo>
                <a:lnTo>
                  <a:pt x="1752600" y="495300"/>
                </a:lnTo>
                <a:lnTo>
                  <a:pt x="1749695" y="535923"/>
                </a:lnTo>
                <a:lnTo>
                  <a:pt x="1741131" y="575642"/>
                </a:lnTo>
                <a:lnTo>
                  <a:pt x="1727134" y="614330"/>
                </a:lnTo>
                <a:lnTo>
                  <a:pt x="1707928" y="651857"/>
                </a:lnTo>
                <a:lnTo>
                  <a:pt x="1683740" y="688097"/>
                </a:lnTo>
                <a:lnTo>
                  <a:pt x="1654794" y="722923"/>
                </a:lnTo>
                <a:lnTo>
                  <a:pt x="1621317" y="756207"/>
                </a:lnTo>
                <a:lnTo>
                  <a:pt x="1583533" y="787822"/>
                </a:lnTo>
                <a:lnTo>
                  <a:pt x="1541668" y="817640"/>
                </a:lnTo>
                <a:lnTo>
                  <a:pt x="1495948" y="845534"/>
                </a:lnTo>
                <a:lnTo>
                  <a:pt x="1446598" y="871376"/>
                </a:lnTo>
                <a:lnTo>
                  <a:pt x="1393844" y="895039"/>
                </a:lnTo>
                <a:lnTo>
                  <a:pt x="1337910" y="916395"/>
                </a:lnTo>
                <a:lnTo>
                  <a:pt x="1279023" y="935317"/>
                </a:lnTo>
                <a:lnTo>
                  <a:pt x="1217408" y="951678"/>
                </a:lnTo>
                <a:lnTo>
                  <a:pt x="1153290" y="965350"/>
                </a:lnTo>
                <a:lnTo>
                  <a:pt x="1086894" y="976205"/>
                </a:lnTo>
                <a:lnTo>
                  <a:pt x="1018447" y="984117"/>
                </a:lnTo>
                <a:lnTo>
                  <a:pt x="948174" y="988958"/>
                </a:lnTo>
                <a:lnTo>
                  <a:pt x="876300" y="990600"/>
                </a:lnTo>
                <a:lnTo>
                  <a:pt x="804425" y="988958"/>
                </a:lnTo>
                <a:lnTo>
                  <a:pt x="734152" y="984117"/>
                </a:lnTo>
                <a:lnTo>
                  <a:pt x="665705" y="976205"/>
                </a:lnTo>
                <a:lnTo>
                  <a:pt x="599309" y="965350"/>
                </a:lnTo>
                <a:lnTo>
                  <a:pt x="535191" y="951678"/>
                </a:lnTo>
                <a:lnTo>
                  <a:pt x="473576" y="935317"/>
                </a:lnTo>
                <a:lnTo>
                  <a:pt x="414689" y="916395"/>
                </a:lnTo>
                <a:lnTo>
                  <a:pt x="358755" y="895039"/>
                </a:lnTo>
                <a:lnTo>
                  <a:pt x="306001" y="871376"/>
                </a:lnTo>
                <a:lnTo>
                  <a:pt x="256651" y="845534"/>
                </a:lnTo>
                <a:lnTo>
                  <a:pt x="210931" y="817640"/>
                </a:lnTo>
                <a:lnTo>
                  <a:pt x="169066" y="787822"/>
                </a:lnTo>
                <a:lnTo>
                  <a:pt x="131282" y="756207"/>
                </a:lnTo>
                <a:lnTo>
                  <a:pt x="97805" y="722923"/>
                </a:lnTo>
                <a:lnTo>
                  <a:pt x="68859" y="688097"/>
                </a:lnTo>
                <a:lnTo>
                  <a:pt x="44671" y="651857"/>
                </a:lnTo>
                <a:lnTo>
                  <a:pt x="25465" y="614330"/>
                </a:lnTo>
                <a:lnTo>
                  <a:pt x="11468" y="575642"/>
                </a:lnTo>
                <a:lnTo>
                  <a:pt x="2904" y="535923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1859" y="4979773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7978" y="319198"/>
                </a:lnTo>
                <a:lnTo>
                  <a:pt x="31077" y="260572"/>
                </a:lnTo>
                <a:lnTo>
                  <a:pt x="68041" y="205906"/>
                </a:lnTo>
                <a:lnTo>
                  <a:pt x="117616" y="155983"/>
                </a:lnTo>
                <a:lnTo>
                  <a:pt x="178546" y="111590"/>
                </a:lnTo>
                <a:lnTo>
                  <a:pt x="212877" y="91711"/>
                </a:lnTo>
                <a:lnTo>
                  <a:pt x="249576" y="73509"/>
                </a:lnTo>
                <a:lnTo>
                  <a:pt x="288486" y="57081"/>
                </a:lnTo>
                <a:lnTo>
                  <a:pt x="329451" y="42525"/>
                </a:lnTo>
                <a:lnTo>
                  <a:pt x="372314" y="29940"/>
                </a:lnTo>
                <a:lnTo>
                  <a:pt x="416917" y="19423"/>
                </a:lnTo>
                <a:lnTo>
                  <a:pt x="463104" y="11072"/>
                </a:lnTo>
                <a:lnTo>
                  <a:pt x="510718" y="4986"/>
                </a:lnTo>
                <a:lnTo>
                  <a:pt x="559602" y="1262"/>
                </a:lnTo>
                <a:lnTo>
                  <a:pt x="609600" y="0"/>
                </a:lnTo>
                <a:lnTo>
                  <a:pt x="659597" y="1262"/>
                </a:lnTo>
                <a:lnTo>
                  <a:pt x="708481" y="4986"/>
                </a:lnTo>
                <a:lnTo>
                  <a:pt x="756095" y="11072"/>
                </a:lnTo>
                <a:lnTo>
                  <a:pt x="802282" y="19423"/>
                </a:lnTo>
                <a:lnTo>
                  <a:pt x="846885" y="29940"/>
                </a:lnTo>
                <a:lnTo>
                  <a:pt x="889748" y="42525"/>
                </a:lnTo>
                <a:lnTo>
                  <a:pt x="930713" y="57081"/>
                </a:lnTo>
                <a:lnTo>
                  <a:pt x="969623" y="73509"/>
                </a:lnTo>
                <a:lnTo>
                  <a:pt x="1006322" y="91711"/>
                </a:lnTo>
                <a:lnTo>
                  <a:pt x="1040653" y="111590"/>
                </a:lnTo>
                <a:lnTo>
                  <a:pt x="1072459" y="133046"/>
                </a:lnTo>
                <a:lnTo>
                  <a:pt x="1127868" y="180302"/>
                </a:lnTo>
                <a:lnTo>
                  <a:pt x="1171295" y="232695"/>
                </a:lnTo>
                <a:lnTo>
                  <a:pt x="1201483" y="289439"/>
                </a:lnTo>
                <a:lnTo>
                  <a:pt x="1217179" y="349751"/>
                </a:lnTo>
                <a:lnTo>
                  <a:pt x="1219200" y="381000"/>
                </a:lnTo>
                <a:lnTo>
                  <a:pt x="1217179" y="412248"/>
                </a:lnTo>
                <a:lnTo>
                  <a:pt x="1201483" y="472560"/>
                </a:lnTo>
                <a:lnTo>
                  <a:pt x="1171295" y="529304"/>
                </a:lnTo>
                <a:lnTo>
                  <a:pt x="1127868" y="581697"/>
                </a:lnTo>
                <a:lnTo>
                  <a:pt x="1072459" y="628953"/>
                </a:lnTo>
                <a:lnTo>
                  <a:pt x="1040653" y="650409"/>
                </a:lnTo>
                <a:lnTo>
                  <a:pt x="1006322" y="670288"/>
                </a:lnTo>
                <a:lnTo>
                  <a:pt x="969623" y="688490"/>
                </a:lnTo>
                <a:lnTo>
                  <a:pt x="930713" y="704918"/>
                </a:lnTo>
                <a:lnTo>
                  <a:pt x="889748" y="719474"/>
                </a:lnTo>
                <a:lnTo>
                  <a:pt x="846885" y="732059"/>
                </a:lnTo>
                <a:lnTo>
                  <a:pt x="802282" y="742576"/>
                </a:lnTo>
                <a:lnTo>
                  <a:pt x="756095" y="750927"/>
                </a:lnTo>
                <a:lnTo>
                  <a:pt x="708481" y="757013"/>
                </a:lnTo>
                <a:lnTo>
                  <a:pt x="659597" y="760737"/>
                </a:lnTo>
                <a:lnTo>
                  <a:pt x="609600" y="762000"/>
                </a:lnTo>
                <a:lnTo>
                  <a:pt x="559602" y="760737"/>
                </a:lnTo>
                <a:lnTo>
                  <a:pt x="510718" y="757013"/>
                </a:lnTo>
                <a:lnTo>
                  <a:pt x="463104" y="750927"/>
                </a:lnTo>
                <a:lnTo>
                  <a:pt x="416917" y="742576"/>
                </a:lnTo>
                <a:lnTo>
                  <a:pt x="372314" y="732059"/>
                </a:lnTo>
                <a:lnTo>
                  <a:pt x="329451" y="719474"/>
                </a:lnTo>
                <a:lnTo>
                  <a:pt x="288486" y="704918"/>
                </a:lnTo>
                <a:lnTo>
                  <a:pt x="249576" y="688490"/>
                </a:lnTo>
                <a:lnTo>
                  <a:pt x="212877" y="670288"/>
                </a:lnTo>
                <a:lnTo>
                  <a:pt x="178546" y="650409"/>
                </a:lnTo>
                <a:lnTo>
                  <a:pt x="146740" y="628953"/>
                </a:lnTo>
                <a:lnTo>
                  <a:pt x="91331" y="581697"/>
                </a:lnTo>
                <a:lnTo>
                  <a:pt x="47904" y="529304"/>
                </a:lnTo>
                <a:lnTo>
                  <a:pt x="17716" y="472560"/>
                </a:lnTo>
                <a:lnTo>
                  <a:pt x="2020" y="412248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37870" y="4979773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7978" y="319198"/>
                </a:lnTo>
                <a:lnTo>
                  <a:pt x="31077" y="260572"/>
                </a:lnTo>
                <a:lnTo>
                  <a:pt x="68041" y="205906"/>
                </a:lnTo>
                <a:lnTo>
                  <a:pt x="117616" y="155983"/>
                </a:lnTo>
                <a:lnTo>
                  <a:pt x="178546" y="111590"/>
                </a:lnTo>
                <a:lnTo>
                  <a:pt x="212877" y="91711"/>
                </a:lnTo>
                <a:lnTo>
                  <a:pt x="249576" y="73509"/>
                </a:lnTo>
                <a:lnTo>
                  <a:pt x="288486" y="57081"/>
                </a:lnTo>
                <a:lnTo>
                  <a:pt x="329451" y="42525"/>
                </a:lnTo>
                <a:lnTo>
                  <a:pt x="372314" y="29940"/>
                </a:lnTo>
                <a:lnTo>
                  <a:pt x="416917" y="19423"/>
                </a:lnTo>
                <a:lnTo>
                  <a:pt x="463104" y="11072"/>
                </a:lnTo>
                <a:lnTo>
                  <a:pt x="510718" y="4986"/>
                </a:lnTo>
                <a:lnTo>
                  <a:pt x="559602" y="1262"/>
                </a:lnTo>
                <a:lnTo>
                  <a:pt x="609600" y="0"/>
                </a:lnTo>
                <a:lnTo>
                  <a:pt x="659597" y="1262"/>
                </a:lnTo>
                <a:lnTo>
                  <a:pt x="708481" y="4986"/>
                </a:lnTo>
                <a:lnTo>
                  <a:pt x="756095" y="11072"/>
                </a:lnTo>
                <a:lnTo>
                  <a:pt x="802282" y="19423"/>
                </a:lnTo>
                <a:lnTo>
                  <a:pt x="846885" y="29940"/>
                </a:lnTo>
                <a:lnTo>
                  <a:pt x="889748" y="42525"/>
                </a:lnTo>
                <a:lnTo>
                  <a:pt x="930713" y="57081"/>
                </a:lnTo>
                <a:lnTo>
                  <a:pt x="969623" y="73509"/>
                </a:lnTo>
                <a:lnTo>
                  <a:pt x="1006322" y="91711"/>
                </a:lnTo>
                <a:lnTo>
                  <a:pt x="1040653" y="111590"/>
                </a:lnTo>
                <a:lnTo>
                  <a:pt x="1072459" y="133046"/>
                </a:lnTo>
                <a:lnTo>
                  <a:pt x="1127868" y="180302"/>
                </a:lnTo>
                <a:lnTo>
                  <a:pt x="1171295" y="232695"/>
                </a:lnTo>
                <a:lnTo>
                  <a:pt x="1201483" y="289439"/>
                </a:lnTo>
                <a:lnTo>
                  <a:pt x="1217179" y="349751"/>
                </a:lnTo>
                <a:lnTo>
                  <a:pt x="1219200" y="381000"/>
                </a:lnTo>
                <a:lnTo>
                  <a:pt x="1217179" y="412248"/>
                </a:lnTo>
                <a:lnTo>
                  <a:pt x="1201483" y="472560"/>
                </a:lnTo>
                <a:lnTo>
                  <a:pt x="1171295" y="529304"/>
                </a:lnTo>
                <a:lnTo>
                  <a:pt x="1127868" y="581697"/>
                </a:lnTo>
                <a:lnTo>
                  <a:pt x="1072459" y="628953"/>
                </a:lnTo>
                <a:lnTo>
                  <a:pt x="1040653" y="650409"/>
                </a:lnTo>
                <a:lnTo>
                  <a:pt x="1006322" y="670288"/>
                </a:lnTo>
                <a:lnTo>
                  <a:pt x="969623" y="688490"/>
                </a:lnTo>
                <a:lnTo>
                  <a:pt x="930713" y="704918"/>
                </a:lnTo>
                <a:lnTo>
                  <a:pt x="889748" y="719474"/>
                </a:lnTo>
                <a:lnTo>
                  <a:pt x="846885" y="732059"/>
                </a:lnTo>
                <a:lnTo>
                  <a:pt x="802282" y="742576"/>
                </a:lnTo>
                <a:lnTo>
                  <a:pt x="756095" y="750927"/>
                </a:lnTo>
                <a:lnTo>
                  <a:pt x="708481" y="757013"/>
                </a:lnTo>
                <a:lnTo>
                  <a:pt x="659597" y="760737"/>
                </a:lnTo>
                <a:lnTo>
                  <a:pt x="609600" y="762000"/>
                </a:lnTo>
                <a:lnTo>
                  <a:pt x="559602" y="760737"/>
                </a:lnTo>
                <a:lnTo>
                  <a:pt x="510718" y="757013"/>
                </a:lnTo>
                <a:lnTo>
                  <a:pt x="463104" y="750927"/>
                </a:lnTo>
                <a:lnTo>
                  <a:pt x="416917" y="742576"/>
                </a:lnTo>
                <a:lnTo>
                  <a:pt x="372314" y="732059"/>
                </a:lnTo>
                <a:lnTo>
                  <a:pt x="329451" y="719474"/>
                </a:lnTo>
                <a:lnTo>
                  <a:pt x="288486" y="704918"/>
                </a:lnTo>
                <a:lnTo>
                  <a:pt x="249576" y="688490"/>
                </a:lnTo>
                <a:lnTo>
                  <a:pt x="212877" y="670288"/>
                </a:lnTo>
                <a:lnTo>
                  <a:pt x="178546" y="650409"/>
                </a:lnTo>
                <a:lnTo>
                  <a:pt x="146740" y="628953"/>
                </a:lnTo>
                <a:lnTo>
                  <a:pt x="91331" y="581697"/>
                </a:lnTo>
                <a:lnTo>
                  <a:pt x="47904" y="529304"/>
                </a:lnTo>
                <a:lnTo>
                  <a:pt x="17716" y="472560"/>
                </a:lnTo>
                <a:lnTo>
                  <a:pt x="2020" y="412248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7670" y="3720861"/>
            <a:ext cx="962660" cy="1227455"/>
          </a:xfrm>
          <a:custGeom>
            <a:avLst/>
            <a:gdLst/>
            <a:ahLst/>
            <a:cxnLst/>
            <a:rect l="l" t="t" r="r" b="b"/>
            <a:pathLst>
              <a:path w="962660" h="1227454">
                <a:moveTo>
                  <a:pt x="22098" y="1106309"/>
                </a:moveTo>
                <a:lnTo>
                  <a:pt x="15748" y="1111186"/>
                </a:lnTo>
                <a:lnTo>
                  <a:pt x="14731" y="1118133"/>
                </a:lnTo>
                <a:lnTo>
                  <a:pt x="0" y="1227124"/>
                </a:lnTo>
                <a:lnTo>
                  <a:pt x="30164" y="1215085"/>
                </a:lnTo>
                <a:lnTo>
                  <a:pt x="25526" y="1215085"/>
                </a:lnTo>
                <a:lnTo>
                  <a:pt x="5461" y="1199438"/>
                </a:lnTo>
                <a:lnTo>
                  <a:pt x="34432" y="1162353"/>
                </a:lnTo>
                <a:lnTo>
                  <a:pt x="40005" y="1121549"/>
                </a:lnTo>
                <a:lnTo>
                  <a:pt x="40893" y="1114602"/>
                </a:lnTo>
                <a:lnTo>
                  <a:pt x="36068" y="1108202"/>
                </a:lnTo>
                <a:lnTo>
                  <a:pt x="22098" y="1106309"/>
                </a:lnTo>
                <a:close/>
              </a:path>
              <a:path w="962660" h="1227454">
                <a:moveTo>
                  <a:pt x="34432" y="1162353"/>
                </a:moveTo>
                <a:lnTo>
                  <a:pt x="5461" y="1199438"/>
                </a:lnTo>
                <a:lnTo>
                  <a:pt x="25526" y="1215085"/>
                </a:lnTo>
                <a:lnTo>
                  <a:pt x="30309" y="1208963"/>
                </a:lnTo>
                <a:lnTo>
                  <a:pt x="28067" y="1208963"/>
                </a:lnTo>
                <a:lnTo>
                  <a:pt x="10794" y="1195463"/>
                </a:lnTo>
                <a:lnTo>
                  <a:pt x="31012" y="1187394"/>
                </a:lnTo>
                <a:lnTo>
                  <a:pt x="34432" y="1162353"/>
                </a:lnTo>
                <a:close/>
              </a:path>
              <a:path w="962660" h="1227454">
                <a:moveTo>
                  <a:pt x="99187" y="1160183"/>
                </a:moveTo>
                <a:lnTo>
                  <a:pt x="54478" y="1178027"/>
                </a:lnTo>
                <a:lnTo>
                  <a:pt x="25526" y="1215085"/>
                </a:lnTo>
                <a:lnTo>
                  <a:pt x="30164" y="1215085"/>
                </a:lnTo>
                <a:lnTo>
                  <a:pt x="108585" y="1183767"/>
                </a:lnTo>
                <a:lnTo>
                  <a:pt x="111760" y="1176388"/>
                </a:lnTo>
                <a:lnTo>
                  <a:pt x="106680" y="1163358"/>
                </a:lnTo>
                <a:lnTo>
                  <a:pt x="99187" y="1160183"/>
                </a:lnTo>
                <a:close/>
              </a:path>
              <a:path w="962660" h="1227454">
                <a:moveTo>
                  <a:pt x="31012" y="1187394"/>
                </a:moveTo>
                <a:lnTo>
                  <a:pt x="10794" y="1195463"/>
                </a:lnTo>
                <a:lnTo>
                  <a:pt x="28067" y="1208963"/>
                </a:lnTo>
                <a:lnTo>
                  <a:pt x="31012" y="1187394"/>
                </a:lnTo>
                <a:close/>
              </a:path>
              <a:path w="962660" h="1227454">
                <a:moveTo>
                  <a:pt x="54478" y="1178027"/>
                </a:moveTo>
                <a:lnTo>
                  <a:pt x="31012" y="1187394"/>
                </a:lnTo>
                <a:lnTo>
                  <a:pt x="28067" y="1208963"/>
                </a:lnTo>
                <a:lnTo>
                  <a:pt x="30309" y="1208963"/>
                </a:lnTo>
                <a:lnTo>
                  <a:pt x="54478" y="1178027"/>
                </a:lnTo>
                <a:close/>
              </a:path>
              <a:path w="962660" h="1227454">
                <a:moveTo>
                  <a:pt x="942467" y="0"/>
                </a:moveTo>
                <a:lnTo>
                  <a:pt x="34432" y="1162353"/>
                </a:lnTo>
                <a:lnTo>
                  <a:pt x="31012" y="1187394"/>
                </a:lnTo>
                <a:lnTo>
                  <a:pt x="54478" y="1178027"/>
                </a:lnTo>
                <a:lnTo>
                  <a:pt x="962532" y="15748"/>
                </a:lnTo>
                <a:lnTo>
                  <a:pt x="94246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81280" y="3719590"/>
            <a:ext cx="1266190" cy="1228725"/>
          </a:xfrm>
          <a:custGeom>
            <a:avLst/>
            <a:gdLst/>
            <a:ahLst/>
            <a:cxnLst/>
            <a:rect l="l" t="t" r="r" b="b"/>
            <a:pathLst>
              <a:path w="1266189" h="1228725">
                <a:moveTo>
                  <a:pt x="1158748" y="1175689"/>
                </a:moveTo>
                <a:lnTo>
                  <a:pt x="1151889" y="1179842"/>
                </a:lnTo>
                <a:lnTo>
                  <a:pt x="1150112" y="1186662"/>
                </a:lnTo>
                <a:lnTo>
                  <a:pt x="1148461" y="1193469"/>
                </a:lnTo>
                <a:lnTo>
                  <a:pt x="1152652" y="1200353"/>
                </a:lnTo>
                <a:lnTo>
                  <a:pt x="1266189" y="1228382"/>
                </a:lnTo>
                <a:lnTo>
                  <a:pt x="1263837" y="1219962"/>
                </a:lnTo>
                <a:lnTo>
                  <a:pt x="1239265" y="1219962"/>
                </a:lnTo>
                <a:lnTo>
                  <a:pt x="1205524" y="1187244"/>
                </a:lnTo>
                <a:lnTo>
                  <a:pt x="1158748" y="1175689"/>
                </a:lnTo>
                <a:close/>
              </a:path>
              <a:path w="1266189" h="1228725">
                <a:moveTo>
                  <a:pt x="1205524" y="1187244"/>
                </a:moveTo>
                <a:lnTo>
                  <a:pt x="1239265" y="1219962"/>
                </a:lnTo>
                <a:lnTo>
                  <a:pt x="1244825" y="1214259"/>
                </a:lnTo>
                <a:lnTo>
                  <a:pt x="1235964" y="1214259"/>
                </a:lnTo>
                <a:lnTo>
                  <a:pt x="1230073" y="1193299"/>
                </a:lnTo>
                <a:lnTo>
                  <a:pt x="1205524" y="1187244"/>
                </a:lnTo>
                <a:close/>
              </a:path>
              <a:path w="1266189" h="1228725">
                <a:moveTo>
                  <a:pt x="1227709" y="1111758"/>
                </a:moveTo>
                <a:lnTo>
                  <a:pt x="1214247" y="1115542"/>
                </a:lnTo>
                <a:lnTo>
                  <a:pt x="1210310" y="1122540"/>
                </a:lnTo>
                <a:lnTo>
                  <a:pt x="1212088" y="1129296"/>
                </a:lnTo>
                <a:lnTo>
                  <a:pt x="1223225" y="1168928"/>
                </a:lnTo>
                <a:lnTo>
                  <a:pt x="1257045" y="1201724"/>
                </a:lnTo>
                <a:lnTo>
                  <a:pt x="1239265" y="1219962"/>
                </a:lnTo>
                <a:lnTo>
                  <a:pt x="1263837" y="1219962"/>
                </a:lnTo>
                <a:lnTo>
                  <a:pt x="1236599" y="1122464"/>
                </a:lnTo>
                <a:lnTo>
                  <a:pt x="1234693" y="1115707"/>
                </a:lnTo>
                <a:lnTo>
                  <a:pt x="1227709" y="1111758"/>
                </a:lnTo>
                <a:close/>
              </a:path>
              <a:path w="1266189" h="1228725">
                <a:moveTo>
                  <a:pt x="1230073" y="1193299"/>
                </a:moveTo>
                <a:lnTo>
                  <a:pt x="1235964" y="1214259"/>
                </a:lnTo>
                <a:lnTo>
                  <a:pt x="1251203" y="1198511"/>
                </a:lnTo>
                <a:lnTo>
                  <a:pt x="1230073" y="1193299"/>
                </a:lnTo>
                <a:close/>
              </a:path>
              <a:path w="1266189" h="1228725">
                <a:moveTo>
                  <a:pt x="1223225" y="1168928"/>
                </a:moveTo>
                <a:lnTo>
                  <a:pt x="1230073" y="1193299"/>
                </a:lnTo>
                <a:lnTo>
                  <a:pt x="1251203" y="1198511"/>
                </a:lnTo>
                <a:lnTo>
                  <a:pt x="1235964" y="1214259"/>
                </a:lnTo>
                <a:lnTo>
                  <a:pt x="1244825" y="1214259"/>
                </a:lnTo>
                <a:lnTo>
                  <a:pt x="1257045" y="1201724"/>
                </a:lnTo>
                <a:lnTo>
                  <a:pt x="1223225" y="1168928"/>
                </a:lnTo>
                <a:close/>
              </a:path>
              <a:path w="1266189" h="1228725">
                <a:moveTo>
                  <a:pt x="17779" y="0"/>
                </a:moveTo>
                <a:lnTo>
                  <a:pt x="0" y="18287"/>
                </a:lnTo>
                <a:lnTo>
                  <a:pt x="1205524" y="1187244"/>
                </a:lnTo>
                <a:lnTo>
                  <a:pt x="1230073" y="1193299"/>
                </a:lnTo>
                <a:lnTo>
                  <a:pt x="1223225" y="1168928"/>
                </a:lnTo>
                <a:lnTo>
                  <a:pt x="17779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28070" y="3957271"/>
            <a:ext cx="3581400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/>
            <a:r>
              <a:rPr sz="2000" spc="-10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plit</a:t>
            </a:r>
            <a:r>
              <a:rPr sz="2000" spc="-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on</a:t>
            </a:r>
            <a:r>
              <a:rPr sz="2000" spc="-15" dirty="0">
                <a:latin typeface="Helvetica"/>
                <a:cs typeface="Helvetica"/>
              </a:rPr>
              <a:t> </a:t>
            </a:r>
            <a:r>
              <a:rPr sz="2000" spc="-10" dirty="0">
                <a:latin typeface="Helvetica"/>
                <a:cs typeface="Helvetica"/>
              </a:rPr>
              <a:t>v</a:t>
            </a:r>
            <a:r>
              <a:rPr sz="2000" dirty="0">
                <a:latin typeface="Helvetica"/>
                <a:cs typeface="Helvetica"/>
              </a:rPr>
              <a:t>ar1,</a:t>
            </a:r>
            <a:r>
              <a:rPr sz="2000" spc="-20" dirty="0">
                <a:latin typeface="Helvetica"/>
                <a:cs typeface="Helvetica"/>
              </a:rPr>
              <a:t> </a:t>
            </a:r>
            <a:r>
              <a:rPr sz="2000" spc="-10" dirty="0">
                <a:latin typeface="Helvetica"/>
                <a:cs typeface="Helvetica"/>
              </a:rPr>
              <a:t>v</a:t>
            </a:r>
            <a:r>
              <a:rPr sz="2000" dirty="0">
                <a:latin typeface="Helvetica"/>
                <a:cs typeface="Helvetica"/>
              </a:rPr>
              <a:t>ar2,</a:t>
            </a:r>
            <a:r>
              <a:rPr sz="2000" spc="-2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…</a:t>
            </a:r>
            <a:r>
              <a:rPr sz="2000" spc="-10" dirty="0">
                <a:latin typeface="Helvetica"/>
                <a:cs typeface="Helvetica"/>
              </a:rPr>
              <a:t> v</a:t>
            </a:r>
            <a:r>
              <a:rPr sz="2000" dirty="0">
                <a:latin typeface="Helvetica"/>
                <a:cs typeface="Helvetica"/>
              </a:rPr>
              <a:t>arN</a:t>
            </a:r>
            <a:endParaRPr sz="2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859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6696-ECEB-4829-B85A-7AAA4D0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194176"/>
            <a:ext cx="9633559" cy="1219200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97336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1" y="568630"/>
            <a:ext cx="9633559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67995"/>
            <a:r>
              <a:rPr spc="-40" dirty="0"/>
              <a:t>Wh</a:t>
            </a:r>
            <a:r>
              <a:rPr spc="-25" dirty="0"/>
              <a:t>en</a:t>
            </a:r>
            <a:r>
              <a:rPr spc="-5" dirty="0"/>
              <a:t>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spc="-25" dirty="0"/>
              <a:t>Stop</a:t>
            </a:r>
            <a:r>
              <a:rPr spc="-5" dirty="0"/>
              <a:t> </a:t>
            </a:r>
            <a:r>
              <a:rPr spc="-20" dirty="0"/>
              <a:t>Splitting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-5" dirty="0"/>
              <a:t> </a:t>
            </a:r>
            <a:r>
              <a:rPr spc="-30" dirty="0"/>
              <a:t>N</a:t>
            </a:r>
            <a:r>
              <a:rPr spc="-45" dirty="0"/>
              <a:t>o</a:t>
            </a:r>
            <a:r>
              <a:rPr spc="-25" dirty="0"/>
              <a:t>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FEFD7-0846-5448-BC6B-ECFC0ECD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1"/>
            <a:ext cx="7931150" cy="4525963"/>
          </a:xfrm>
        </p:spPr>
        <p:txBody>
          <a:bodyPr/>
          <a:lstStyle/>
          <a:p>
            <a:pPr marL="469900" marR="368300" indent="-457200">
              <a:lnSpc>
                <a:spcPts val="3190"/>
              </a:lnSpc>
              <a:buClr>
                <a:schemeClr val="tx1"/>
              </a:buClr>
              <a:tabLst>
                <a:tab pos="469900" algn="l"/>
              </a:tabLst>
            </a:pPr>
            <a:r>
              <a:rPr lang="en-US" spc="-15" dirty="0">
                <a:latin typeface="Helvetica"/>
                <a:cs typeface="Helvetica"/>
              </a:rPr>
              <a:t>All</a:t>
            </a:r>
            <a:r>
              <a:rPr lang="en-US" spc="-5" dirty="0">
                <a:latin typeface="Helvetica"/>
                <a:cs typeface="Helvetica"/>
              </a:rPr>
              <a:t> (</a:t>
            </a:r>
            <a:r>
              <a:rPr lang="en-US" spc="-15" dirty="0">
                <a:latin typeface="Helvetica"/>
                <a:cs typeface="Helvetica"/>
              </a:rPr>
              <a:t>or</a:t>
            </a:r>
            <a:r>
              <a:rPr lang="en-US" spc="5" dirty="0">
                <a:latin typeface="Helvetica"/>
                <a:cs typeface="Helvetica"/>
              </a:rPr>
              <a:t> </a:t>
            </a:r>
            <a:r>
              <a:rPr lang="en-US" spc="-25" dirty="0">
                <a:latin typeface="Helvetica"/>
                <a:cs typeface="Helvetica"/>
              </a:rPr>
              <a:t>X%</a:t>
            </a:r>
            <a:r>
              <a:rPr lang="en-US" spc="-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of)</a:t>
            </a:r>
            <a:r>
              <a:rPr lang="en-US" spc="5" dirty="0">
                <a:latin typeface="Helvetica"/>
                <a:cs typeface="Helvetica"/>
              </a:rPr>
              <a:t> </a:t>
            </a:r>
            <a:r>
              <a:rPr lang="en-US" spc="-10" dirty="0">
                <a:latin typeface="Helvetica"/>
                <a:cs typeface="Helvetica"/>
              </a:rPr>
              <a:t>s</a:t>
            </a:r>
            <a:r>
              <a:rPr lang="en-US" spc="-20" dirty="0">
                <a:latin typeface="Helvetica"/>
                <a:cs typeface="Helvetica"/>
              </a:rPr>
              <a:t>am</a:t>
            </a:r>
            <a:r>
              <a:rPr lang="en-US" spc="-15" dirty="0">
                <a:latin typeface="Helvetica"/>
                <a:cs typeface="Helvetica"/>
              </a:rPr>
              <a:t>p</a:t>
            </a:r>
            <a:r>
              <a:rPr lang="en-US" spc="-10" dirty="0">
                <a:latin typeface="Helvetica"/>
                <a:cs typeface="Helvetica"/>
              </a:rPr>
              <a:t>l</a:t>
            </a:r>
            <a:r>
              <a:rPr lang="en-US" spc="-15" dirty="0">
                <a:latin typeface="Helvetica"/>
                <a:cs typeface="Helvetica"/>
              </a:rPr>
              <a:t>es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spc="-20" dirty="0">
                <a:latin typeface="Helvetica"/>
                <a:cs typeface="Helvetica"/>
              </a:rPr>
              <a:t>h</a:t>
            </a:r>
            <a:r>
              <a:rPr lang="en-US" spc="-15" dirty="0">
                <a:latin typeface="Helvetica"/>
                <a:cs typeface="Helvetica"/>
              </a:rPr>
              <a:t>ave</a:t>
            </a:r>
            <a:r>
              <a:rPr lang="en-US" spc="5" dirty="0">
                <a:latin typeface="Helvetica"/>
                <a:cs typeface="Helvetica"/>
              </a:rPr>
              <a:t> </a:t>
            </a:r>
            <a:r>
              <a:rPr lang="en-US" spc="-10" dirty="0">
                <a:latin typeface="Helvetica"/>
                <a:cs typeface="Helvetica"/>
              </a:rPr>
              <a:t>s</a:t>
            </a:r>
            <a:r>
              <a:rPr lang="en-US" spc="-20" dirty="0">
                <a:latin typeface="Helvetica"/>
                <a:cs typeface="Helvetica"/>
              </a:rPr>
              <a:t>ame</a:t>
            </a:r>
            <a:r>
              <a:rPr lang="en-US" spc="-15" dirty="0">
                <a:latin typeface="Helvetica"/>
                <a:cs typeface="Helvetica"/>
              </a:rPr>
              <a:t> c</a:t>
            </a:r>
            <a:r>
              <a:rPr lang="en-US" spc="-5" dirty="0">
                <a:latin typeface="Helvetica"/>
                <a:cs typeface="Helvetica"/>
              </a:rPr>
              <a:t>l</a:t>
            </a:r>
            <a:r>
              <a:rPr lang="en-US" spc="-20" dirty="0">
                <a:latin typeface="Helvetica"/>
                <a:cs typeface="Helvetica"/>
              </a:rPr>
              <a:t>a</a:t>
            </a:r>
            <a:r>
              <a:rPr lang="en-US" spc="-10" dirty="0">
                <a:latin typeface="Helvetica"/>
                <a:cs typeface="Helvetica"/>
              </a:rPr>
              <a:t>s</a:t>
            </a:r>
            <a:r>
              <a:rPr lang="en-US" spc="-15" dirty="0">
                <a:latin typeface="Helvetica"/>
                <a:cs typeface="Helvetica"/>
              </a:rPr>
              <a:t>s</a:t>
            </a:r>
            <a:r>
              <a:rPr lang="en-US" spc="-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label</a:t>
            </a:r>
            <a:endParaRPr lang="en-US" dirty="0">
              <a:latin typeface="Helvetica"/>
              <a:cs typeface="Helvetica"/>
            </a:endParaRPr>
          </a:p>
          <a:p>
            <a:pPr marL="469900" marR="368300" indent="-457200">
              <a:lnSpc>
                <a:spcPts val="3190"/>
              </a:lnSpc>
              <a:buClr>
                <a:schemeClr val="tx1"/>
              </a:buClr>
              <a:tabLst>
                <a:tab pos="469900" algn="l"/>
              </a:tabLst>
            </a:pPr>
            <a:r>
              <a:rPr lang="en-US" spc="-20" dirty="0">
                <a:latin typeface="Helvetica"/>
                <a:cs typeface="Helvetica"/>
              </a:rPr>
              <a:t>Numb</a:t>
            </a:r>
            <a:r>
              <a:rPr lang="en-US" spc="-15" dirty="0">
                <a:latin typeface="Helvetica"/>
                <a:cs typeface="Helvetica"/>
              </a:rPr>
              <a:t>e</a:t>
            </a:r>
            <a:r>
              <a:rPr lang="en-US" spc="-10" dirty="0">
                <a:latin typeface="Helvetica"/>
                <a:cs typeface="Helvetica"/>
              </a:rPr>
              <a:t>r</a:t>
            </a:r>
            <a:r>
              <a:rPr lang="en-US" spc="2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of</a:t>
            </a:r>
            <a:r>
              <a:rPr lang="en-US" spc="-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sampl</a:t>
            </a:r>
            <a:r>
              <a:rPr lang="en-US" spc="-10" dirty="0">
                <a:latin typeface="Helvetica"/>
                <a:cs typeface="Helvetica"/>
              </a:rPr>
              <a:t>e</a:t>
            </a:r>
            <a:r>
              <a:rPr lang="en-US" spc="-15" dirty="0">
                <a:latin typeface="Helvetica"/>
                <a:cs typeface="Helvetica"/>
              </a:rPr>
              <a:t>s</a:t>
            </a:r>
            <a:r>
              <a:rPr lang="en-US" spc="1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in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spc="-20" dirty="0">
                <a:latin typeface="Helvetica"/>
                <a:cs typeface="Helvetica"/>
              </a:rPr>
              <a:t>n</a:t>
            </a:r>
            <a:r>
              <a:rPr lang="en-US" spc="-10" dirty="0">
                <a:latin typeface="Helvetica"/>
                <a:cs typeface="Helvetica"/>
              </a:rPr>
              <a:t>o</a:t>
            </a:r>
            <a:r>
              <a:rPr lang="en-US" spc="-20" dirty="0">
                <a:latin typeface="Helvetica"/>
                <a:cs typeface="Helvetica"/>
              </a:rPr>
              <a:t>de</a:t>
            </a:r>
            <a:r>
              <a:rPr lang="en-US" spc="5" dirty="0">
                <a:latin typeface="Helvetica"/>
                <a:cs typeface="Helvetica"/>
              </a:rPr>
              <a:t> </a:t>
            </a:r>
            <a:r>
              <a:rPr lang="en-US" spc="-10" dirty="0">
                <a:latin typeface="Helvetica"/>
                <a:cs typeface="Helvetica"/>
              </a:rPr>
              <a:t>re</a:t>
            </a:r>
            <a:r>
              <a:rPr lang="en-US" spc="-20" dirty="0">
                <a:latin typeface="Helvetica"/>
                <a:cs typeface="Helvetica"/>
              </a:rPr>
              <a:t>a</a:t>
            </a:r>
            <a:r>
              <a:rPr lang="en-US" spc="-10" dirty="0">
                <a:latin typeface="Helvetica"/>
                <a:cs typeface="Helvetica"/>
              </a:rPr>
              <a:t>c</a:t>
            </a:r>
            <a:r>
              <a:rPr lang="en-US" spc="-20" dirty="0">
                <a:latin typeface="Helvetica"/>
                <a:cs typeface="Helvetica"/>
              </a:rPr>
              <a:t>h</a:t>
            </a:r>
            <a:r>
              <a:rPr lang="en-US" spc="-15" dirty="0">
                <a:latin typeface="Helvetica"/>
                <a:cs typeface="Helvetica"/>
              </a:rPr>
              <a:t>es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spc="-20" dirty="0">
                <a:latin typeface="Helvetica"/>
                <a:cs typeface="Helvetica"/>
              </a:rPr>
              <a:t>minimum</a:t>
            </a:r>
            <a:endParaRPr lang="en-US" dirty="0">
              <a:latin typeface="Helvetica"/>
              <a:cs typeface="Helvetica"/>
            </a:endParaRPr>
          </a:p>
          <a:p>
            <a:pPr marL="469900" marR="368300" indent="-457200">
              <a:lnSpc>
                <a:spcPts val="3190"/>
              </a:lnSpc>
              <a:buClr>
                <a:schemeClr val="tx1"/>
              </a:buClr>
              <a:tabLst>
                <a:tab pos="469900" algn="l"/>
              </a:tabLst>
            </a:pPr>
            <a:r>
              <a:rPr lang="en-US" spc="-20" dirty="0">
                <a:latin typeface="Helvetica"/>
                <a:cs typeface="Helvetica"/>
              </a:rPr>
              <a:t>Cha</a:t>
            </a:r>
            <a:r>
              <a:rPr lang="en-US" spc="-10" dirty="0">
                <a:latin typeface="Helvetica"/>
                <a:cs typeface="Helvetica"/>
              </a:rPr>
              <a:t>n</a:t>
            </a:r>
            <a:r>
              <a:rPr lang="en-US" spc="-20" dirty="0">
                <a:latin typeface="Helvetica"/>
                <a:cs typeface="Helvetica"/>
              </a:rPr>
              <a:t>ge</a:t>
            </a:r>
            <a:r>
              <a:rPr lang="en-US" spc="1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in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imp</a:t>
            </a:r>
            <a:r>
              <a:rPr lang="en-US" spc="-20" dirty="0">
                <a:latin typeface="Helvetica"/>
                <a:cs typeface="Helvetica"/>
              </a:rPr>
              <a:t>u</a:t>
            </a:r>
            <a:r>
              <a:rPr lang="en-US" spc="-5" dirty="0">
                <a:latin typeface="Helvetica"/>
                <a:cs typeface="Helvetica"/>
              </a:rPr>
              <a:t>r</a:t>
            </a:r>
            <a:r>
              <a:rPr lang="en-US" spc="-10" dirty="0">
                <a:latin typeface="Helvetica"/>
                <a:cs typeface="Helvetica"/>
              </a:rPr>
              <a:t>ity</a:t>
            </a:r>
            <a:r>
              <a:rPr lang="en-US" spc="15" dirty="0">
                <a:latin typeface="Helvetica"/>
                <a:cs typeface="Helvetica"/>
              </a:rPr>
              <a:t> </a:t>
            </a:r>
            <a:r>
              <a:rPr lang="en-US" spc="-20" dirty="0">
                <a:latin typeface="Helvetica"/>
                <a:cs typeface="Helvetica"/>
              </a:rPr>
              <a:t>me</a:t>
            </a:r>
            <a:r>
              <a:rPr lang="en-US" spc="-15" dirty="0">
                <a:latin typeface="Helvetica"/>
                <a:cs typeface="Helvetica"/>
              </a:rPr>
              <a:t>asure</a:t>
            </a:r>
            <a:r>
              <a:rPr lang="en-US" spc="1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is sma</a:t>
            </a:r>
            <a:r>
              <a:rPr lang="en-US" spc="-10" dirty="0">
                <a:latin typeface="Helvetica"/>
                <a:cs typeface="Helvetica"/>
              </a:rPr>
              <a:t>ll</a:t>
            </a:r>
            <a:r>
              <a:rPr lang="en-US" spc="-15" dirty="0">
                <a:latin typeface="Helvetica"/>
                <a:cs typeface="Helvetica"/>
              </a:rPr>
              <a:t>e</a:t>
            </a:r>
            <a:r>
              <a:rPr lang="en-US" spc="-10" dirty="0">
                <a:latin typeface="Helvetica"/>
                <a:cs typeface="Helvetica"/>
              </a:rPr>
              <a:t>r</a:t>
            </a:r>
            <a:r>
              <a:rPr lang="en-US" spc="1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th</a:t>
            </a:r>
            <a:r>
              <a:rPr lang="en-US" spc="-10" dirty="0">
                <a:latin typeface="Helvetica"/>
                <a:cs typeface="Helvetica"/>
              </a:rPr>
              <a:t>a</a:t>
            </a:r>
            <a:r>
              <a:rPr lang="en-US" spc="-20" dirty="0">
                <a:latin typeface="Helvetica"/>
                <a:cs typeface="Helvetica"/>
              </a:rPr>
              <a:t>n</a:t>
            </a:r>
            <a:r>
              <a:rPr lang="en-US" spc="-5" dirty="0">
                <a:latin typeface="Helvetica"/>
                <a:cs typeface="Helvetica"/>
              </a:rPr>
              <a:t> t</a:t>
            </a:r>
            <a:r>
              <a:rPr lang="en-US" spc="-20" dirty="0">
                <a:latin typeface="Helvetica"/>
                <a:cs typeface="Helvetica"/>
              </a:rPr>
              <a:t>h</a:t>
            </a:r>
            <a:r>
              <a:rPr lang="en-US" spc="-5" dirty="0">
                <a:latin typeface="Helvetica"/>
                <a:cs typeface="Helvetica"/>
              </a:rPr>
              <a:t>r</a:t>
            </a:r>
            <a:r>
              <a:rPr lang="en-US" spc="-20" dirty="0">
                <a:latin typeface="Helvetica"/>
                <a:cs typeface="Helvetica"/>
              </a:rPr>
              <a:t>e</a:t>
            </a:r>
            <a:r>
              <a:rPr lang="en-US" spc="-10" dirty="0">
                <a:latin typeface="Helvetica"/>
                <a:cs typeface="Helvetica"/>
              </a:rPr>
              <a:t>s</a:t>
            </a:r>
            <a:r>
              <a:rPr lang="en-US" spc="-20" dirty="0">
                <a:latin typeface="Helvetica"/>
                <a:cs typeface="Helvetica"/>
              </a:rPr>
              <a:t>h</a:t>
            </a:r>
            <a:r>
              <a:rPr lang="en-US" spc="-15" dirty="0">
                <a:latin typeface="Helvetica"/>
                <a:cs typeface="Helvetica"/>
              </a:rPr>
              <a:t>old</a:t>
            </a:r>
            <a:endParaRPr lang="en-US" dirty="0">
              <a:latin typeface="Helvetica"/>
              <a:cs typeface="Helvetica"/>
            </a:endParaRPr>
          </a:p>
          <a:p>
            <a:pPr marL="469900" marR="368300" indent="-457200">
              <a:lnSpc>
                <a:spcPts val="3190"/>
              </a:lnSpc>
              <a:buClr>
                <a:schemeClr val="tx1"/>
              </a:buClr>
              <a:tabLst>
                <a:tab pos="469900" algn="l"/>
              </a:tabLst>
            </a:pPr>
            <a:r>
              <a:rPr lang="en-US" spc="-20" dirty="0">
                <a:latin typeface="Helvetica"/>
                <a:cs typeface="Helvetica"/>
              </a:rPr>
              <a:t>Max</a:t>
            </a:r>
            <a:r>
              <a:rPr lang="en-US" spc="-5" dirty="0">
                <a:latin typeface="Helvetica"/>
                <a:cs typeface="Helvetica"/>
              </a:rPr>
              <a:t> t</a:t>
            </a:r>
            <a:r>
              <a:rPr lang="en-US" spc="-15" dirty="0">
                <a:latin typeface="Helvetica"/>
                <a:cs typeface="Helvetica"/>
              </a:rPr>
              <a:t>ree</a:t>
            </a:r>
            <a:r>
              <a:rPr lang="en-US" spc="5" dirty="0">
                <a:latin typeface="Helvetica"/>
                <a:cs typeface="Helvetica"/>
              </a:rPr>
              <a:t> </a:t>
            </a:r>
            <a:r>
              <a:rPr lang="en-US" spc="-20" dirty="0">
                <a:latin typeface="Helvetica"/>
                <a:cs typeface="Helvetica"/>
              </a:rPr>
              <a:t>d</a:t>
            </a:r>
            <a:r>
              <a:rPr lang="en-US" spc="-15" dirty="0">
                <a:latin typeface="Helvetica"/>
                <a:cs typeface="Helvetica"/>
              </a:rPr>
              <a:t>epth</a:t>
            </a:r>
            <a:r>
              <a:rPr lang="en-US" spc="5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is</a:t>
            </a:r>
            <a:r>
              <a:rPr lang="en-US" spc="-10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reach</a:t>
            </a:r>
            <a:r>
              <a:rPr lang="en-US" spc="-20" dirty="0">
                <a:latin typeface="Helvetica"/>
                <a:cs typeface="Helvetica"/>
              </a:rPr>
              <a:t>ed</a:t>
            </a:r>
            <a:endParaRPr lang="en-US" dirty="0">
              <a:latin typeface="Helvetica"/>
              <a:cs typeface="Helvetica"/>
            </a:endParaRPr>
          </a:p>
          <a:p>
            <a:pPr marL="469900" marR="368300" indent="-457200">
              <a:lnSpc>
                <a:spcPts val="3190"/>
              </a:lnSpc>
              <a:buClr>
                <a:schemeClr val="tx1"/>
              </a:buClr>
              <a:tabLst>
                <a:tab pos="469900" algn="l"/>
              </a:tabLst>
            </a:pPr>
            <a:r>
              <a:rPr lang="en-US" spc="-15" dirty="0">
                <a:latin typeface="Helvetica"/>
                <a:cs typeface="Helvetica"/>
              </a:rPr>
              <a:t>Othe</a:t>
            </a:r>
            <a:r>
              <a:rPr lang="en-US" spc="-10" dirty="0">
                <a:latin typeface="Helvetica"/>
                <a:cs typeface="Helvetica"/>
              </a:rPr>
              <a:t>r</a:t>
            </a:r>
            <a:r>
              <a:rPr lang="en-US" dirty="0">
                <a:latin typeface="Helvetica"/>
                <a:cs typeface="Helvetica"/>
              </a:rPr>
              <a:t>s</a:t>
            </a:r>
            <a:r>
              <a:rPr lang="en-US" spc="-30" dirty="0">
                <a:latin typeface="Helvetica"/>
                <a:cs typeface="Helvetica"/>
              </a:rPr>
              <a:t>…</a:t>
            </a:r>
            <a:endParaRPr lang="en-US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8616950" y="1835150"/>
            <a:ext cx="1593850" cy="159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20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022726"/>
            <a:ext cx="9633559" cy="12192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for Decision Tree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3C40-7858-DE49-B542-01E763FA7EF7}" type="slidenum">
              <a:rPr lang="en-US" smtClean="0"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32402" y="1696957"/>
            <a:ext cx="7127196" cy="4665662"/>
            <a:chOff x="25200" y="1080000"/>
            <a:chExt cx="4474800" cy="5268960"/>
          </a:xfrm>
        </p:grpSpPr>
        <p:sp>
          <p:nvSpPr>
            <p:cNvPr id="8" name="Freeform 7"/>
            <p:cNvSpPr/>
            <p:nvPr/>
          </p:nvSpPr>
          <p:spPr>
            <a:xfrm>
              <a:off x="3873600" y="6013799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069000" y="6013799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93320" y="6013799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99080" y="6013799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200" y="6013799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3600" y="567900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69000" y="567900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93320" y="567900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99080" y="567900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5200" y="567900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873600" y="534420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069000" y="534420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93320" y="534420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99080" y="534420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5200" y="534420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73600" y="500904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069000" y="500904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993320" y="500904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099080" y="500904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5200" y="500904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873600" y="467424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069000" y="467424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993320" y="467424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099080" y="467424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5200" y="467424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873600" y="433908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69000" y="433908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993320" y="433908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99080" y="433908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5200" y="433908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873600" y="4004279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069000" y="4004279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993320" y="4004279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099080" y="4004279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5200" y="4004279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873600" y="366912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069000" y="366912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993320" y="366912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99080" y="366912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200" y="366912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3873600" y="333432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069000" y="333432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993320" y="333432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099080" y="333432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5200" y="333432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3873600" y="299916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069000" y="299916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993320" y="299916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099080" y="299916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5200" y="299916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873600" y="266436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3069000" y="266436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993320" y="266436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099080" y="266436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5200" y="266436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873600" y="232920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069000" y="232920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993320" y="232920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99080" y="232920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25200" y="232920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3873600" y="199440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3069000" y="199440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993320" y="199440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099080" y="199440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25200" y="199440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3873600" y="1659599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069000" y="1659599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993320" y="1659599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1099080" y="1659599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25200" y="1659599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873600" y="1080000"/>
              <a:ext cx="62640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3069000" y="1080000"/>
              <a:ext cx="80460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1993320" y="1080000"/>
              <a:ext cx="1075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1099080" y="1080000"/>
              <a:ext cx="8942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25200" y="1080000"/>
              <a:ext cx="10738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25200" y="6348960"/>
              <a:ext cx="447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25200" y="1080000"/>
              <a:ext cx="0" cy="52689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4500000" y="1080000"/>
              <a:ext cx="0" cy="52689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25200" y="1653268"/>
              <a:ext cx="447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25200" y="1080000"/>
              <a:ext cx="447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344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3D17A5-43FD-4803-876B-2A9302DC7F68}" type="slidenum">
              <a:rPr lang="en-US" smtClean="0"/>
              <a:pPr lvl="0"/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89395" y="652193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Constructing decision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395" y="1500188"/>
            <a:ext cx="10540568" cy="4918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Strategy: top down learning using recursive </a:t>
            </a:r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divide-and-conquer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 process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First: select attribute for root node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Create branch for each possible attribute value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Then: split instances into subsets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One for each branch extending from the node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Finally: repeat recursively for each branch, using only instances that reach the branch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Stop if all instances have the same class</a:t>
            </a:r>
          </a:p>
        </p:txBody>
      </p:sp>
    </p:spTree>
    <p:extLst>
      <p:ext uri="{BB962C8B-B14F-4D97-AF65-F5344CB8AC3E}">
        <p14:creationId xmlns:p14="http://schemas.microsoft.com/office/powerpoint/2010/main" val="3502128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A0E099-4B6A-4BBA-885F-175B9A5D09A6}" type="slidenum">
              <a:rPr lang="en-US" smtClean="0"/>
              <a:pPr lvl="0"/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3620" y="435369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Criterion for attribute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530" y="1270288"/>
            <a:ext cx="9997710" cy="39168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Which is the best attribute?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Want to get the smallest tree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Heuristic: choose the attribute that produces the “purest” nodes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Popular selection criterion:</a:t>
            </a:r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 information gain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Information gain increases with the average purity of the subsets</a:t>
            </a:r>
          </a:p>
        </p:txBody>
      </p:sp>
    </p:spTree>
    <p:extLst>
      <p:ext uri="{BB962C8B-B14F-4D97-AF65-F5344CB8AC3E}">
        <p14:creationId xmlns:p14="http://schemas.microsoft.com/office/powerpoint/2010/main" val="4219052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A0E099-4B6A-4BBA-885F-175B9A5D09A6}" type="slidenum">
              <a:rPr lang="en-US" smtClean="0"/>
              <a:pPr lvl="0"/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35060" y="435369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Criterion for attribute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760" y="1214696"/>
            <a:ext cx="10271490" cy="36502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Strategy: amongst attributes available for splitting, choose attribute that gives greatest information gain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Information gain requires measure of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impurity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Impurity measure that it uses is the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 entropy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of the class distribution, which is a measure from information theory </a:t>
            </a:r>
          </a:p>
        </p:txBody>
      </p:sp>
    </p:spTree>
    <p:extLst>
      <p:ext uri="{BB962C8B-B14F-4D97-AF65-F5344CB8AC3E}">
        <p14:creationId xmlns:p14="http://schemas.microsoft.com/office/powerpoint/2010/main" val="2352057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F9DC6-4186-496C-8DD0-2D532F8784E9}" type="slidenum">
              <a:rPr lang="en-US" smtClean="0"/>
              <a:pPr lvl="0"/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86740" y="494501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Computing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073" y="1398701"/>
            <a:ext cx="9806407" cy="29969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We have a probability distribution: the class distribution in a subset of instances</a:t>
            </a:r>
          </a:p>
          <a:p>
            <a:pPr marL="3429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The expected information required to determine an outcome (i.e., class value), is the distribution’s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entropy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5040705"/>
            <a:ext cx="11369020" cy="6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F9DC6-4186-496C-8DD0-2D532F8784E9}" type="slidenum">
              <a:rPr lang="en-US" smtClean="0"/>
              <a:pPr lvl="0"/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43890" y="499402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Computing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380" y="1554480"/>
            <a:ext cx="10698480" cy="37785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Formula for computing the entropy:</a:t>
            </a: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dirty="0">
              <a:solidFill>
                <a:schemeClr val="tx2">
                  <a:lumMod val="75000"/>
                </a:schemeClr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Using base-2 logarithms, entropy gives the information required in expected 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bits</a:t>
            </a: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ea typeface="Gothic" pitchFamily="2"/>
                <a:cs typeface="Lucidasans" pitchFamily="2"/>
              </a:rPr>
              <a:t>Entropy is maximal when all classes are equally likely and minimal when one of the classes has probability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9" y="2264348"/>
            <a:ext cx="9218123" cy="4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0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title"/>
          </p:nvPr>
        </p:nvSpPr>
        <p:spPr>
          <a:xfrm>
            <a:off x="838200" y="4197350"/>
            <a:ext cx="10515600" cy="847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cap="none" dirty="0">
                <a:latin typeface="Calibri" charset="0"/>
                <a:ea typeface="MS PGothic" charset="0"/>
                <a:cs typeface="MS PGothic" charset="0"/>
              </a:rPr>
              <a:t>Information theory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E887A09-AE70-B74D-9D8A-8385653BFD6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3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2679" y="3930471"/>
            <a:ext cx="7988121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68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MS PGothic" charset="0"/>
                <a:cs typeface="MS PGothic" charset="0"/>
              </a:rPr>
              <a:t>Logarithm Examples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A36BA66-02CF-8B48-B6D6-FF7F8F7F59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2362200" y="2238375"/>
          <a:ext cx="7463547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" imgH="1892300" progId="Equation.3">
                  <p:embed/>
                </p:oleObj>
              </mc:Choice>
              <mc:Fallback>
                <p:oleObj name="Equation" r:id="rId2" imgW="2895600" imgH="1892300" progId="Equation.3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38375"/>
                        <a:ext cx="7463547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2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9D04-93D8-45C1-9B8B-C77E4201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your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241C-5464-4AF9-B0F0-7ECB2171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evaluation metrics</a:t>
            </a:r>
          </a:p>
          <a:p>
            <a:r>
              <a:rPr lang="en-US" dirty="0"/>
              <a:t>Evaluate the performance based on a set of  test data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F1-score: combination of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2885663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09600" y="290838"/>
            <a:ext cx="8229600" cy="68676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Information Theory</a:t>
            </a:r>
          </a:p>
        </p:txBody>
      </p:sp>
      <p:sp>
        <p:nvSpPr>
          <p:cNvPr id="37890" name="Content Placeholder 4"/>
          <p:cNvSpPr>
            <a:spLocks noGrp="1"/>
          </p:cNvSpPr>
          <p:nvPr>
            <p:ph idx="1"/>
          </p:nvPr>
        </p:nvSpPr>
        <p:spPr>
          <a:xfrm>
            <a:off x="609600" y="1032734"/>
            <a:ext cx="9601200" cy="5029826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Claude Shannon (1948)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Title: </a:t>
            </a:r>
            <a:r>
              <a:rPr lang="en-US" sz="2000" i="1" dirty="0">
                <a:latin typeface="Calibri" charset="0"/>
                <a:ea typeface="MS PGothic" charset="0"/>
                <a:cs typeface="MS PGothic" charset="0"/>
              </a:rPr>
              <a:t>A Mathematical Theory of Communication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Connects information with uncertainty (entropy)</a:t>
            </a:r>
          </a:p>
          <a:p>
            <a:pPr eaLnBrk="1" hangingPunct="1"/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Important assumption (which you may not agree:)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Receiving information (I) reduces uncertainty/entropy (H).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Or, information is the decrease of uncertainty</a:t>
            </a:r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. </a:t>
            </a:r>
          </a:p>
          <a:p>
            <a:pPr eaLnBrk="1" hangingPunct="1"/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Suppose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Your initial uncertainty about something is 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0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Your uncertainty after getting information is 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1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	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1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 = 0 if you are certain now (it is known and there is no uncertainty)</a:t>
            </a:r>
          </a:p>
          <a:p>
            <a:pPr eaLnBrk="1" hangingPunct="1"/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Then, the amount of information you</a:t>
            </a:r>
            <a:r>
              <a:rPr lang="ja-JP" altLang="en-US" sz="2400" dirty="0">
                <a:latin typeface="Calibri" charset="0"/>
                <a:ea typeface="MS PGothic" charset="0"/>
                <a:cs typeface="MS PGothic" charset="0"/>
              </a:rPr>
              <a:t>’</a:t>
            </a:r>
            <a:r>
              <a:rPr lang="en-US" altLang="ja-JP" sz="2400" dirty="0" err="1">
                <a:latin typeface="Calibri" charset="0"/>
                <a:ea typeface="MS PGothic" charset="0"/>
                <a:cs typeface="MS PGothic" charset="0"/>
              </a:rPr>
              <a:t>ve</a:t>
            </a:r>
            <a:r>
              <a:rPr lang="en-US" altLang="ja-JP" sz="2400" dirty="0">
                <a:latin typeface="Calibri" charset="0"/>
                <a:ea typeface="MS PGothic" charset="0"/>
                <a:cs typeface="MS PGothic" charset="0"/>
              </a:rPr>
              <a:t> received is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I = 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0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 – 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1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 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= 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0 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 if you are completely certain now (H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1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=0)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2D0C620-5111-6C4C-A8B2-24A22A85D1B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789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143003"/>
            <a:ext cx="1676400" cy="18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8763003" y="2971800"/>
            <a:ext cx="17941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Claude Shannon</a:t>
            </a:r>
          </a:p>
        </p:txBody>
      </p:sp>
    </p:spTree>
    <p:extLst>
      <p:ext uri="{BB962C8B-B14F-4D97-AF65-F5344CB8AC3E}">
        <p14:creationId xmlns:p14="http://schemas.microsoft.com/office/powerpoint/2010/main" val="1563454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MS PGothic" charset="0"/>
                <a:cs typeface="MS PGothic" charset="0"/>
              </a:rPr>
              <a:t>Information Theory – entropy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54380" y="1417638"/>
            <a:ext cx="10046969" cy="49387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Now how do we measure uncertainty/entropy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then we</a:t>
            </a:r>
            <a:r>
              <a:rPr lang="ja-JP" altLang="en-US" sz="2400" dirty="0">
                <a:latin typeface="Calibri" charset="0"/>
                <a:ea typeface="MS PGothic" charset="0"/>
              </a:rPr>
              <a:t>’</a:t>
            </a:r>
            <a:r>
              <a:rPr lang="en-US" altLang="ja-JP" sz="2400" dirty="0" err="1">
                <a:latin typeface="Calibri" charset="0"/>
                <a:ea typeface="MS PGothic" charset="0"/>
              </a:rPr>
              <a:t>ll</a:t>
            </a:r>
            <a:r>
              <a:rPr lang="en-US" altLang="ja-JP" sz="2400" dirty="0">
                <a:latin typeface="Calibri" charset="0"/>
                <a:ea typeface="MS PGothic" charset="0"/>
              </a:rPr>
              <a:t> be able to measure information</a:t>
            </a:r>
          </a:p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According to Shannon (1948), entropy is: </a:t>
            </a: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given M choices (different potential outcomes)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P</a:t>
            </a:r>
            <a:r>
              <a:rPr lang="en-US" baseline="-25000" dirty="0">
                <a:latin typeface="Calibri" charset="0"/>
                <a:ea typeface="MS PGothic" charset="0"/>
              </a:rPr>
              <a:t>i</a:t>
            </a:r>
            <a:r>
              <a:rPr lang="en-US" dirty="0">
                <a:latin typeface="Calibri" charset="0"/>
                <a:ea typeface="MS PGothic" charset="0"/>
              </a:rPr>
              <a:t> is the probability of the </a:t>
            </a:r>
            <a:r>
              <a:rPr lang="en-US" dirty="0" err="1">
                <a:latin typeface="Calibri" charset="0"/>
                <a:ea typeface="MS PGothic" charset="0"/>
              </a:rPr>
              <a:t>i</a:t>
            </a:r>
            <a:r>
              <a:rPr lang="en-US" baseline="30000" dirty="0" err="1">
                <a:latin typeface="Calibri" charset="0"/>
                <a:ea typeface="MS PGothic" charset="0"/>
              </a:rPr>
              <a:t>th</a:t>
            </a:r>
            <a:r>
              <a:rPr lang="en-US" dirty="0">
                <a:latin typeface="Calibri" charset="0"/>
                <a:ea typeface="MS PGothic" charset="0"/>
              </a:rPr>
              <a:t> choice (the likelihood that the </a:t>
            </a:r>
            <a:r>
              <a:rPr lang="en-US" dirty="0" err="1">
                <a:latin typeface="Calibri" charset="0"/>
                <a:ea typeface="MS PGothic" charset="0"/>
              </a:rPr>
              <a:t>i</a:t>
            </a:r>
            <a:r>
              <a:rPr lang="en-US" baseline="30000" dirty="0" err="1">
                <a:latin typeface="Calibri" charset="0"/>
                <a:ea typeface="MS PGothic" charset="0"/>
              </a:rPr>
              <a:t>th</a:t>
            </a:r>
            <a:r>
              <a:rPr lang="en-US" dirty="0">
                <a:latin typeface="Calibri" charset="0"/>
                <a:ea typeface="MS PGothic" charset="0"/>
              </a:rPr>
              <a:t> will come true)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26F24DA-BB11-AC48-953C-011EF0135D0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3582473" y="2896791"/>
          <a:ext cx="3348038" cy="106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444500" progId="Equation.3">
                  <p:embed/>
                </p:oleObj>
              </mc:Choice>
              <mc:Fallback>
                <p:oleObj name="Equation" r:id="rId2" imgW="1028700" imgH="444500" progId="Equation.3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473" y="2896791"/>
                        <a:ext cx="3348038" cy="1064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033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71D5-F7A0-48D6-933D-ED9D890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of Flipping a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17C5-309F-4869-B5B5-48542A1E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712470" y="274638"/>
            <a:ext cx="8229600" cy="794308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Information Theory –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9372600" cy="5287404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An example about election: 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Three candidates 1, 2, and 3 running for office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The probability of each candidate being elected is: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P1 = 0.1, P2 = 0.5, P3 = 0.4. Apparently, they should add up to 1.0. </a:t>
            </a:r>
          </a:p>
          <a:p>
            <a:pPr lvl="1">
              <a:defRPr/>
            </a:pPr>
            <a:r>
              <a:rPr lang="en-US" sz="2400" b="1" dirty="0">
                <a:latin typeface="Calibri" charset="0"/>
                <a:ea typeface="MS PGothic" charset="0"/>
              </a:rPr>
              <a:t>Before</a:t>
            </a:r>
            <a:r>
              <a:rPr lang="en-US" sz="2400" dirty="0">
                <a:latin typeface="Calibri" charset="0"/>
                <a:ea typeface="MS PGothic" charset="0"/>
              </a:rPr>
              <a:t> the result is out, the uncertainty about the election is:</a:t>
            </a:r>
          </a:p>
          <a:p>
            <a:pPr lvl="1"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 lvl="1"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 lvl="1"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 lvl="1">
              <a:defRPr/>
            </a:pPr>
            <a:r>
              <a:rPr lang="en-US" sz="2400" b="1" dirty="0">
                <a:latin typeface="Calibri" charset="0"/>
                <a:ea typeface="MS PGothic" charset="0"/>
              </a:rPr>
              <a:t>After</a:t>
            </a:r>
            <a:r>
              <a:rPr lang="en-US" sz="2400" dirty="0">
                <a:latin typeface="Calibri" charset="0"/>
                <a:ea typeface="MS PGothic" charset="0"/>
              </a:rPr>
              <a:t> election, result/information is known: 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No matter which candidate wins, there is no uncertainty</a:t>
            </a:r>
          </a:p>
          <a:p>
            <a:pPr lvl="2">
              <a:buNone/>
              <a:defRPr/>
            </a:pPr>
            <a:endParaRPr lang="en-US" dirty="0">
              <a:latin typeface="Calibri" charset="0"/>
              <a:ea typeface="MS PGothic" charset="0"/>
            </a:endParaRP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The amount of information about election is: 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I = H</a:t>
            </a:r>
            <a:r>
              <a:rPr lang="en-US" baseline="-25000" dirty="0">
                <a:latin typeface="Calibri" charset="0"/>
                <a:ea typeface="MS PGothic" charset="0"/>
              </a:rPr>
              <a:t>0</a:t>
            </a:r>
            <a:r>
              <a:rPr lang="en-US" dirty="0">
                <a:latin typeface="Calibri" charset="0"/>
                <a:ea typeface="MS PGothic" charset="0"/>
              </a:rPr>
              <a:t> – H</a:t>
            </a:r>
            <a:r>
              <a:rPr lang="en-US" baseline="-25000" dirty="0">
                <a:latin typeface="Calibri" charset="0"/>
                <a:ea typeface="MS PGothic" charset="0"/>
              </a:rPr>
              <a:t>1</a:t>
            </a:r>
            <a:r>
              <a:rPr lang="en-US" dirty="0">
                <a:latin typeface="Calibri" charset="0"/>
                <a:ea typeface="MS PGothic" charset="0"/>
              </a:rPr>
              <a:t> = H</a:t>
            </a:r>
            <a:r>
              <a:rPr lang="en-US" baseline="-25000" dirty="0">
                <a:latin typeface="Calibri" charset="0"/>
                <a:ea typeface="MS PGothic" charset="0"/>
              </a:rPr>
              <a:t>0</a:t>
            </a:r>
            <a:r>
              <a:rPr lang="en-US" dirty="0">
                <a:latin typeface="Calibri" charset="0"/>
                <a:ea typeface="MS PGothic" charset="0"/>
              </a:rPr>
              <a:t> = 0.41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26FA4DE-8196-6342-8D25-3257A300CD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3195782" y="3342364"/>
          <a:ext cx="5432425" cy="74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92500" imgH="647700" progId="Equation.3">
                  <p:embed/>
                </p:oleObj>
              </mc:Choice>
              <mc:Fallback>
                <p:oleObj name="Equation" r:id="rId2" imgW="3492500" imgH="647700" progId="Equation.3">
                  <p:embed/>
                  <p:pic>
                    <p:nvPicPr>
                      <p:cNvPr id="399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782" y="3342364"/>
                        <a:ext cx="5432425" cy="74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3298812" y="5187167"/>
          <a:ext cx="652463" cy="20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177800" progId="Equation.3">
                  <p:embed/>
                </p:oleObj>
              </mc:Choice>
              <mc:Fallback>
                <p:oleObj name="Equation" r:id="rId4" imgW="419100" imgH="177800" progId="Equation.3">
                  <p:embed/>
                  <p:pic>
                    <p:nvPicPr>
                      <p:cNvPr id="399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12" y="5187167"/>
                        <a:ext cx="652463" cy="203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112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MS PGothic" charset="0"/>
                <a:cs typeface="MS PGothic" charset="0"/>
              </a:rPr>
              <a:t>Information Theory – Example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08660" y="1371600"/>
            <a:ext cx="10287000" cy="5211762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MS PGothic" charset="0"/>
                <a:cs typeface="+mn-cs"/>
              </a:rPr>
              <a:t>Election example continued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MS PGothic" charset="0"/>
              </a:rPr>
              <a:t>Case 1: suppose it is a tight election, three candidates have the equal chances to win: P1 = P2 = P3 = 1/3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Intuitively, election result is harder to predict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Uncertainty should be larger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Yes, the entropy formula tells the same story: </a:t>
            </a:r>
          </a:p>
          <a:p>
            <a:pPr lvl="2">
              <a:buNone/>
              <a:defRPr/>
            </a:pPr>
            <a:endParaRPr lang="en-US" dirty="0">
              <a:latin typeface="Calibri" charset="0"/>
              <a:ea typeface="MS PGothic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MS PGothic" charset="0"/>
              </a:rPr>
              <a:t>Case 2: suppose it is an easy election for candidate 2, who has 90% likelihood to win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Say P1=0.01, P2=0.9, P3=0.09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Uncertainty should be smaller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Yes, the number is consistent:  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513384A-958D-9D43-BF44-0C349307473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4129088" y="3987140"/>
          <a:ext cx="19669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177800" progId="Equation.3">
                  <p:embed/>
                </p:oleObj>
              </mc:Choice>
              <mc:Fallback>
                <p:oleObj name="Equation" r:id="rId3" imgW="1041400" imgH="177800" progId="Equation.3">
                  <p:embed/>
                  <p:pic>
                    <p:nvPicPr>
                      <p:cNvPr id="409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987140"/>
                        <a:ext cx="19669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6931818" y="5579269"/>
          <a:ext cx="21097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409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818" y="5579269"/>
                        <a:ext cx="21097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021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MS PGothic" charset="0"/>
                <a:cs typeface="MS PGothic" charset="0"/>
              </a:rPr>
              <a:t>Information Theory - importance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40080" y="1417639"/>
            <a:ext cx="10504170" cy="4525963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Shannon</a:t>
            </a:r>
            <a:r>
              <a:rPr lang="ja-JP" altLang="en-US" sz="2400" dirty="0">
                <a:latin typeface="Calibri" charset="0"/>
                <a:ea typeface="MS PGothic" charset="0"/>
              </a:rPr>
              <a:t>’</a:t>
            </a:r>
            <a:r>
              <a:rPr lang="en-US" altLang="ja-JP" sz="2400" dirty="0">
                <a:latin typeface="Calibri" charset="0"/>
                <a:ea typeface="MS PGothic" charset="0"/>
              </a:rPr>
              <a:t>s equation was a very important discovery:</a:t>
            </a: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In a sense, its significance to communication/computing/information sciences can be likened to that of Einstein</a:t>
            </a:r>
            <a:r>
              <a:rPr lang="ja-JP" altLang="en-US" sz="2400" dirty="0">
                <a:latin typeface="Calibri" charset="0"/>
                <a:ea typeface="MS PGothic" charset="0"/>
              </a:rPr>
              <a:t>’</a:t>
            </a:r>
            <a:r>
              <a:rPr lang="en-US" altLang="ja-JP" sz="2400" dirty="0">
                <a:latin typeface="Calibri" charset="0"/>
                <a:ea typeface="MS PGothic" charset="0"/>
              </a:rPr>
              <a:t>s E=MC</a:t>
            </a:r>
            <a:r>
              <a:rPr lang="en-US" altLang="ja-JP" sz="2400" baseline="30000" dirty="0">
                <a:latin typeface="Calibri" charset="0"/>
                <a:ea typeface="MS PGothic" charset="0"/>
              </a:rPr>
              <a:t>2</a:t>
            </a:r>
            <a:r>
              <a:rPr lang="en-US" altLang="ja-JP" sz="2400" dirty="0">
                <a:latin typeface="Calibri" charset="0"/>
                <a:ea typeface="MS PGothic" charset="0"/>
              </a:rPr>
              <a:t> to physics. 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  <a:sym typeface="Wingdings" charset="0"/>
              </a:rPr>
              <a:t>It enables us to measure the amount of information and estimate capacities needed to communicate and/or store that amount of information. 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  <a:sym typeface="Wingdings" charset="0"/>
              </a:rPr>
              <a:t>It provides guidance on information compression. 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It lays foundations for digital information technologies (dealing with </a:t>
            </a:r>
            <a:r>
              <a:rPr lang="en-US" sz="2400" i="1" dirty="0">
                <a:latin typeface="Calibri" charset="0"/>
                <a:ea typeface="MS PGothic" charset="0"/>
              </a:rPr>
              <a:t>bits</a:t>
            </a:r>
            <a:r>
              <a:rPr lang="en-US" sz="2400" dirty="0">
                <a:latin typeface="Calibri" charset="0"/>
                <a:ea typeface="MS PGothic" charset="0"/>
              </a:rPr>
              <a:t>)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… 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116D9DB-CE20-F74B-BACE-E82009DE7BE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4375597" y="1871644"/>
          <a:ext cx="2971800" cy="94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444500" progId="Equation.3">
                  <p:embed/>
                </p:oleObj>
              </mc:Choice>
              <mc:Fallback>
                <p:oleObj name="Equation" r:id="rId2" imgW="1028700" imgH="444500" progId="Equation.3">
                  <p:embed/>
                  <p:pic>
                    <p:nvPicPr>
                      <p:cNvPr id="430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597" y="1871644"/>
                        <a:ext cx="2971800" cy="94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329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latin typeface="Calibri" charset="0"/>
                <a:ea typeface="MS PGothic" charset="0"/>
              </a:rPr>
              <a:t>Information Theory - characteristics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8704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Why is this </a:t>
            </a:r>
            <a:r>
              <a:rPr lang="en-US" sz="2400" i="1" dirty="0">
                <a:latin typeface="Calibri" charset="0"/>
                <a:ea typeface="MS PGothic" charset="0"/>
                <a:cs typeface="MS PGothic" charset="0"/>
              </a:rPr>
              <a:t>THE</a:t>
            </a:r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 formula?</a:t>
            </a:r>
          </a:p>
          <a:p>
            <a:pPr eaLnBrk="1" hangingPunct="1"/>
            <a:endParaRPr lang="en-US" sz="2400" dirty="0">
              <a:latin typeface="Calibri" charset="0"/>
              <a:ea typeface="MS PGothic" charset="0"/>
              <a:cs typeface="MS PGothic" charset="0"/>
            </a:endParaRPr>
          </a:p>
          <a:p>
            <a:pPr eaLnBrk="1" hangingPunct="1"/>
            <a:endParaRPr lang="en-US" sz="2400" dirty="0">
              <a:latin typeface="Calibri" charset="0"/>
              <a:ea typeface="MS PGothic" charset="0"/>
              <a:cs typeface="MS PGothic" charset="0"/>
            </a:endParaRPr>
          </a:p>
          <a:p>
            <a:pPr lvl="1" eaLnBrk="1" hangingPunct="1"/>
            <a:endParaRPr lang="en-US" sz="2000" dirty="0">
              <a:latin typeface="Calibri" charset="0"/>
              <a:ea typeface="MS PGothic" charset="0"/>
              <a:cs typeface="MS PGothic" charset="0"/>
            </a:endParaRP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What makes it meaningful?</a:t>
            </a:r>
          </a:p>
          <a:p>
            <a:pPr eaLnBrk="1" hangingPunct="1"/>
            <a:r>
              <a:rPr lang="en-US" sz="2400" dirty="0">
                <a:latin typeface="Calibri" charset="0"/>
                <a:ea typeface="MS PGothic" charset="0"/>
                <a:cs typeface="MS PGothic" charset="0"/>
              </a:rPr>
              <a:t>Three important characteristics, among others: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H is continuous in the p</a:t>
            </a:r>
            <a:r>
              <a:rPr lang="en-US" sz="2000" baseline="-25000" dirty="0">
                <a:latin typeface="Calibri" charset="0"/>
                <a:ea typeface="MS PGothic" charset="0"/>
                <a:cs typeface="MS PGothic" charset="0"/>
              </a:rPr>
              <a:t>i</a:t>
            </a:r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. That is, smooth changes in probability values cause smooth (not sudden/dramatic) changes of H.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H is larger given a larger M – that is, in general, there is more uncertainty given more choices (some qualifications).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  <a:cs typeface="MS PGothic" charset="0"/>
              </a:rPr>
              <a:t>If a choice is broken down into two successive choices, the original H is the weighted sum of the individual values of H.  </a:t>
            </a:r>
          </a:p>
          <a:p>
            <a:pPr lvl="1" eaLnBrk="1" hangingPunct="1"/>
            <a:endParaRPr lang="en-US" sz="2000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5095F1E-AFEC-034F-BFBE-8FAD6DB1656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46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3352800" y="2400302"/>
          <a:ext cx="2362200" cy="75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444500" progId="Equation.3">
                  <p:embed/>
                </p:oleObj>
              </mc:Choice>
              <mc:Fallback>
                <p:oleObj name="Equation" r:id="rId2" imgW="1028700" imgH="444500" progId="Equation.3">
                  <p:embed/>
                  <p:pic>
                    <p:nvPicPr>
                      <p:cNvPr id="440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00302"/>
                        <a:ext cx="2362200" cy="751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732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7212-9E82-4116-AF81-1DEFEAA8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17" y="41519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Decision Tree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57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MS PGothic" charset="0"/>
                <a:cs typeface="MS PGothic" charset="0"/>
              </a:rPr>
              <a:t>Information Theory – entropy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74370" y="1417638"/>
            <a:ext cx="10595609" cy="49387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Now how do we measure uncertainty/entropy</a:t>
            </a:r>
          </a:p>
          <a:p>
            <a:pPr lvl="1"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then we</a:t>
            </a:r>
            <a:r>
              <a:rPr lang="ja-JP" altLang="en-US" sz="2400" dirty="0">
                <a:latin typeface="Calibri" charset="0"/>
                <a:ea typeface="MS PGothic" charset="0"/>
              </a:rPr>
              <a:t>’</a:t>
            </a:r>
            <a:r>
              <a:rPr lang="en-US" altLang="ja-JP" sz="2400" dirty="0" err="1">
                <a:latin typeface="Calibri" charset="0"/>
                <a:ea typeface="MS PGothic" charset="0"/>
              </a:rPr>
              <a:t>ll</a:t>
            </a:r>
            <a:r>
              <a:rPr lang="en-US" altLang="ja-JP" sz="2400" dirty="0">
                <a:latin typeface="Calibri" charset="0"/>
                <a:ea typeface="MS PGothic" charset="0"/>
              </a:rPr>
              <a:t> be able to measure information</a:t>
            </a:r>
          </a:p>
          <a:p>
            <a:pPr>
              <a:defRPr/>
            </a:pPr>
            <a:r>
              <a:rPr lang="en-US" sz="2400" dirty="0">
                <a:latin typeface="Calibri" charset="0"/>
                <a:ea typeface="MS PGothic" charset="0"/>
              </a:rPr>
              <a:t>According to Shannon (1948), entropy is: </a:t>
            </a: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>
              <a:defRPr/>
            </a:pPr>
            <a:endParaRPr lang="en-US" sz="2400" dirty="0">
              <a:latin typeface="Calibri" charset="0"/>
              <a:ea typeface="MS PGothic" charset="0"/>
            </a:endParaRP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given M choices (different potential outcomes)</a:t>
            </a:r>
          </a:p>
          <a:p>
            <a:pPr lvl="2">
              <a:defRPr/>
            </a:pPr>
            <a:r>
              <a:rPr lang="en-US" dirty="0">
                <a:latin typeface="Calibri" charset="0"/>
                <a:ea typeface="MS PGothic" charset="0"/>
              </a:rPr>
              <a:t>P</a:t>
            </a:r>
            <a:r>
              <a:rPr lang="en-US" baseline="-25000" dirty="0">
                <a:latin typeface="Calibri" charset="0"/>
                <a:ea typeface="MS PGothic" charset="0"/>
              </a:rPr>
              <a:t>i</a:t>
            </a:r>
            <a:r>
              <a:rPr lang="en-US" dirty="0">
                <a:latin typeface="Calibri" charset="0"/>
                <a:ea typeface="MS PGothic" charset="0"/>
              </a:rPr>
              <a:t> is the probability of the </a:t>
            </a:r>
            <a:r>
              <a:rPr lang="en-US" dirty="0" err="1">
                <a:latin typeface="Calibri" charset="0"/>
                <a:ea typeface="MS PGothic" charset="0"/>
              </a:rPr>
              <a:t>i</a:t>
            </a:r>
            <a:r>
              <a:rPr lang="en-US" baseline="30000" dirty="0" err="1">
                <a:latin typeface="Calibri" charset="0"/>
                <a:ea typeface="MS PGothic" charset="0"/>
              </a:rPr>
              <a:t>th</a:t>
            </a:r>
            <a:r>
              <a:rPr lang="en-US" dirty="0">
                <a:latin typeface="Calibri" charset="0"/>
                <a:ea typeface="MS PGothic" charset="0"/>
              </a:rPr>
              <a:t> choice (the likelihood that the </a:t>
            </a:r>
            <a:r>
              <a:rPr lang="en-US" dirty="0" err="1">
                <a:latin typeface="Calibri" charset="0"/>
                <a:ea typeface="MS PGothic" charset="0"/>
              </a:rPr>
              <a:t>i</a:t>
            </a:r>
            <a:r>
              <a:rPr lang="en-US" baseline="30000" dirty="0" err="1">
                <a:latin typeface="Calibri" charset="0"/>
                <a:ea typeface="MS PGothic" charset="0"/>
              </a:rPr>
              <a:t>th</a:t>
            </a:r>
            <a:r>
              <a:rPr lang="en-US" dirty="0">
                <a:latin typeface="Calibri" charset="0"/>
                <a:ea typeface="MS PGothic" charset="0"/>
              </a:rPr>
              <a:t> will come true)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26F24DA-BB11-AC48-953C-011EF0135D0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3582473" y="2896791"/>
          <a:ext cx="3348038" cy="106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444500" progId="Equation.3">
                  <p:embed/>
                </p:oleObj>
              </mc:Choice>
              <mc:Fallback>
                <p:oleObj name="Equation" r:id="rId2" imgW="1028700" imgH="444500" progId="Equation.3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473" y="2896791"/>
                        <a:ext cx="3348038" cy="1064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472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45700-5CC2-43A1-9D86-566110DC4FDD}" type="slidenum">
              <a:rPr lang="en-US" smtClean="0"/>
              <a:pPr lvl="0"/>
              <a:t>49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6750" y="560692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Which attribute to select?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57" y="1513008"/>
            <a:ext cx="6848123" cy="48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7362-E4CC-4497-BE6D-36670B5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382138"/>
            <a:ext cx="8229600" cy="1143000"/>
          </a:xfrm>
        </p:spPr>
        <p:txBody>
          <a:bodyPr/>
          <a:lstStyle/>
          <a:p>
            <a:r>
              <a:rPr lang="en-US" dirty="0"/>
              <a:t>Perfect Binary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4858-C3C9-4EB2-97F3-92EB36E9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Let’s assume we have 10 photos, and exactly 7 of them have dogs. If our classifier was perfect, the confusion matrix would look like this:</a:t>
            </a:r>
            <a:endParaRPr lang="en-US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B257D79-384E-4A48-A58F-1DDA65985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554677"/>
            <a:ext cx="6667500" cy="224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2E15D-2002-4EB6-A54F-9BC6C5D81B5E}"/>
              </a:ext>
            </a:extLst>
          </p:cNvPr>
          <p:cNvSpPr txBox="1"/>
          <p:nvPr/>
        </p:nvSpPr>
        <p:spPr>
          <a:xfrm flipH="1">
            <a:off x="2159563" y="6084358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inherit"/>
              </a:rPr>
              <a:t>Boaz </a:t>
            </a:r>
            <a:r>
              <a:rPr lang="en-US" sz="1400" b="1" dirty="0" err="1">
                <a:latin typeface="inherit"/>
              </a:rPr>
              <a:t>Shmueli</a:t>
            </a:r>
            <a:r>
              <a:rPr lang="en-US" sz="1400" b="1" dirty="0">
                <a:latin typeface="inherit"/>
              </a:rPr>
              <a:t>. </a:t>
            </a:r>
            <a:r>
              <a:rPr lang="en-US" sz="1400" b="1" dirty="0">
                <a:solidFill>
                  <a:srgbClr val="292929"/>
                </a:solidFill>
                <a:latin typeface="medium-content-title-font"/>
              </a:rPr>
              <a:t>Multi-Class Metrics Made Simple, Part I: Precision and Recall. </a:t>
            </a:r>
            <a:r>
              <a:rPr lang="en-US" sz="1400" b="1" dirty="0">
                <a:latin typeface="inherit"/>
              </a:rPr>
              <a:t>https://towardsdatascience.com/multi-class-metrics-made-simple-part-i-precision-and-recall-9250280bddc2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948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C8231-0503-4EC2-B246-B59523DE7FDF}" type="slidenum">
              <a:rPr lang="en-US" smtClean="0"/>
              <a:pPr lvl="0"/>
              <a:t>50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06426" y="403502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Computing information 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426" y="1329425"/>
            <a:ext cx="7543799" cy="465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Information gain: information before splitting</a:t>
            </a:r>
          </a:p>
        </p:txBody>
      </p:sp>
      <p:sp>
        <p:nvSpPr>
          <p:cNvPr id="5" name="Freeform 4"/>
          <p:cNvSpPr/>
          <p:nvPr/>
        </p:nvSpPr>
        <p:spPr>
          <a:xfrm>
            <a:off x="865460" y="2190910"/>
            <a:ext cx="7807680" cy="111998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Info(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Play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)= Info([9,5])</a:t>
            </a:r>
            <a:endParaRPr lang="en-US" sz="2000" dirty="0">
              <a:solidFill>
                <a:srgbClr val="000000"/>
              </a:solidFill>
              <a:ea typeface="Tahoma" pitchFamily="2"/>
              <a:cs typeface="Tahoma" pitchFamily="2"/>
            </a:endParaRP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Tahoma" pitchFamily="2"/>
                <a:cs typeface="Tahoma" pitchFamily="2"/>
              </a:rPr>
              <a:t>=  - (9/14) x log (9/14) – (5/14) x log (5/14)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Tahoma" pitchFamily="2"/>
                <a:cs typeface="Tahoma" pitchFamily="2"/>
              </a:rPr>
              <a:t>= 0.94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1157DA-D194-46E4-A8F7-E3112DE97F0D}"/>
              </a:ext>
            </a:extLst>
          </p:cNvPr>
          <p:cNvGrpSpPr/>
          <p:nvPr/>
        </p:nvGrpSpPr>
        <p:grpSpPr>
          <a:xfrm>
            <a:off x="6330194" y="2318975"/>
            <a:ext cx="4040065" cy="3982297"/>
            <a:chOff x="25200" y="1080000"/>
            <a:chExt cx="4474800" cy="526896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270FB15-B4CC-4EB7-9274-0B516A020C7C}"/>
                </a:ext>
              </a:extLst>
            </p:cNvPr>
            <p:cNvSpPr/>
            <p:nvPr/>
          </p:nvSpPr>
          <p:spPr>
            <a:xfrm>
              <a:off x="3873600" y="6013799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01C93CC-CE83-4724-8117-E09E5F4B5C93}"/>
                </a:ext>
              </a:extLst>
            </p:cNvPr>
            <p:cNvSpPr/>
            <p:nvPr/>
          </p:nvSpPr>
          <p:spPr>
            <a:xfrm>
              <a:off x="3069000" y="6013799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DAD9B6E-D1BA-45B2-876A-7E947CF5B5A9}"/>
                </a:ext>
              </a:extLst>
            </p:cNvPr>
            <p:cNvSpPr/>
            <p:nvPr/>
          </p:nvSpPr>
          <p:spPr>
            <a:xfrm>
              <a:off x="1993320" y="6013799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D8EE3A-3D24-4DBF-8EFB-A533D59885D1}"/>
                </a:ext>
              </a:extLst>
            </p:cNvPr>
            <p:cNvSpPr/>
            <p:nvPr/>
          </p:nvSpPr>
          <p:spPr>
            <a:xfrm>
              <a:off x="1099080" y="6013799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6705A-CC2E-40C4-9AEE-4E4AB06A9588}"/>
                </a:ext>
              </a:extLst>
            </p:cNvPr>
            <p:cNvSpPr/>
            <p:nvPr/>
          </p:nvSpPr>
          <p:spPr>
            <a:xfrm>
              <a:off x="25200" y="6013799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5C1DAF2-9C50-4391-A919-D5F838327930}"/>
                </a:ext>
              </a:extLst>
            </p:cNvPr>
            <p:cNvSpPr/>
            <p:nvPr/>
          </p:nvSpPr>
          <p:spPr>
            <a:xfrm>
              <a:off x="3873600" y="567900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5548A97-13F6-4795-B855-6BAE524248D9}"/>
                </a:ext>
              </a:extLst>
            </p:cNvPr>
            <p:cNvSpPr/>
            <p:nvPr/>
          </p:nvSpPr>
          <p:spPr>
            <a:xfrm>
              <a:off x="3069000" y="567900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9D82185-92E2-47C0-8A8E-27E6F98EFC20}"/>
                </a:ext>
              </a:extLst>
            </p:cNvPr>
            <p:cNvSpPr/>
            <p:nvPr/>
          </p:nvSpPr>
          <p:spPr>
            <a:xfrm>
              <a:off x="1993320" y="567900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453663-E0EB-4016-A768-A3522570BF54}"/>
                </a:ext>
              </a:extLst>
            </p:cNvPr>
            <p:cNvSpPr/>
            <p:nvPr/>
          </p:nvSpPr>
          <p:spPr>
            <a:xfrm>
              <a:off x="1099080" y="567900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16A9BFD-E26D-4C29-B30B-0FCACA863A22}"/>
                </a:ext>
              </a:extLst>
            </p:cNvPr>
            <p:cNvSpPr/>
            <p:nvPr/>
          </p:nvSpPr>
          <p:spPr>
            <a:xfrm>
              <a:off x="25200" y="567900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A1DD6B9-5242-4817-8326-9B4B9061698F}"/>
                </a:ext>
              </a:extLst>
            </p:cNvPr>
            <p:cNvSpPr/>
            <p:nvPr/>
          </p:nvSpPr>
          <p:spPr>
            <a:xfrm>
              <a:off x="3873600" y="534420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622614-4DE9-4852-A93F-0EFA44D9919F}"/>
                </a:ext>
              </a:extLst>
            </p:cNvPr>
            <p:cNvSpPr/>
            <p:nvPr/>
          </p:nvSpPr>
          <p:spPr>
            <a:xfrm>
              <a:off x="3069000" y="534420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F48990-0565-4AD6-B8E6-15A8F4A84DB4}"/>
                </a:ext>
              </a:extLst>
            </p:cNvPr>
            <p:cNvSpPr/>
            <p:nvPr/>
          </p:nvSpPr>
          <p:spPr>
            <a:xfrm>
              <a:off x="1993320" y="534420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E447DEE-B63D-4E8B-A5F7-81DDD289C98E}"/>
                </a:ext>
              </a:extLst>
            </p:cNvPr>
            <p:cNvSpPr/>
            <p:nvPr/>
          </p:nvSpPr>
          <p:spPr>
            <a:xfrm>
              <a:off x="1099080" y="534420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BEAFB19-BDAD-42F5-9513-1A455AAC1203}"/>
                </a:ext>
              </a:extLst>
            </p:cNvPr>
            <p:cNvSpPr/>
            <p:nvPr/>
          </p:nvSpPr>
          <p:spPr>
            <a:xfrm>
              <a:off x="25200" y="534420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BB3CA22-ACEE-4CBD-B59E-2EF6E7DB5CC3}"/>
                </a:ext>
              </a:extLst>
            </p:cNvPr>
            <p:cNvSpPr/>
            <p:nvPr/>
          </p:nvSpPr>
          <p:spPr>
            <a:xfrm>
              <a:off x="3873600" y="500904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F251586-84D8-4F14-8419-4218C5E88D5C}"/>
                </a:ext>
              </a:extLst>
            </p:cNvPr>
            <p:cNvSpPr/>
            <p:nvPr/>
          </p:nvSpPr>
          <p:spPr>
            <a:xfrm>
              <a:off x="3069000" y="500904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8F2577C-3A21-4C11-84DD-9647AFB9B7BF}"/>
                </a:ext>
              </a:extLst>
            </p:cNvPr>
            <p:cNvSpPr/>
            <p:nvPr/>
          </p:nvSpPr>
          <p:spPr>
            <a:xfrm>
              <a:off x="1993320" y="500904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A9BEDBC-1A30-4AA9-919F-219AC9198E31}"/>
                </a:ext>
              </a:extLst>
            </p:cNvPr>
            <p:cNvSpPr/>
            <p:nvPr/>
          </p:nvSpPr>
          <p:spPr>
            <a:xfrm>
              <a:off x="1099080" y="500904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dirty="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A044BA2-8FC1-4077-987D-FF0D7F5B6CE4}"/>
                </a:ext>
              </a:extLst>
            </p:cNvPr>
            <p:cNvSpPr/>
            <p:nvPr/>
          </p:nvSpPr>
          <p:spPr>
            <a:xfrm>
              <a:off x="25200" y="500904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3D5DCAE-3026-4439-99BD-6453EF2924EB}"/>
                </a:ext>
              </a:extLst>
            </p:cNvPr>
            <p:cNvSpPr/>
            <p:nvPr/>
          </p:nvSpPr>
          <p:spPr>
            <a:xfrm>
              <a:off x="3873600" y="467424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F9701C-7AC0-4390-9C73-2EED61D2447F}"/>
                </a:ext>
              </a:extLst>
            </p:cNvPr>
            <p:cNvSpPr/>
            <p:nvPr/>
          </p:nvSpPr>
          <p:spPr>
            <a:xfrm>
              <a:off x="3069000" y="467424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FCDA50-5B3F-4D7C-B36F-C53967C2797D}"/>
                </a:ext>
              </a:extLst>
            </p:cNvPr>
            <p:cNvSpPr/>
            <p:nvPr/>
          </p:nvSpPr>
          <p:spPr>
            <a:xfrm>
              <a:off x="1993320" y="467424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1A14A60-58B4-4F40-B50A-C1448365CE9F}"/>
                </a:ext>
              </a:extLst>
            </p:cNvPr>
            <p:cNvSpPr/>
            <p:nvPr/>
          </p:nvSpPr>
          <p:spPr>
            <a:xfrm>
              <a:off x="1099080" y="467424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82DB30C-F6DE-4227-A47C-99FEFDF2DFC9}"/>
                </a:ext>
              </a:extLst>
            </p:cNvPr>
            <p:cNvSpPr/>
            <p:nvPr/>
          </p:nvSpPr>
          <p:spPr>
            <a:xfrm>
              <a:off x="25200" y="467424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11F8949-60CA-4267-90FF-346F691EFAE9}"/>
                </a:ext>
              </a:extLst>
            </p:cNvPr>
            <p:cNvSpPr/>
            <p:nvPr/>
          </p:nvSpPr>
          <p:spPr>
            <a:xfrm>
              <a:off x="3873600" y="433908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CBA4278-38F9-42EE-9430-34AADDF61A94}"/>
                </a:ext>
              </a:extLst>
            </p:cNvPr>
            <p:cNvSpPr/>
            <p:nvPr/>
          </p:nvSpPr>
          <p:spPr>
            <a:xfrm>
              <a:off x="3069000" y="433908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4A0AA61-D40F-481F-9342-42FBCF4D747C}"/>
                </a:ext>
              </a:extLst>
            </p:cNvPr>
            <p:cNvSpPr/>
            <p:nvPr/>
          </p:nvSpPr>
          <p:spPr>
            <a:xfrm>
              <a:off x="1993320" y="433908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8EE105A-F4E5-4720-95D3-329FFDD23AF6}"/>
                </a:ext>
              </a:extLst>
            </p:cNvPr>
            <p:cNvSpPr/>
            <p:nvPr/>
          </p:nvSpPr>
          <p:spPr>
            <a:xfrm>
              <a:off x="1099080" y="433908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2178DE-4159-4D9A-87F3-883F82A3C4E0}"/>
                </a:ext>
              </a:extLst>
            </p:cNvPr>
            <p:cNvSpPr/>
            <p:nvPr/>
          </p:nvSpPr>
          <p:spPr>
            <a:xfrm>
              <a:off x="25200" y="433908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D61D316-CCF7-47E5-A56F-EF4FAB5344F7}"/>
                </a:ext>
              </a:extLst>
            </p:cNvPr>
            <p:cNvSpPr/>
            <p:nvPr/>
          </p:nvSpPr>
          <p:spPr>
            <a:xfrm>
              <a:off x="3873600" y="4004279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761DF3B-64A2-40AA-AE07-719C0692EBC4}"/>
                </a:ext>
              </a:extLst>
            </p:cNvPr>
            <p:cNvSpPr/>
            <p:nvPr/>
          </p:nvSpPr>
          <p:spPr>
            <a:xfrm>
              <a:off x="3069000" y="4004279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B41763C-EDF0-4BCB-B729-BE0F0DF1ADA1}"/>
                </a:ext>
              </a:extLst>
            </p:cNvPr>
            <p:cNvSpPr/>
            <p:nvPr/>
          </p:nvSpPr>
          <p:spPr>
            <a:xfrm>
              <a:off x="1993320" y="4004279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7D5A30D-F6B8-4654-B1FD-6BB27E70F227}"/>
                </a:ext>
              </a:extLst>
            </p:cNvPr>
            <p:cNvSpPr/>
            <p:nvPr/>
          </p:nvSpPr>
          <p:spPr>
            <a:xfrm>
              <a:off x="1099080" y="4004279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504759E-2F73-461C-9F57-FB55892FA5C5}"/>
                </a:ext>
              </a:extLst>
            </p:cNvPr>
            <p:cNvSpPr/>
            <p:nvPr/>
          </p:nvSpPr>
          <p:spPr>
            <a:xfrm>
              <a:off x="25200" y="4004279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8403E73-5736-41FC-ADB7-8425508958B5}"/>
                </a:ext>
              </a:extLst>
            </p:cNvPr>
            <p:cNvSpPr/>
            <p:nvPr/>
          </p:nvSpPr>
          <p:spPr>
            <a:xfrm>
              <a:off x="3873600" y="366912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28B08DB-3AC7-4254-8FAE-98E6794DF8B2}"/>
                </a:ext>
              </a:extLst>
            </p:cNvPr>
            <p:cNvSpPr/>
            <p:nvPr/>
          </p:nvSpPr>
          <p:spPr>
            <a:xfrm>
              <a:off x="3069000" y="366912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B663BD2-D4FE-4130-BE82-13232E6BB160}"/>
                </a:ext>
              </a:extLst>
            </p:cNvPr>
            <p:cNvSpPr/>
            <p:nvPr/>
          </p:nvSpPr>
          <p:spPr>
            <a:xfrm>
              <a:off x="1993320" y="366912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41ACFF8-9F2B-4D7D-8454-D0FED2197E7F}"/>
                </a:ext>
              </a:extLst>
            </p:cNvPr>
            <p:cNvSpPr/>
            <p:nvPr/>
          </p:nvSpPr>
          <p:spPr>
            <a:xfrm>
              <a:off x="1099080" y="366912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9351931-7F51-40E3-A9D3-309B31B09C3C}"/>
                </a:ext>
              </a:extLst>
            </p:cNvPr>
            <p:cNvSpPr/>
            <p:nvPr/>
          </p:nvSpPr>
          <p:spPr>
            <a:xfrm>
              <a:off x="25200" y="366912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BED7DEF-812A-4972-9DA8-76B21079E73E}"/>
                </a:ext>
              </a:extLst>
            </p:cNvPr>
            <p:cNvSpPr/>
            <p:nvPr/>
          </p:nvSpPr>
          <p:spPr>
            <a:xfrm>
              <a:off x="3873600" y="333432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D67FA08-6212-4042-A80D-C5F44A68F85D}"/>
                </a:ext>
              </a:extLst>
            </p:cNvPr>
            <p:cNvSpPr/>
            <p:nvPr/>
          </p:nvSpPr>
          <p:spPr>
            <a:xfrm>
              <a:off x="3069000" y="333432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7DF45B8-75BC-4265-AF15-B01DA411D398}"/>
                </a:ext>
              </a:extLst>
            </p:cNvPr>
            <p:cNvSpPr/>
            <p:nvPr/>
          </p:nvSpPr>
          <p:spPr>
            <a:xfrm>
              <a:off x="1993320" y="333432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95706C6-44EE-4C71-80CC-ACB458418BE3}"/>
                </a:ext>
              </a:extLst>
            </p:cNvPr>
            <p:cNvSpPr/>
            <p:nvPr/>
          </p:nvSpPr>
          <p:spPr>
            <a:xfrm>
              <a:off x="1099080" y="333432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C3CD47A-B2FD-4670-9CDC-0E60A3C736DD}"/>
                </a:ext>
              </a:extLst>
            </p:cNvPr>
            <p:cNvSpPr/>
            <p:nvPr/>
          </p:nvSpPr>
          <p:spPr>
            <a:xfrm>
              <a:off x="25200" y="333432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C5061B0-A760-4CE7-ABBB-A62FB76FCC80}"/>
                </a:ext>
              </a:extLst>
            </p:cNvPr>
            <p:cNvSpPr/>
            <p:nvPr/>
          </p:nvSpPr>
          <p:spPr>
            <a:xfrm>
              <a:off x="3873600" y="299916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E1AF0F8-5E37-42B1-A848-B5EE9F1C585D}"/>
                </a:ext>
              </a:extLst>
            </p:cNvPr>
            <p:cNvSpPr/>
            <p:nvPr/>
          </p:nvSpPr>
          <p:spPr>
            <a:xfrm>
              <a:off x="3069000" y="299916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17ABF24-61B0-4C30-9F3D-B76F9FA2A5F6}"/>
                </a:ext>
              </a:extLst>
            </p:cNvPr>
            <p:cNvSpPr/>
            <p:nvPr/>
          </p:nvSpPr>
          <p:spPr>
            <a:xfrm>
              <a:off x="1993320" y="299916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EC9F812-D8B2-45D9-BDFB-B1A6D1290000}"/>
                </a:ext>
              </a:extLst>
            </p:cNvPr>
            <p:cNvSpPr/>
            <p:nvPr/>
          </p:nvSpPr>
          <p:spPr>
            <a:xfrm>
              <a:off x="1099080" y="299916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6CC3152-1FCC-4994-A04D-8AC0AE7D5354}"/>
                </a:ext>
              </a:extLst>
            </p:cNvPr>
            <p:cNvSpPr/>
            <p:nvPr/>
          </p:nvSpPr>
          <p:spPr>
            <a:xfrm>
              <a:off x="25200" y="299916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D4FC84-88B4-4F60-8EAC-894A50951E8A}"/>
                </a:ext>
              </a:extLst>
            </p:cNvPr>
            <p:cNvSpPr/>
            <p:nvPr/>
          </p:nvSpPr>
          <p:spPr>
            <a:xfrm>
              <a:off x="3873600" y="266436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0AD1E57-212D-490F-9D9B-41A2D4B2DB74}"/>
                </a:ext>
              </a:extLst>
            </p:cNvPr>
            <p:cNvSpPr/>
            <p:nvPr/>
          </p:nvSpPr>
          <p:spPr>
            <a:xfrm>
              <a:off x="3069000" y="266436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3CBEDFB-BA6C-4718-8512-76A6DDD39B03}"/>
                </a:ext>
              </a:extLst>
            </p:cNvPr>
            <p:cNvSpPr/>
            <p:nvPr/>
          </p:nvSpPr>
          <p:spPr>
            <a:xfrm>
              <a:off x="1993320" y="266436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E920424-BDCB-4189-9A75-2C6247D4296C}"/>
                </a:ext>
              </a:extLst>
            </p:cNvPr>
            <p:cNvSpPr/>
            <p:nvPr/>
          </p:nvSpPr>
          <p:spPr>
            <a:xfrm>
              <a:off x="1099080" y="266436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1B8F490-7BF4-45D5-99D0-4962FDB668F7}"/>
                </a:ext>
              </a:extLst>
            </p:cNvPr>
            <p:cNvSpPr/>
            <p:nvPr/>
          </p:nvSpPr>
          <p:spPr>
            <a:xfrm>
              <a:off x="25200" y="266436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23975F4-F94D-4678-A6FC-B8D013EA3A5E}"/>
                </a:ext>
              </a:extLst>
            </p:cNvPr>
            <p:cNvSpPr/>
            <p:nvPr/>
          </p:nvSpPr>
          <p:spPr>
            <a:xfrm>
              <a:off x="3873600" y="2329200"/>
              <a:ext cx="626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7FD04F6-EE7D-4520-BB6A-B2800FB9211A}"/>
                </a:ext>
              </a:extLst>
            </p:cNvPr>
            <p:cNvSpPr/>
            <p:nvPr/>
          </p:nvSpPr>
          <p:spPr>
            <a:xfrm>
              <a:off x="3069000" y="2329200"/>
              <a:ext cx="8046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90AE1F8-6C76-45B3-ABB8-5880FCBF9BC2}"/>
                </a:ext>
              </a:extLst>
            </p:cNvPr>
            <p:cNvSpPr/>
            <p:nvPr/>
          </p:nvSpPr>
          <p:spPr>
            <a:xfrm>
              <a:off x="1993320" y="2329200"/>
              <a:ext cx="1075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1B1A474-A9E2-4F35-8B51-99DF1DB3789E}"/>
                </a:ext>
              </a:extLst>
            </p:cNvPr>
            <p:cNvSpPr/>
            <p:nvPr/>
          </p:nvSpPr>
          <p:spPr>
            <a:xfrm>
              <a:off x="1099080" y="2329200"/>
              <a:ext cx="89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D19F262-6A65-45CE-A9FE-2F87FED39353}"/>
                </a:ext>
              </a:extLst>
            </p:cNvPr>
            <p:cNvSpPr/>
            <p:nvPr/>
          </p:nvSpPr>
          <p:spPr>
            <a:xfrm>
              <a:off x="25200" y="2329200"/>
              <a:ext cx="107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7755181-8F58-4FA8-913E-B5878BA5B791}"/>
                </a:ext>
              </a:extLst>
            </p:cNvPr>
            <p:cNvSpPr/>
            <p:nvPr/>
          </p:nvSpPr>
          <p:spPr>
            <a:xfrm>
              <a:off x="3873600" y="1994400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E06404B-9479-4ED5-B377-EFD6AE56B594}"/>
                </a:ext>
              </a:extLst>
            </p:cNvPr>
            <p:cNvSpPr/>
            <p:nvPr/>
          </p:nvSpPr>
          <p:spPr>
            <a:xfrm>
              <a:off x="3069000" y="1994400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C9D308F-4CD5-4D64-A48A-CD53D2E6CBC6}"/>
                </a:ext>
              </a:extLst>
            </p:cNvPr>
            <p:cNvSpPr/>
            <p:nvPr/>
          </p:nvSpPr>
          <p:spPr>
            <a:xfrm>
              <a:off x="1993320" y="1994400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5E110BA-41EC-40DB-8234-7B0DA831E9EE}"/>
                </a:ext>
              </a:extLst>
            </p:cNvPr>
            <p:cNvSpPr/>
            <p:nvPr/>
          </p:nvSpPr>
          <p:spPr>
            <a:xfrm>
              <a:off x="1099080" y="1994400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2423D61-EEB2-4455-9D47-98FD86EE754F}"/>
                </a:ext>
              </a:extLst>
            </p:cNvPr>
            <p:cNvSpPr/>
            <p:nvPr/>
          </p:nvSpPr>
          <p:spPr>
            <a:xfrm>
              <a:off x="25200" y="1994400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9ACFA19-82AC-4F0F-9616-BAE55F8FCE5E}"/>
                </a:ext>
              </a:extLst>
            </p:cNvPr>
            <p:cNvSpPr/>
            <p:nvPr/>
          </p:nvSpPr>
          <p:spPr>
            <a:xfrm>
              <a:off x="3873600" y="1659599"/>
              <a:ext cx="626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7CB448F-FC91-4933-85BD-704E03909180}"/>
                </a:ext>
              </a:extLst>
            </p:cNvPr>
            <p:cNvSpPr/>
            <p:nvPr/>
          </p:nvSpPr>
          <p:spPr>
            <a:xfrm>
              <a:off x="3069000" y="1659599"/>
              <a:ext cx="8046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E78132-9D8D-4AAC-A928-09BFCC5753B9}"/>
                </a:ext>
              </a:extLst>
            </p:cNvPr>
            <p:cNvSpPr/>
            <p:nvPr/>
          </p:nvSpPr>
          <p:spPr>
            <a:xfrm>
              <a:off x="1993320" y="1659599"/>
              <a:ext cx="1075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DBD2721-8CC1-42CB-87AD-144135A5E113}"/>
                </a:ext>
              </a:extLst>
            </p:cNvPr>
            <p:cNvSpPr/>
            <p:nvPr/>
          </p:nvSpPr>
          <p:spPr>
            <a:xfrm>
              <a:off x="1099080" y="1659599"/>
              <a:ext cx="89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E83DD97-B170-4D4A-BE79-D6996927A04A}"/>
                </a:ext>
              </a:extLst>
            </p:cNvPr>
            <p:cNvSpPr/>
            <p:nvPr/>
          </p:nvSpPr>
          <p:spPr>
            <a:xfrm>
              <a:off x="25200" y="1659599"/>
              <a:ext cx="107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ABF76E4-3E1B-44E6-9F17-653A6C3793F2}"/>
                </a:ext>
              </a:extLst>
            </p:cNvPr>
            <p:cNvSpPr/>
            <p:nvPr/>
          </p:nvSpPr>
          <p:spPr>
            <a:xfrm>
              <a:off x="3873600" y="1080000"/>
              <a:ext cx="62640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C78ED4-B212-4889-868D-D97C03FC7754}"/>
                </a:ext>
              </a:extLst>
            </p:cNvPr>
            <p:cNvSpPr/>
            <p:nvPr/>
          </p:nvSpPr>
          <p:spPr>
            <a:xfrm>
              <a:off x="3069000" y="1080000"/>
              <a:ext cx="80460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5F81C8-DF52-421F-9382-76BB2BE8C7F1}"/>
                </a:ext>
              </a:extLst>
            </p:cNvPr>
            <p:cNvSpPr/>
            <p:nvPr/>
          </p:nvSpPr>
          <p:spPr>
            <a:xfrm>
              <a:off x="1993320" y="1080000"/>
              <a:ext cx="1075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1371B0F-93A7-4800-8840-2695ABE3D791}"/>
                </a:ext>
              </a:extLst>
            </p:cNvPr>
            <p:cNvSpPr/>
            <p:nvPr/>
          </p:nvSpPr>
          <p:spPr>
            <a:xfrm>
              <a:off x="1099080" y="1080000"/>
              <a:ext cx="8942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C103225-1D20-4A21-806F-4BC37722DD07}"/>
                </a:ext>
              </a:extLst>
            </p:cNvPr>
            <p:cNvSpPr/>
            <p:nvPr/>
          </p:nvSpPr>
          <p:spPr>
            <a:xfrm>
              <a:off x="25200" y="1080000"/>
              <a:ext cx="10738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83" name="Straight Connector 82">
              <a:extLst>
                <a:ext uri="{FF2B5EF4-FFF2-40B4-BE49-F238E27FC236}">
                  <a16:creationId xmlns:a16="http://schemas.microsoft.com/office/drawing/2014/main" id="{0BCEAC1C-BDA3-489B-A7E5-F93D83E4EBF0}"/>
                </a:ext>
              </a:extLst>
            </p:cNvPr>
            <p:cNvSpPr/>
            <p:nvPr/>
          </p:nvSpPr>
          <p:spPr>
            <a:xfrm>
              <a:off x="25200" y="6348960"/>
              <a:ext cx="447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>
              <a:extLst>
                <a:ext uri="{FF2B5EF4-FFF2-40B4-BE49-F238E27FC236}">
                  <a16:creationId xmlns:a16="http://schemas.microsoft.com/office/drawing/2014/main" id="{D82E4606-AF7C-4246-99FE-EE754E8224EF}"/>
                </a:ext>
              </a:extLst>
            </p:cNvPr>
            <p:cNvSpPr/>
            <p:nvPr/>
          </p:nvSpPr>
          <p:spPr>
            <a:xfrm>
              <a:off x="25200" y="1080000"/>
              <a:ext cx="0" cy="52689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AA10B986-0E2D-41E3-BDB6-A5251584EB02}"/>
                </a:ext>
              </a:extLst>
            </p:cNvPr>
            <p:cNvSpPr/>
            <p:nvPr/>
          </p:nvSpPr>
          <p:spPr>
            <a:xfrm>
              <a:off x="4500000" y="1080000"/>
              <a:ext cx="0" cy="52689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>
              <a:extLst>
                <a:ext uri="{FF2B5EF4-FFF2-40B4-BE49-F238E27FC236}">
                  <a16:creationId xmlns:a16="http://schemas.microsoft.com/office/drawing/2014/main" id="{41D98205-3949-4E45-9029-5F1B06C0B987}"/>
                </a:ext>
              </a:extLst>
            </p:cNvPr>
            <p:cNvSpPr/>
            <p:nvPr/>
          </p:nvSpPr>
          <p:spPr>
            <a:xfrm>
              <a:off x="25200" y="1659599"/>
              <a:ext cx="447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>
              <a:extLst>
                <a:ext uri="{FF2B5EF4-FFF2-40B4-BE49-F238E27FC236}">
                  <a16:creationId xmlns:a16="http://schemas.microsoft.com/office/drawing/2014/main" id="{19059B72-63EE-4F0E-95AE-C328F03CFC52}"/>
                </a:ext>
              </a:extLst>
            </p:cNvPr>
            <p:cNvSpPr/>
            <p:nvPr/>
          </p:nvSpPr>
          <p:spPr>
            <a:xfrm>
              <a:off x="25200" y="1080000"/>
              <a:ext cx="447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811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8E84E0-55EA-488C-B1BA-B2BB346E4560}" type="slidenum">
              <a:rPr lang="en-US" smtClean="0"/>
              <a:pPr lvl="0"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7261" y="2096325"/>
            <a:ext cx="8609514" cy="26771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Outlook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= </a:t>
            </a:r>
            <a:r>
              <a:rPr lang="en-US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Sunny 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Outlook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= </a:t>
            </a:r>
            <a:r>
              <a:rPr lang="en-US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Overcast 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Outlook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= </a:t>
            </a:r>
            <a:r>
              <a:rPr lang="en-US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Rainy 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Expected information for attribute: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36" y="2542394"/>
            <a:ext cx="2514600" cy="209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53" y="3217974"/>
            <a:ext cx="2324100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086" y="3948002"/>
            <a:ext cx="2641600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553" y="5136273"/>
            <a:ext cx="7721600" cy="285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70" y="5679636"/>
            <a:ext cx="1308100" cy="209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CAAB4-75CC-45C6-BB73-B2E31CE1C8B8}"/>
              </a:ext>
            </a:extLst>
          </p:cNvPr>
          <p:cNvSpPr txBox="1"/>
          <p:nvPr/>
        </p:nvSpPr>
        <p:spPr>
          <a:xfrm>
            <a:off x="852632" y="1232397"/>
            <a:ext cx="7543799" cy="465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Information gain: information after splitting on Outlook: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A53CC4E9-03D7-45ED-9643-BCD2AE0F9A68}"/>
              </a:ext>
            </a:extLst>
          </p:cNvPr>
          <p:cNvSpPr txBox="1">
            <a:spLocks/>
          </p:cNvSpPr>
          <p:nvPr/>
        </p:nvSpPr>
        <p:spPr>
          <a:xfrm>
            <a:off x="806426" y="403502"/>
            <a:ext cx="7543800" cy="733426"/>
          </a:xfrm>
          <a:prstGeom prst="rect">
            <a:avLst/>
          </a:prstGeom>
        </p:spPr>
        <p:txBody>
          <a:bodyPr vert="horz" wrap="square" lIns="90360" tIns="44280" rIns="90360" bIns="4428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Computing information gain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0406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C8231-0503-4EC2-B246-B59523DE7FDF}" type="slidenum">
              <a:rPr lang="en-US" smtClean="0"/>
              <a:pPr lvl="0"/>
              <a:t>52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6691" y="498488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Computing information 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691" y="1523093"/>
            <a:ext cx="8996551" cy="265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Information gain: information before splitting – information after splitting</a:t>
            </a:r>
            <a:b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endParaRPr lang="en-US" sz="24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7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Information gain for attributes from weather data:</a:t>
            </a:r>
          </a:p>
        </p:txBody>
      </p:sp>
      <p:sp>
        <p:nvSpPr>
          <p:cNvPr id="4" name="Freeform 3"/>
          <p:cNvSpPr/>
          <p:nvPr/>
        </p:nvSpPr>
        <p:spPr>
          <a:xfrm>
            <a:off x="3144000" y="4283542"/>
            <a:ext cx="5161680" cy="82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Outlook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      = 0.247 bits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Temperature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      = 0.029 bits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Humidity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      = 0.152 bits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Windy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      = 0.048 bits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585073" y="2506936"/>
            <a:ext cx="7807680" cy="7692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Outlook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= Info([9,5]) </a:t>
            </a:r>
            <a:r>
              <a:rPr lang="en-US" sz="2000" dirty="0">
                <a:solidFill>
                  <a:srgbClr val="000000"/>
                </a:solidFill>
                <a:ea typeface="Tahoma" pitchFamily="2"/>
                <a:cs typeface="Tahoma" pitchFamily="2"/>
              </a:rPr>
              <a:t>– info([2,3],[4,0],[3,2])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Tahoma" pitchFamily="2"/>
                <a:cs typeface="Tahoma" pitchFamily="2"/>
              </a:rPr>
              <a:t>		= 0.940 – 0.693</a:t>
            </a:r>
            <a:br>
              <a:rPr lang="en-US" sz="2000" dirty="0">
                <a:solidFill>
                  <a:srgbClr val="000000"/>
                </a:solidFill>
                <a:ea typeface="Tahoma" pitchFamily="2"/>
                <a:cs typeface="Tahoma" pitchFamily="2"/>
              </a:rPr>
            </a:br>
            <a:r>
              <a:rPr lang="en-US" sz="2000" dirty="0">
                <a:solidFill>
                  <a:srgbClr val="000000"/>
                </a:solidFill>
                <a:ea typeface="Tahoma" pitchFamily="2"/>
                <a:cs typeface="Tahoma" pitchFamily="2"/>
              </a:rPr>
              <a:t>	=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0.247 bits</a:t>
            </a:r>
          </a:p>
        </p:txBody>
      </p:sp>
    </p:spTree>
    <p:extLst>
      <p:ext uri="{BB962C8B-B14F-4D97-AF65-F5344CB8AC3E}">
        <p14:creationId xmlns:p14="http://schemas.microsoft.com/office/powerpoint/2010/main" val="399455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45700-5CC2-43A1-9D86-566110DC4FD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3870" y="537832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Which attribute to select?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53" y="1666273"/>
            <a:ext cx="6549347" cy="46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7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13" y="1483892"/>
            <a:ext cx="6438987" cy="4575474"/>
          </a:xfrm>
          <a:prstGeom prst="rect">
            <a:avLst/>
          </a:prstGeom>
        </p:spPr>
      </p:pic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0DDE0A-FCD3-418A-88EB-3359E6DB09D8}" type="slidenum">
              <a:rPr lang="en-US" smtClean="0"/>
              <a:pPr lvl="0"/>
              <a:t>54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05502" y="433123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Which attribute to select?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29383" y="1988550"/>
            <a:ext cx="6019919" cy="3886110"/>
            <a:chOff x="1447560" y="1142640"/>
            <a:chExt cx="6019919" cy="5181480"/>
          </a:xfrm>
        </p:grpSpPr>
        <p:grpSp>
          <p:nvGrpSpPr>
            <p:cNvPr id="8" name="Group 7"/>
            <p:cNvGrpSpPr/>
            <p:nvPr/>
          </p:nvGrpSpPr>
          <p:grpSpPr>
            <a:xfrm>
              <a:off x="5105160" y="1142640"/>
              <a:ext cx="2362319" cy="2438279"/>
              <a:chOff x="5105160" y="1142640"/>
              <a:chExt cx="2362319" cy="2438279"/>
            </a:xfrm>
          </p:grpSpPr>
          <p:sp>
            <p:nvSpPr>
              <p:cNvPr id="9" name="Straight Connector 8"/>
              <p:cNvSpPr/>
              <p:nvPr/>
            </p:nvSpPr>
            <p:spPr>
              <a:xfrm flipV="1">
                <a:off x="5105520" y="1142640"/>
                <a:ext cx="2361959" cy="243827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0" name="Straight Connector 9"/>
              <p:cNvSpPr/>
              <p:nvPr/>
            </p:nvSpPr>
            <p:spPr>
              <a:xfrm flipH="1" flipV="1">
                <a:off x="5105160" y="1142640"/>
                <a:ext cx="2361959" cy="243827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05160" y="3885839"/>
              <a:ext cx="2362319" cy="2438281"/>
              <a:chOff x="5105160" y="3885839"/>
              <a:chExt cx="2362319" cy="2438281"/>
            </a:xfrm>
          </p:grpSpPr>
          <p:sp>
            <p:nvSpPr>
              <p:cNvPr id="12" name="Straight Connector 11"/>
              <p:cNvSpPr/>
              <p:nvPr/>
            </p:nvSpPr>
            <p:spPr>
              <a:xfrm flipV="1">
                <a:off x="5105520" y="3885839"/>
                <a:ext cx="2361959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3" name="Straight Connector 12"/>
              <p:cNvSpPr/>
              <p:nvPr/>
            </p:nvSpPr>
            <p:spPr>
              <a:xfrm flipH="1" flipV="1">
                <a:off x="5105160" y="3885839"/>
                <a:ext cx="2361959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47560" y="3885839"/>
              <a:ext cx="2362320" cy="2438281"/>
              <a:chOff x="1447560" y="3885839"/>
              <a:chExt cx="2362320" cy="2438281"/>
            </a:xfrm>
          </p:grpSpPr>
          <p:sp>
            <p:nvSpPr>
              <p:cNvPr id="15" name="Straight Connector 14"/>
              <p:cNvSpPr/>
              <p:nvPr/>
            </p:nvSpPr>
            <p:spPr>
              <a:xfrm flipV="1">
                <a:off x="1447919" y="3885839"/>
                <a:ext cx="2361961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6" name="Straight Connector 15"/>
              <p:cNvSpPr/>
              <p:nvPr/>
            </p:nvSpPr>
            <p:spPr>
              <a:xfrm flipH="1" flipV="1">
                <a:off x="1447560" y="3885839"/>
                <a:ext cx="2361960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579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36380" y="6276340"/>
            <a:ext cx="2743200" cy="365125"/>
          </a:xfrm>
        </p:spPr>
        <p:txBody>
          <a:bodyPr/>
          <a:lstStyle/>
          <a:p>
            <a:pPr lvl="0"/>
            <a:fld id="{54181D31-FBB2-4CB0-8DFD-A11A45BAB7C5}" type="slidenum">
              <a:rPr lang="en-US" smtClean="0"/>
              <a:pPr lvl="0"/>
              <a:t>55</a:t>
            </a:fld>
            <a:endParaRPr lang="en-US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778111" y="434028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Continuing to split</a:t>
            </a:r>
          </a:p>
        </p:txBody>
      </p:sp>
      <p:sp>
        <p:nvSpPr>
          <p:cNvPr id="6" name="Freeform 5"/>
          <p:cNvSpPr/>
          <p:nvPr/>
        </p:nvSpPr>
        <p:spPr>
          <a:xfrm>
            <a:off x="3323910" y="5317225"/>
            <a:ext cx="4642920" cy="4095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Temperature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= 0.571 bits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Humidity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      	= 0.971 bits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Windy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	= 0.020 bits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94" y="1167454"/>
            <a:ext cx="5611515" cy="41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8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8CE93-F586-4380-8EE2-F0F87F8F41D7}" type="slidenum">
              <a:rPr lang="en-US" smtClean="0"/>
              <a:pPr lvl="0"/>
              <a:t>56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553322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Final decision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6000" y="4967136"/>
            <a:ext cx="8460000" cy="1124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Note: not all leaves need to be pure; sometimes identical instances have different classes</a:t>
            </a:r>
          </a:p>
          <a:p>
            <a:pPr marL="1028519" indent="-457200" hangingPunct="0">
              <a:lnSpc>
                <a:spcPct val="90000"/>
              </a:lnSpc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028519" algn="l"/>
                <a:tab pos="1942919" algn="l"/>
                <a:tab pos="2857319" algn="l"/>
                <a:tab pos="3771718" algn="l"/>
                <a:tab pos="4686119" algn="l"/>
                <a:tab pos="5600519" algn="l"/>
                <a:tab pos="6514918" algn="l"/>
                <a:tab pos="7429318" algn="l"/>
                <a:tab pos="8343719" algn="l"/>
                <a:tab pos="9258119" algn="l"/>
                <a:tab pos="10172519" algn="l"/>
                <a:tab pos="11086919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Splitting stops when data cannot be split any further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39" y="1738812"/>
            <a:ext cx="5488308" cy="2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2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80E50-93F4-4638-886B-1E0D7C81FD59}" type="slidenum">
              <a:rPr lang="en-US" smtClean="0"/>
              <a:pPr lvl="0"/>
              <a:t>57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89530" y="433303"/>
            <a:ext cx="7543800" cy="733426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1530" y="1335662"/>
            <a:ext cx="9170310" cy="44572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indent="-457200" hangingPunct="0">
              <a:lnSpc>
                <a:spcPct val="9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Top-down induction of decision trees: ID3, algorithm developed by Ross Quinlan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 ratio just one modification of this basic algorithm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C4.5 tree learner deals with numeric attributes, missing values, noisy data</a:t>
            </a:r>
          </a:p>
          <a:p>
            <a:pPr marL="457200" indent="-457200" hangingPunct="0">
              <a:lnSpc>
                <a:spcPct val="9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Similar approach: CART tree learner</a:t>
            </a:r>
          </a:p>
          <a:p>
            <a:pPr marL="914400" lvl="1" indent="-457200" hangingPunct="0">
              <a:lnSpc>
                <a:spcPct val="9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Uses </a:t>
            </a:r>
            <a:r>
              <a:rPr lang="en-US" sz="2800" dirty="0" err="1">
                <a:solidFill>
                  <a:srgbClr val="000000"/>
                </a:solidFill>
                <a:ea typeface="Gothic" pitchFamily="2"/>
                <a:cs typeface="Lucidasans" pitchFamily="2"/>
              </a:rPr>
              <a:t>Gini</a:t>
            </a: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index rather than entropy to measure impurity</a:t>
            </a:r>
          </a:p>
          <a:p>
            <a:pPr marL="457200" indent="-457200" hangingPunct="0">
              <a:lnSpc>
                <a:spcPct val="90000"/>
              </a:lnSpc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There are many other attribute selection criteria!</a:t>
            </a:r>
            <a:b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8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(But little difference in accuracy of result)</a:t>
            </a:r>
          </a:p>
        </p:txBody>
      </p:sp>
    </p:spTree>
    <p:extLst>
      <p:ext uri="{BB962C8B-B14F-4D97-AF65-F5344CB8AC3E}">
        <p14:creationId xmlns:p14="http://schemas.microsoft.com/office/powerpoint/2010/main" val="31682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E297-B5B2-4286-8F90-9D259D0F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Binary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54BD-C37B-4025-8896-E34A0BC8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A binary classifier makes two kind of errors: some Positive samples are classified as Negative; and some Negative samples are classified as Positive. Let’s look at a confusion matrix from a more realistic classifier:</a:t>
            </a:r>
            <a:endParaRPr lang="en-US" dirty="0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131487B-FBDE-4925-93E5-9FB8BF16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83" y="4133850"/>
            <a:ext cx="6667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61B3-3656-4017-B756-29DFFCC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TP, FP, TN, FN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6C0E-E8FF-42CF-8CDF-B2600A76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112"/>
            <a:ext cx="9848850" cy="4525963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TP, TN: samples correctl</a:t>
            </a:r>
            <a:r>
              <a:rPr lang="en-US" dirty="0">
                <a:solidFill>
                  <a:srgbClr val="292929"/>
                </a:solidFill>
                <a:latin typeface="medium-content-serif-font"/>
              </a:rPr>
              <a:t>y classified.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Positive sample is 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falsely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classified as Negative - False Negative (FN)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Negative sample is 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falsely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classified as a Positive - False Positive (FP). </a:t>
            </a: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4815A05-96FE-45F6-87AA-BCFDF7069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28" y="4324173"/>
            <a:ext cx="6667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30C6-3F40-44C9-A3E5-B14750D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Recall, Accuracy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7102669-8874-409C-8506-8DD94E943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502164"/>
            <a:ext cx="6667500" cy="22479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76200B-BAF6-4420-96C8-F3F546C35FEA}"/>
                  </a:ext>
                </a:extLst>
              </p14:cNvPr>
              <p14:cNvContentPartPr/>
              <p14:nvPr/>
            </p14:nvContentPartPr>
            <p14:xfrm>
              <a:off x="5784871" y="2336396"/>
              <a:ext cx="58680" cy="88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76200B-BAF6-4420-96C8-F3F546C35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5871" y="2327396"/>
                <a:ext cx="76320" cy="89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E7C9BA8-CF42-4601-AD13-24660DF2DBE8}"/>
              </a:ext>
            </a:extLst>
          </p:cNvPr>
          <p:cNvGrpSpPr/>
          <p:nvPr/>
        </p:nvGrpSpPr>
        <p:grpSpPr>
          <a:xfrm>
            <a:off x="5760391" y="1870556"/>
            <a:ext cx="4700880" cy="4061160"/>
            <a:chOff x="4236391" y="1870556"/>
            <a:chExt cx="4700880" cy="40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A439FF-E599-4442-9196-DF193788C821}"/>
                    </a:ext>
                  </a:extLst>
                </p14:cNvPr>
                <p14:cNvContentPartPr/>
                <p14:nvPr/>
              </p14:nvContentPartPr>
              <p14:xfrm>
                <a:off x="4247551" y="1870556"/>
                <a:ext cx="1982880" cy="406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A439FF-E599-4442-9196-DF193788C8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38911" y="1861556"/>
                  <a:ext cx="2000520" cy="40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DF2CC7-7DB4-4742-944B-8153F087698F}"/>
                    </a:ext>
                  </a:extLst>
                </p14:cNvPr>
                <p14:cNvContentPartPr/>
                <p14:nvPr/>
              </p14:nvContentPartPr>
              <p14:xfrm>
                <a:off x="4236391" y="3443756"/>
                <a:ext cx="4353480" cy="723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DF2CC7-7DB4-4742-944B-8153F08769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7391" y="3434756"/>
                  <a:ext cx="437112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1832D7-77B4-449B-8AB9-0710E2DA55F2}"/>
                    </a:ext>
                  </a:extLst>
                </p14:cNvPr>
                <p14:cNvContentPartPr/>
                <p14:nvPr/>
              </p14:nvContentPartPr>
              <p14:xfrm>
                <a:off x="4456351" y="3336476"/>
                <a:ext cx="4480920" cy="80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1832D7-77B4-449B-8AB9-0710E2DA55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47351" y="3327476"/>
                  <a:ext cx="449856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046E11-5831-49EB-B701-0E022084442E}"/>
                    </a:ext>
                  </a:extLst>
                </p14:cNvPr>
                <p14:cNvContentPartPr/>
                <p14:nvPr/>
              </p14:nvContentPartPr>
              <p14:xfrm>
                <a:off x="5028391" y="4898156"/>
                <a:ext cx="167760" cy="26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046E11-5831-49EB-B701-0E02208444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19751" y="4889516"/>
                  <a:ext cx="185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E3051F-B884-48ED-A116-5EC6E8314EEA}"/>
                    </a:ext>
                  </a:extLst>
                </p14:cNvPr>
                <p14:cNvContentPartPr/>
                <p14:nvPr/>
              </p14:nvContentPartPr>
              <p14:xfrm>
                <a:off x="5043871" y="4919396"/>
                <a:ext cx="316800" cy="3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E3051F-B884-48ED-A116-5EC6E8314E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4871" y="4910756"/>
                  <a:ext cx="334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F0FCA3-2C8D-4DF2-8162-A8BB4CCDB5D3}"/>
                    </a:ext>
                  </a:extLst>
                </p14:cNvPr>
                <p14:cNvContentPartPr/>
                <p14:nvPr/>
              </p14:nvContentPartPr>
              <p14:xfrm>
                <a:off x="4566871" y="5239796"/>
                <a:ext cx="1032840" cy="4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F0FCA3-2C8D-4DF2-8162-A8BB4CCDB5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57871" y="5231156"/>
                  <a:ext cx="1050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0725BC-C92C-4E1A-9A2E-F815EAAD4875}"/>
                    </a:ext>
                  </a:extLst>
                </p14:cNvPr>
                <p14:cNvContentPartPr/>
                <p14:nvPr/>
              </p14:nvContentPartPr>
              <p14:xfrm>
                <a:off x="4785031" y="5389556"/>
                <a:ext cx="152280" cy="20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0725BC-C92C-4E1A-9A2E-F815EAAD48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76391" y="5380916"/>
                  <a:ext cx="169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2FE7DE-18A4-479A-B8F9-91679AA44398}"/>
                    </a:ext>
                  </a:extLst>
                </p14:cNvPr>
                <p14:cNvContentPartPr/>
                <p14:nvPr/>
              </p14:nvContentPartPr>
              <p14:xfrm>
                <a:off x="4774591" y="5397476"/>
                <a:ext cx="276120" cy="5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2FE7DE-18A4-479A-B8F9-91679AA443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65951" y="5388836"/>
                  <a:ext cx="293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A7051F-59A4-4E83-96DA-CFB1DBDD0B1A}"/>
                    </a:ext>
                  </a:extLst>
                </p14:cNvPr>
                <p14:cNvContentPartPr/>
                <p14:nvPr/>
              </p14:nvContentPartPr>
              <p14:xfrm>
                <a:off x="5003191" y="5439956"/>
                <a:ext cx="227520" cy="6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A7051F-59A4-4E83-96DA-CFB1DBDD0B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4191" y="5430956"/>
                  <a:ext cx="245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B636D1-3921-4A0E-A601-BB0EF80D0DFD}"/>
                    </a:ext>
                  </a:extLst>
                </p14:cNvPr>
                <p14:cNvContentPartPr/>
                <p14:nvPr/>
              </p14:nvContentPartPr>
              <p14:xfrm>
                <a:off x="5096431" y="5413316"/>
                <a:ext cx="7200" cy="15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B636D1-3921-4A0E-A601-BB0EF80D0D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7431" y="5404316"/>
                  <a:ext cx="24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4039B3-8BF7-4665-A2C5-A07079D452B1}"/>
                    </a:ext>
                  </a:extLst>
                </p14:cNvPr>
                <p14:cNvContentPartPr/>
                <p14:nvPr/>
              </p14:nvContentPartPr>
              <p14:xfrm>
                <a:off x="5204431" y="5411876"/>
                <a:ext cx="280080" cy="19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4039B3-8BF7-4665-A2C5-A07079D452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95791" y="5403236"/>
                  <a:ext cx="297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E33ADC-7B23-4354-A90E-C10B30AC0F09}"/>
                    </a:ext>
                  </a:extLst>
                </p14:cNvPr>
                <p14:cNvContentPartPr/>
                <p14:nvPr/>
              </p14:nvContentPartPr>
              <p14:xfrm>
                <a:off x="8184871" y="3481916"/>
                <a:ext cx="183600" cy="21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E33ADC-7B23-4354-A90E-C10B30AC0F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75871" y="3473276"/>
                  <a:ext cx="201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5927E6-9333-4B3D-9B56-EB107E8BD3F7}"/>
                    </a:ext>
                  </a:extLst>
                </p14:cNvPr>
                <p14:cNvContentPartPr/>
                <p14:nvPr/>
              </p14:nvContentPartPr>
              <p14:xfrm>
                <a:off x="8262271" y="3488756"/>
                <a:ext cx="17172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5927E6-9333-4B3D-9B56-EB107E8BD3F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53631" y="3479756"/>
                  <a:ext cx="18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61E9F0-62DA-42D3-B999-62542E53CC05}"/>
                    </a:ext>
                  </a:extLst>
                </p14:cNvPr>
                <p14:cNvContentPartPr/>
                <p14:nvPr/>
              </p14:nvContentPartPr>
              <p14:xfrm>
                <a:off x="8046991" y="3721316"/>
                <a:ext cx="666360" cy="1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61E9F0-62DA-42D3-B999-62542E53CC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37991" y="3712676"/>
                  <a:ext cx="684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A68929-B6A1-4F33-8C71-733C8D9D479F}"/>
                    </a:ext>
                  </a:extLst>
                </p14:cNvPr>
                <p14:cNvContentPartPr/>
                <p14:nvPr/>
              </p14:nvContentPartPr>
              <p14:xfrm>
                <a:off x="8037631" y="3799076"/>
                <a:ext cx="235800" cy="243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A68929-B6A1-4F33-8C71-733C8D9D47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28631" y="3790076"/>
                  <a:ext cx="253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C31DF5-6D5A-42F8-A29E-5138BEABFA1C}"/>
                    </a:ext>
                  </a:extLst>
                </p14:cNvPr>
                <p14:cNvContentPartPr/>
                <p14:nvPr/>
              </p14:nvContentPartPr>
              <p14:xfrm>
                <a:off x="8098471" y="3835796"/>
                <a:ext cx="278280" cy="2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C31DF5-6D5A-42F8-A29E-5138BEABFA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89471" y="3827156"/>
                  <a:ext cx="295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D3246E-BF1E-4B93-88FE-D46A39EE3635}"/>
                    </a:ext>
                  </a:extLst>
                </p14:cNvPr>
                <p14:cNvContentPartPr/>
                <p14:nvPr/>
              </p14:nvContentPartPr>
              <p14:xfrm>
                <a:off x="8194591" y="3936236"/>
                <a:ext cx="191880" cy="25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D3246E-BF1E-4B93-88FE-D46A39EE36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85951" y="3927236"/>
                  <a:ext cx="209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29CC3-CBCC-48E8-944A-7AB30BC2BE65}"/>
                    </a:ext>
                  </a:extLst>
                </p14:cNvPr>
                <p14:cNvContentPartPr/>
                <p14:nvPr/>
              </p14:nvContentPartPr>
              <p14:xfrm>
                <a:off x="8292871" y="3875396"/>
                <a:ext cx="61200" cy="162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29CC3-CBCC-48E8-944A-7AB30BC2BE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84231" y="3866396"/>
                  <a:ext cx="78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F84DDD-E48C-4A99-9999-C04905C21CC1}"/>
                    </a:ext>
                  </a:extLst>
                </p14:cNvPr>
                <p14:cNvContentPartPr/>
                <p14:nvPr/>
              </p14:nvContentPartPr>
              <p14:xfrm>
                <a:off x="8438671" y="3837236"/>
                <a:ext cx="64440" cy="22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F84DDD-E48C-4A99-9999-C04905C21C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0031" y="3828236"/>
                  <a:ext cx="820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ADC413-0E93-4E09-910C-100ECD2324E5}"/>
              </a:ext>
            </a:extLst>
          </p:cNvPr>
          <p:cNvGrpSpPr/>
          <p:nvPr/>
        </p:nvGrpSpPr>
        <p:grpSpPr>
          <a:xfrm>
            <a:off x="7599631" y="5222876"/>
            <a:ext cx="1109160" cy="295200"/>
            <a:chOff x="6075631" y="5222876"/>
            <a:chExt cx="11091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6226AB-4146-473F-B4FE-9BC45A85A602}"/>
                    </a:ext>
                  </a:extLst>
                </p14:cNvPr>
                <p14:cNvContentPartPr/>
                <p14:nvPr/>
              </p14:nvContentPartPr>
              <p14:xfrm>
                <a:off x="6075631" y="5222876"/>
                <a:ext cx="262080" cy="295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6226AB-4146-473F-B4FE-9BC45A85A6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66991" y="5214236"/>
                  <a:ext cx="279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9E33F4-D11D-490E-BBD2-CDFA9F12D402}"/>
                    </a:ext>
                  </a:extLst>
                </p14:cNvPr>
                <p14:cNvContentPartPr/>
                <p14:nvPr/>
              </p14:nvContentPartPr>
              <p14:xfrm>
                <a:off x="6352471" y="5300996"/>
                <a:ext cx="16992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9E33F4-D11D-490E-BBD2-CDFA9F12D4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43831" y="5292356"/>
                  <a:ext cx="187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C32839-2C8D-4780-B978-1D31710B57EC}"/>
                    </a:ext>
                  </a:extLst>
                </p14:cNvPr>
                <p14:cNvContentPartPr/>
                <p14:nvPr/>
              </p14:nvContentPartPr>
              <p14:xfrm>
                <a:off x="6554431" y="5299196"/>
                <a:ext cx="93240" cy="172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C32839-2C8D-4780-B978-1D31710B57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45791" y="5290196"/>
                  <a:ext cx="110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FA7DEB-0B28-4746-BF50-6620714C4D6A}"/>
                    </a:ext>
                  </a:extLst>
                </p14:cNvPr>
                <p14:cNvContentPartPr/>
                <p14:nvPr/>
              </p14:nvContentPartPr>
              <p14:xfrm>
                <a:off x="6731911" y="5325116"/>
                <a:ext cx="129240" cy="155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FA7DEB-0B28-4746-BF50-6620714C4D6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22911" y="5316476"/>
                  <a:ext cx="14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8EEEEF-1123-4EC3-8F3A-766E04AE9710}"/>
                    </a:ext>
                  </a:extLst>
                </p14:cNvPr>
                <p14:cNvContentPartPr/>
                <p14:nvPr/>
              </p14:nvContentPartPr>
              <p14:xfrm>
                <a:off x="7017031" y="5243756"/>
                <a:ext cx="167760" cy="20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8EEEEF-1123-4EC3-8F3A-766E04AE97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08031" y="5234756"/>
                  <a:ext cx="1854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723AB59-E3B7-41E9-931F-3F44F90E3CCD}"/>
                  </a:ext>
                </a:extLst>
              </p14:cNvPr>
              <p14:cNvContentPartPr/>
              <p14:nvPr/>
            </p14:nvContentPartPr>
            <p14:xfrm>
              <a:off x="5682271" y="6203876"/>
              <a:ext cx="1346040" cy="28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723AB59-E3B7-41E9-931F-3F44F90E3CC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73271" y="6194876"/>
                <a:ext cx="13636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FE26A3B-8E3C-4D25-AE10-1DD711E805A6}"/>
              </a:ext>
            </a:extLst>
          </p:cNvPr>
          <p:cNvGrpSpPr/>
          <p:nvPr/>
        </p:nvGrpSpPr>
        <p:grpSpPr>
          <a:xfrm>
            <a:off x="3381151" y="5933876"/>
            <a:ext cx="5114160" cy="701640"/>
            <a:chOff x="1857151" y="5933876"/>
            <a:chExt cx="511416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63035B-D24A-49AB-AC12-7F6540CFDB71}"/>
                    </a:ext>
                  </a:extLst>
                </p14:cNvPr>
                <p14:cNvContentPartPr/>
                <p14:nvPr/>
              </p14:nvContentPartPr>
              <p14:xfrm>
                <a:off x="1880911" y="5949356"/>
                <a:ext cx="293400" cy="518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63035B-D24A-49AB-AC12-7F6540CFDB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71911" y="5940716"/>
                  <a:ext cx="3110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364242-2C67-4CB0-A7A8-508E2B050EDD}"/>
                    </a:ext>
                  </a:extLst>
                </p14:cNvPr>
                <p14:cNvContentPartPr/>
                <p14:nvPr/>
              </p14:nvContentPartPr>
              <p14:xfrm>
                <a:off x="1857151" y="6231236"/>
                <a:ext cx="315720" cy="26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364242-2C67-4CB0-A7A8-508E2B050E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48151" y="6222596"/>
                  <a:ext cx="33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78C415-9E2C-4CA4-96BA-F8743B67F00F}"/>
                    </a:ext>
                  </a:extLst>
                </p14:cNvPr>
                <p14:cNvContentPartPr/>
                <p14:nvPr/>
              </p14:nvContentPartPr>
              <p14:xfrm>
                <a:off x="2209591" y="6117116"/>
                <a:ext cx="191520" cy="204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78C415-9E2C-4CA4-96BA-F8743B67F0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00951" y="6108476"/>
                  <a:ext cx="209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3E6513-7C61-44AD-B74E-EC2471B008F2}"/>
                    </a:ext>
                  </a:extLst>
                </p14:cNvPr>
                <p14:cNvContentPartPr/>
                <p14:nvPr/>
              </p14:nvContentPartPr>
              <p14:xfrm>
                <a:off x="2458711" y="6105956"/>
                <a:ext cx="144000" cy="248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3E6513-7C61-44AD-B74E-EC2471B008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50071" y="6096956"/>
                  <a:ext cx="161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504F2D-A739-45C5-A1DF-B9DA196BF3F0}"/>
                    </a:ext>
                  </a:extLst>
                </p14:cNvPr>
                <p14:cNvContentPartPr/>
                <p14:nvPr/>
              </p14:nvContentPartPr>
              <p14:xfrm>
                <a:off x="2680831" y="6158516"/>
                <a:ext cx="180720" cy="219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504F2D-A739-45C5-A1DF-B9DA196BF3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72191" y="6149516"/>
                  <a:ext cx="198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730177E-B8F7-49AD-B0D1-7FFC3A7FCE48}"/>
                    </a:ext>
                  </a:extLst>
                </p14:cNvPr>
                <p14:cNvContentPartPr/>
                <p14:nvPr/>
              </p14:nvContentPartPr>
              <p14:xfrm>
                <a:off x="2952271" y="6135836"/>
                <a:ext cx="126000" cy="167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730177E-B8F7-49AD-B0D1-7FFC3A7FCE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43271" y="6127196"/>
                  <a:ext cx="14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AFD824-39CC-486C-95DC-2ED6334C0765}"/>
                    </a:ext>
                  </a:extLst>
                </p14:cNvPr>
                <p14:cNvContentPartPr/>
                <p14:nvPr/>
              </p14:nvContentPartPr>
              <p14:xfrm>
                <a:off x="3133351" y="6116396"/>
                <a:ext cx="169920" cy="195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AFD824-39CC-486C-95DC-2ED6334C07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24711" y="6107756"/>
                  <a:ext cx="187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9CB651-D4BB-4310-84AF-6B1D9A61F74C}"/>
                    </a:ext>
                  </a:extLst>
                </p14:cNvPr>
                <p14:cNvContentPartPr/>
                <p14:nvPr/>
              </p14:nvContentPartPr>
              <p14:xfrm>
                <a:off x="3343591" y="6108836"/>
                <a:ext cx="144360" cy="16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9CB651-D4BB-4310-84AF-6B1D9A61F7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34951" y="6100196"/>
                  <a:ext cx="162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6B0316-0C64-4CFF-8E6C-9EB6827ED299}"/>
                    </a:ext>
                  </a:extLst>
                </p14:cNvPr>
                <p14:cNvContentPartPr/>
                <p14:nvPr/>
              </p14:nvContentPartPr>
              <p14:xfrm>
                <a:off x="3376711" y="6124676"/>
                <a:ext cx="281520" cy="33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6B0316-0C64-4CFF-8E6C-9EB6827ED2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68071" y="6115676"/>
                  <a:ext cx="299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5F0648-AA2E-4833-9610-EDA34D08519F}"/>
                    </a:ext>
                  </a:extLst>
                </p14:cNvPr>
                <p14:cNvContentPartPr/>
                <p14:nvPr/>
              </p14:nvContentPartPr>
              <p14:xfrm>
                <a:off x="3797551" y="6263996"/>
                <a:ext cx="122400" cy="21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5F0648-AA2E-4833-9610-EDA34D08519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8551" y="6255356"/>
                  <a:ext cx="140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6EED77-E2F5-495B-8492-22A79A7CA277}"/>
                    </a:ext>
                  </a:extLst>
                </p14:cNvPr>
                <p14:cNvContentPartPr/>
                <p14:nvPr/>
              </p14:nvContentPartPr>
              <p14:xfrm>
                <a:off x="3759391" y="6355436"/>
                <a:ext cx="172080" cy="11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6EED77-E2F5-495B-8492-22A79A7CA2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50751" y="6346796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58BE9E-8C75-4648-92E0-B8CCCB0E303E}"/>
                    </a:ext>
                  </a:extLst>
                </p14:cNvPr>
                <p14:cNvContentPartPr/>
                <p14:nvPr/>
              </p14:nvContentPartPr>
              <p14:xfrm>
                <a:off x="3823111" y="6251756"/>
                <a:ext cx="112320" cy="1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58BE9E-8C75-4648-92E0-B8CCCB0E30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14111" y="6242756"/>
                  <a:ext cx="12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ADD9E8-AF7A-42AE-A871-A335F0BB4FEE}"/>
                    </a:ext>
                  </a:extLst>
                </p14:cNvPr>
                <p14:cNvContentPartPr/>
                <p14:nvPr/>
              </p14:nvContentPartPr>
              <p14:xfrm>
                <a:off x="3770551" y="6333116"/>
                <a:ext cx="142560" cy="14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ADD9E8-AF7A-42AE-A871-A335F0BB4FE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61551" y="6324116"/>
                  <a:ext cx="160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589358-5B07-464D-8F79-03415A967262}"/>
                    </a:ext>
                  </a:extLst>
                </p14:cNvPr>
                <p14:cNvContentPartPr/>
                <p14:nvPr/>
              </p14:nvContentPartPr>
              <p14:xfrm>
                <a:off x="3825991" y="6250316"/>
                <a:ext cx="105480" cy="11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589358-5B07-464D-8F79-03415A9672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17351" y="6241316"/>
                  <a:ext cx="123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46FC9C-EB76-4777-83FE-499696F07988}"/>
                    </a:ext>
                  </a:extLst>
                </p14:cNvPr>
                <p14:cNvContentPartPr/>
                <p14:nvPr/>
              </p14:nvContentPartPr>
              <p14:xfrm>
                <a:off x="3828151" y="6252476"/>
                <a:ext cx="61560" cy="23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46FC9C-EB76-4777-83FE-499696F079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19151" y="6243476"/>
                  <a:ext cx="79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186B18-74FD-4432-B8BE-5F9BA0663DB0}"/>
                    </a:ext>
                  </a:extLst>
                </p14:cNvPr>
                <p14:cNvContentPartPr/>
                <p14:nvPr/>
              </p14:nvContentPartPr>
              <p14:xfrm>
                <a:off x="3848671" y="6331676"/>
                <a:ext cx="37440" cy="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186B18-74FD-4432-B8BE-5F9BA0663DB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40031" y="6323036"/>
                  <a:ext cx="55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884145-C44F-40AA-8405-2B2D2812528E}"/>
                    </a:ext>
                  </a:extLst>
                </p14:cNvPr>
                <p14:cNvContentPartPr/>
                <p14:nvPr/>
              </p14:nvContentPartPr>
              <p14:xfrm>
                <a:off x="3880711" y="6261116"/>
                <a:ext cx="32400" cy="10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884145-C44F-40AA-8405-2B2D281252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71711" y="6252116"/>
                  <a:ext cx="50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F3D990-3EF8-4BEF-9A9A-CD826E5F7140}"/>
                    </a:ext>
                  </a:extLst>
                </p14:cNvPr>
                <p14:cNvContentPartPr/>
                <p14:nvPr/>
              </p14:nvContentPartPr>
              <p14:xfrm>
                <a:off x="4198951" y="6366596"/>
                <a:ext cx="200160" cy="236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F3D990-3EF8-4BEF-9A9A-CD826E5F714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190311" y="6357956"/>
                  <a:ext cx="217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EFFB7B-B1A2-428A-866F-C6C3C0F75F57}"/>
                    </a:ext>
                  </a:extLst>
                </p14:cNvPr>
                <p14:cNvContentPartPr/>
                <p14:nvPr/>
              </p14:nvContentPartPr>
              <p14:xfrm>
                <a:off x="4273471" y="6406916"/>
                <a:ext cx="223560" cy="23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EFFB7B-B1A2-428A-866F-C6C3C0F75F5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64831" y="6397916"/>
                  <a:ext cx="241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CF713C-8C72-4E14-9D22-C1ECA913BDFE}"/>
                    </a:ext>
                  </a:extLst>
                </p14:cNvPr>
                <p14:cNvContentPartPr/>
                <p14:nvPr/>
              </p14:nvContentPartPr>
              <p14:xfrm>
                <a:off x="4451311" y="6508076"/>
                <a:ext cx="151200" cy="1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CF713C-8C72-4E14-9D22-C1ECA913BD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442311" y="6499436"/>
                  <a:ext cx="168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5F0376-8358-402D-A58A-614B8CC79279}"/>
                    </a:ext>
                  </a:extLst>
                </p14:cNvPr>
                <p14:cNvContentPartPr/>
                <p14:nvPr/>
              </p14:nvContentPartPr>
              <p14:xfrm>
                <a:off x="4516471" y="6438596"/>
                <a:ext cx="16560" cy="149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5F0376-8358-402D-A58A-614B8CC7927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07471" y="6429956"/>
                  <a:ext cx="34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8C1215-3723-44CA-AF72-79E2A5F23BFE}"/>
                    </a:ext>
                  </a:extLst>
                </p14:cNvPr>
                <p14:cNvContentPartPr/>
                <p14:nvPr/>
              </p14:nvContentPartPr>
              <p14:xfrm>
                <a:off x="4659751" y="6412316"/>
                <a:ext cx="163080" cy="155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8C1215-3723-44CA-AF72-79E2A5F23BF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50751" y="6403676"/>
                  <a:ext cx="180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CD635B-987D-4E4A-AF73-2A0541625682}"/>
                    </a:ext>
                  </a:extLst>
                </p14:cNvPr>
                <p14:cNvContentPartPr/>
                <p14:nvPr/>
              </p14:nvContentPartPr>
              <p14:xfrm>
                <a:off x="4881151" y="6423836"/>
                <a:ext cx="159840" cy="162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CD635B-987D-4E4A-AF73-2A05416256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72151" y="6414836"/>
                  <a:ext cx="177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642B5B-DBE3-4E2D-9147-01B07A086772}"/>
                    </a:ext>
                  </a:extLst>
                </p14:cNvPr>
                <p14:cNvContentPartPr/>
                <p14:nvPr/>
              </p14:nvContentPartPr>
              <p14:xfrm>
                <a:off x="5156551" y="6368756"/>
                <a:ext cx="114120" cy="153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642B5B-DBE3-4E2D-9147-01B07A08677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7911" y="6359756"/>
                  <a:ext cx="131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77A8CEB-1C14-444B-BAA6-829310CBDBE4}"/>
                    </a:ext>
                  </a:extLst>
                </p14:cNvPr>
                <p14:cNvContentPartPr/>
                <p14:nvPr/>
              </p14:nvContentPartPr>
              <p14:xfrm>
                <a:off x="5360311" y="6479996"/>
                <a:ext cx="217440" cy="22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77A8CEB-1C14-444B-BAA6-829310CBDBE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1671" y="6470996"/>
                  <a:ext cx="23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62D105C-0D60-44CA-8AF8-4257D5C4EBAF}"/>
                    </a:ext>
                  </a:extLst>
                </p14:cNvPr>
                <p14:cNvContentPartPr/>
                <p14:nvPr/>
              </p14:nvContentPartPr>
              <p14:xfrm>
                <a:off x="5457151" y="6424916"/>
                <a:ext cx="32760" cy="134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62D105C-0D60-44CA-8AF8-4257D5C4EB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48151" y="6416276"/>
                  <a:ext cx="50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945553-FE4C-4EFB-A631-2CF10023D4CC}"/>
                    </a:ext>
                  </a:extLst>
                </p14:cNvPr>
                <p14:cNvContentPartPr/>
                <p14:nvPr/>
              </p14:nvContentPartPr>
              <p14:xfrm>
                <a:off x="5624551" y="6426356"/>
                <a:ext cx="21960" cy="209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945553-FE4C-4EFB-A631-2CF10023D4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15911" y="6417356"/>
                  <a:ext cx="39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AD719E-B96B-4B2A-A390-974E71CE1EB2}"/>
                    </a:ext>
                  </a:extLst>
                </p14:cNvPr>
                <p14:cNvContentPartPr/>
                <p14:nvPr/>
              </p14:nvContentPartPr>
              <p14:xfrm>
                <a:off x="4561471" y="5956196"/>
                <a:ext cx="194760" cy="217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AD719E-B96B-4B2A-A390-974E71CE1EB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552831" y="5947556"/>
                  <a:ext cx="212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8347A1-F64D-4F74-A0B4-A02EB6F3A330}"/>
                    </a:ext>
                  </a:extLst>
                </p14:cNvPr>
                <p14:cNvContentPartPr/>
                <p14:nvPr/>
              </p14:nvContentPartPr>
              <p14:xfrm>
                <a:off x="4742191" y="6028196"/>
                <a:ext cx="244440" cy="17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8347A1-F64D-4F74-A0B4-A02EB6F3A33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33191" y="6019556"/>
                  <a:ext cx="262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BA96F1-C679-4851-AE5B-61FB61338C30}"/>
                    </a:ext>
                  </a:extLst>
                </p14:cNvPr>
                <p14:cNvContentPartPr/>
                <p14:nvPr/>
              </p14:nvContentPartPr>
              <p14:xfrm>
                <a:off x="4860991" y="5960516"/>
                <a:ext cx="44280" cy="176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BA96F1-C679-4851-AE5B-61FB61338C3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52351" y="5951876"/>
                  <a:ext cx="61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AB8490-2840-4711-B068-134213961768}"/>
                    </a:ext>
                  </a:extLst>
                </p14:cNvPr>
                <p14:cNvContentPartPr/>
                <p14:nvPr/>
              </p14:nvContentPartPr>
              <p14:xfrm>
                <a:off x="4700431" y="5951876"/>
                <a:ext cx="82800" cy="7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EAB8490-2840-4711-B068-13421396176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91431" y="5943236"/>
                  <a:ext cx="100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39D6B50-0B5F-4B48-A804-67E576393569}"/>
                    </a:ext>
                  </a:extLst>
                </p14:cNvPr>
                <p14:cNvContentPartPr/>
                <p14:nvPr/>
              </p14:nvContentPartPr>
              <p14:xfrm>
                <a:off x="5062591" y="5997236"/>
                <a:ext cx="154800" cy="135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39D6B50-0B5F-4B48-A804-67E5763935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53591" y="5988596"/>
                  <a:ext cx="172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EE38B0-84A8-4248-AE44-E3D203B147D8}"/>
                    </a:ext>
                  </a:extLst>
                </p14:cNvPr>
                <p14:cNvContentPartPr/>
                <p14:nvPr/>
              </p14:nvContentPartPr>
              <p14:xfrm>
                <a:off x="5835871" y="6197756"/>
                <a:ext cx="198360" cy="10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EE38B0-84A8-4248-AE44-E3D203B147D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26871" y="6189116"/>
                  <a:ext cx="216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9A85DDC-3825-42B9-8001-EC6CCD58E198}"/>
                    </a:ext>
                  </a:extLst>
                </p14:cNvPr>
                <p14:cNvContentPartPr/>
                <p14:nvPr/>
              </p14:nvContentPartPr>
              <p14:xfrm>
                <a:off x="5810671" y="6357236"/>
                <a:ext cx="149400" cy="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9A85DDC-3825-42B9-8001-EC6CCD58E19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2031" y="6348596"/>
                  <a:ext cx="167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9899202-89BE-4459-AA1C-15130CAA8FF9}"/>
                    </a:ext>
                  </a:extLst>
                </p14:cNvPr>
                <p14:cNvContentPartPr/>
                <p14:nvPr/>
              </p14:nvContentPartPr>
              <p14:xfrm>
                <a:off x="6129271" y="6041876"/>
                <a:ext cx="299880" cy="380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9899202-89BE-4459-AA1C-15130CAA8F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20631" y="6033236"/>
                  <a:ext cx="317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A80BC78-1525-444F-9F86-D6496C195F2C}"/>
                    </a:ext>
                  </a:extLst>
                </p14:cNvPr>
                <p14:cNvContentPartPr/>
                <p14:nvPr/>
              </p14:nvContentPartPr>
              <p14:xfrm>
                <a:off x="6446071" y="6137276"/>
                <a:ext cx="105480" cy="124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A80BC78-1525-444F-9F86-D6496C195F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37071" y="6128636"/>
                  <a:ext cx="123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482D48-60D1-4DF9-AE8E-45E64FE3DF12}"/>
                    </a:ext>
                  </a:extLst>
                </p14:cNvPr>
                <p14:cNvContentPartPr/>
                <p14:nvPr/>
              </p14:nvContentPartPr>
              <p14:xfrm>
                <a:off x="6695191" y="6010196"/>
                <a:ext cx="59040" cy="56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482D48-60D1-4DF9-AE8E-45E64FE3DF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86191" y="6001196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8381BB6-F62A-4BF3-92D8-479278B3AAB2}"/>
                    </a:ext>
                  </a:extLst>
                </p14:cNvPr>
                <p14:cNvContentPartPr/>
                <p14:nvPr/>
              </p14:nvContentPartPr>
              <p14:xfrm>
                <a:off x="6429151" y="5933876"/>
                <a:ext cx="542160" cy="66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8381BB6-F62A-4BF3-92D8-479278B3AAB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20151" y="5924876"/>
                  <a:ext cx="5598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A6D70D-FFB4-4E3D-84BE-55F4604CE69E}"/>
                    </a:ext>
                  </a:extLst>
                </p14:cNvPr>
                <p14:cNvContentPartPr/>
                <p14:nvPr/>
              </p14:nvContentPartPr>
              <p14:xfrm>
                <a:off x="6665311" y="6399356"/>
                <a:ext cx="116640" cy="9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A6D70D-FFB4-4E3D-84BE-55F4604CE69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56311" y="6390356"/>
                  <a:ext cx="1342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270BEF4-0E4F-49F0-8194-922AFAC99EBE}"/>
              </a:ext>
            </a:extLst>
          </p:cNvPr>
          <p:cNvGrpSpPr/>
          <p:nvPr/>
        </p:nvGrpSpPr>
        <p:grpSpPr>
          <a:xfrm>
            <a:off x="9368311" y="4296956"/>
            <a:ext cx="1146960" cy="725400"/>
            <a:chOff x="7844311" y="4296956"/>
            <a:chExt cx="11469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316380-F97D-41EE-85A4-4230E056F373}"/>
                    </a:ext>
                  </a:extLst>
                </p14:cNvPr>
                <p14:cNvContentPartPr/>
                <p14:nvPr/>
              </p14:nvContentPartPr>
              <p14:xfrm>
                <a:off x="7844311" y="4328276"/>
                <a:ext cx="161280" cy="304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316380-F97D-41EE-85A4-4230E056F3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35671" y="4319636"/>
                  <a:ext cx="1789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38B52C-2C61-45A0-B4EA-563F090D119A}"/>
                    </a:ext>
                  </a:extLst>
                </p14:cNvPr>
                <p14:cNvContentPartPr/>
                <p14:nvPr/>
              </p14:nvContentPartPr>
              <p14:xfrm>
                <a:off x="8031151" y="4366436"/>
                <a:ext cx="111240" cy="14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38B52C-2C61-45A0-B4EA-563F090D119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22511" y="4357796"/>
                  <a:ext cx="128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51E38E-E935-422B-B8DC-A99E12EDAB57}"/>
                    </a:ext>
                  </a:extLst>
                </p14:cNvPr>
                <p14:cNvContentPartPr/>
                <p14:nvPr/>
              </p14:nvContentPartPr>
              <p14:xfrm>
                <a:off x="8088391" y="4373996"/>
                <a:ext cx="160200" cy="142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51E38E-E935-422B-B8DC-A99E12EDAB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79391" y="4365356"/>
                  <a:ext cx="177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0C4A93-62B8-4528-92CC-2B29FAD0C3A3}"/>
                    </a:ext>
                  </a:extLst>
                </p14:cNvPr>
                <p14:cNvContentPartPr/>
                <p14:nvPr/>
              </p14:nvContentPartPr>
              <p14:xfrm>
                <a:off x="8307631" y="4367876"/>
                <a:ext cx="124560" cy="159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0C4A93-62B8-4528-92CC-2B29FAD0C3A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98631" y="4358876"/>
                  <a:ext cx="142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1C1AB4-5984-4948-87B8-6285843C7499}"/>
                    </a:ext>
                  </a:extLst>
                </p14:cNvPr>
                <p14:cNvContentPartPr/>
                <p14:nvPr/>
              </p14:nvContentPartPr>
              <p14:xfrm>
                <a:off x="8397991" y="4296956"/>
                <a:ext cx="105480" cy="208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1C1AB4-5984-4948-87B8-6285843C749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89351" y="4288316"/>
                  <a:ext cx="123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B960B8-D9CC-4D66-BB01-51F4A2597C9D}"/>
                    </a:ext>
                  </a:extLst>
                </p14:cNvPr>
                <p14:cNvContentPartPr/>
                <p14:nvPr/>
              </p14:nvContentPartPr>
              <p14:xfrm>
                <a:off x="8508871" y="4386956"/>
                <a:ext cx="81000" cy="115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B960B8-D9CC-4D66-BB01-51F4A2597C9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00231" y="4377956"/>
                  <a:ext cx="98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57A8B9-8CA8-4A90-A3C0-7EFAB4EAC461}"/>
                    </a:ext>
                  </a:extLst>
                </p14:cNvPr>
                <p14:cNvContentPartPr/>
                <p14:nvPr/>
              </p14:nvContentPartPr>
              <p14:xfrm>
                <a:off x="8653231" y="4445276"/>
                <a:ext cx="3960" cy="56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57A8B9-8CA8-4A90-A3C0-7EFAB4EAC46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44591" y="4436636"/>
                  <a:ext cx="21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A04CCA-BF62-4E2B-8CF4-063818CBC18C}"/>
                    </a:ext>
                  </a:extLst>
                </p14:cNvPr>
                <p14:cNvContentPartPr/>
                <p14:nvPr/>
              </p14:nvContentPartPr>
              <p14:xfrm>
                <a:off x="8693911" y="4301276"/>
                <a:ext cx="76320" cy="176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A04CCA-BF62-4E2B-8CF4-063818CBC1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85271" y="4292636"/>
                  <a:ext cx="93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ACEF9BC-154B-4BA4-B7DF-D836C99F5EC2}"/>
                    </a:ext>
                  </a:extLst>
                </p14:cNvPr>
                <p14:cNvContentPartPr/>
                <p14:nvPr/>
              </p14:nvContentPartPr>
              <p14:xfrm>
                <a:off x="8832871" y="4393436"/>
                <a:ext cx="158400" cy="114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ACEF9BC-154B-4BA4-B7DF-D836C99F5EC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24231" y="4384436"/>
                  <a:ext cx="176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949A8A7-05A3-4195-BDDE-224DED9CDBD9}"/>
                    </a:ext>
                  </a:extLst>
                </p14:cNvPr>
                <p14:cNvContentPartPr/>
                <p14:nvPr/>
              </p14:nvContentPartPr>
              <p14:xfrm>
                <a:off x="7959511" y="4662716"/>
                <a:ext cx="153360" cy="28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949A8A7-05A3-4195-BDDE-224DED9CDB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50511" y="4654076"/>
                  <a:ext cx="171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B32C5E-6198-424E-A5B0-456E74EC6AD2}"/>
                    </a:ext>
                  </a:extLst>
                </p14:cNvPr>
                <p14:cNvContentPartPr/>
                <p14:nvPr/>
              </p14:nvContentPartPr>
              <p14:xfrm>
                <a:off x="8111431" y="4638596"/>
                <a:ext cx="130320" cy="282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B32C5E-6198-424E-A5B0-456E74EC6AD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02791" y="4629956"/>
                  <a:ext cx="147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9315CB-95A8-41A3-A615-07594CDFDCDE}"/>
                    </a:ext>
                  </a:extLst>
                </p14:cNvPr>
                <p14:cNvContentPartPr/>
                <p14:nvPr/>
              </p14:nvContentPartPr>
              <p14:xfrm>
                <a:off x="8238511" y="4859996"/>
                <a:ext cx="360" cy="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9315CB-95A8-41A3-A615-07594CDFDCD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29871" y="4851356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CEB862F-7493-416A-9099-61D5E6C9D628}"/>
                    </a:ext>
                  </a:extLst>
                </p14:cNvPr>
                <p14:cNvContentPartPr/>
                <p14:nvPr/>
              </p14:nvContentPartPr>
              <p14:xfrm>
                <a:off x="8318431" y="4681076"/>
                <a:ext cx="159840" cy="252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CEB862F-7493-416A-9099-61D5E6C9D62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309791" y="4672436"/>
                  <a:ext cx="177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4708852-7362-48FD-BBC3-32D0BDAD8E1D}"/>
                    </a:ext>
                  </a:extLst>
                </p14:cNvPr>
                <p14:cNvContentPartPr/>
                <p14:nvPr/>
              </p14:nvContentPartPr>
              <p14:xfrm>
                <a:off x="8240311" y="4905356"/>
                <a:ext cx="2160" cy="4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4708852-7362-48FD-BBC3-32D0BDAD8E1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31671" y="4896356"/>
                  <a:ext cx="19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534501A-E737-47B4-8D16-759C954D0B64}"/>
                    </a:ext>
                  </a:extLst>
                </p14:cNvPr>
                <p14:cNvContentPartPr/>
                <p14:nvPr/>
              </p14:nvContentPartPr>
              <p14:xfrm>
                <a:off x="8575471" y="4683596"/>
                <a:ext cx="31320" cy="69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534501A-E737-47B4-8D16-759C954D0B6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66471" y="4674956"/>
                  <a:ext cx="48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1A72C7-D29C-46AF-90D1-C2CADA9F2F75}"/>
                    </a:ext>
                  </a:extLst>
                </p14:cNvPr>
                <p14:cNvContentPartPr/>
                <p14:nvPr/>
              </p14:nvContentPartPr>
              <p14:xfrm>
                <a:off x="8462431" y="4617356"/>
                <a:ext cx="345600" cy="405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1A72C7-D29C-46AF-90D1-C2CADA9F2F7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53791" y="4608716"/>
                  <a:ext cx="363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F96E669-F42D-408F-8DF4-C7A8FB72F39B}"/>
                    </a:ext>
                  </a:extLst>
                </p14:cNvPr>
                <p14:cNvContentPartPr/>
                <p14:nvPr/>
              </p14:nvContentPartPr>
              <p14:xfrm>
                <a:off x="8653231" y="4929116"/>
                <a:ext cx="64800" cy="51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F96E669-F42D-408F-8DF4-C7A8FB72F3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44591" y="4920116"/>
                  <a:ext cx="8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91D7D4-49DB-4F14-A17A-F9C44F97A286}"/>
                    </a:ext>
                  </a:extLst>
                </p14:cNvPr>
                <p14:cNvContentPartPr/>
                <p14:nvPr/>
              </p14:nvContentPartPr>
              <p14:xfrm>
                <a:off x="8267311" y="4871156"/>
                <a:ext cx="11160" cy="17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91D7D4-49DB-4F14-A17A-F9C44F97A28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58311" y="4862156"/>
                  <a:ext cx="28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0E781C4-A5A7-4F84-8FC1-46072C9F9CCC}"/>
                    </a:ext>
                  </a:extLst>
                </p14:cNvPr>
                <p14:cNvContentPartPr/>
                <p14:nvPr/>
              </p14:nvContentPartPr>
              <p14:xfrm>
                <a:off x="8244271" y="4885916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0E781C4-A5A7-4F84-8FC1-46072C9F9CC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35271" y="4876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1442020-71BC-4645-82B6-7F4FC047EF9B}"/>
                    </a:ext>
                  </a:extLst>
                </p14:cNvPr>
                <p14:cNvContentPartPr/>
                <p14:nvPr/>
              </p14:nvContentPartPr>
              <p14:xfrm>
                <a:off x="8230231" y="4850276"/>
                <a:ext cx="59760" cy="79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1442020-71BC-4645-82B6-7F4FC047EF9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21591" y="4841276"/>
                  <a:ext cx="774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6437BF6-D97B-41E8-82AF-5CA34344BC88}"/>
              </a:ext>
            </a:extLst>
          </p:cNvPr>
          <p:cNvGrpSpPr/>
          <p:nvPr/>
        </p:nvGrpSpPr>
        <p:grpSpPr>
          <a:xfrm>
            <a:off x="9007951" y="5197316"/>
            <a:ext cx="992160" cy="555840"/>
            <a:chOff x="7483951" y="5197316"/>
            <a:chExt cx="9921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A01BE7-8F45-4B6D-A273-DD7F77F08590}"/>
                    </a:ext>
                  </a:extLst>
                </p14:cNvPr>
                <p14:cNvContentPartPr/>
                <p14:nvPr/>
              </p14:nvContentPartPr>
              <p14:xfrm>
                <a:off x="7483951" y="5380556"/>
                <a:ext cx="164160" cy="241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A01BE7-8F45-4B6D-A273-DD7F77F0859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74951" y="5371916"/>
                  <a:ext cx="181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2ED229-7016-422A-90E4-1EFBD0576F8D}"/>
                    </a:ext>
                  </a:extLst>
                </p14:cNvPr>
                <p14:cNvContentPartPr/>
                <p14:nvPr/>
              </p14:nvContentPartPr>
              <p14:xfrm>
                <a:off x="7649911" y="5404316"/>
                <a:ext cx="49320" cy="148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2ED229-7016-422A-90E4-1EFBD0576F8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40911" y="5395676"/>
                  <a:ext cx="66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6CA288-D483-4B5E-A689-2F11A9D1D61D}"/>
                    </a:ext>
                  </a:extLst>
                </p14:cNvPr>
                <p14:cNvContentPartPr/>
                <p14:nvPr/>
              </p14:nvContentPartPr>
              <p14:xfrm>
                <a:off x="7737391" y="5486396"/>
                <a:ext cx="9000" cy="42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6CA288-D483-4B5E-A689-2F11A9D1D61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28391" y="5477756"/>
                  <a:ext cx="26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8B66037-5E47-4D12-BA93-72C8C724AF91}"/>
                    </a:ext>
                  </a:extLst>
                </p14:cNvPr>
                <p14:cNvContentPartPr/>
                <p14:nvPr/>
              </p14:nvContentPartPr>
              <p14:xfrm>
                <a:off x="7852591" y="5385236"/>
                <a:ext cx="203760" cy="271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8B66037-5E47-4D12-BA93-72C8C724AF9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43591" y="5376236"/>
                  <a:ext cx="221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E27929-5E6F-4D0C-807E-109A4F8BAA5F}"/>
                    </a:ext>
                  </a:extLst>
                </p14:cNvPr>
                <p14:cNvContentPartPr/>
                <p14:nvPr/>
              </p14:nvContentPartPr>
              <p14:xfrm>
                <a:off x="8218351" y="5336996"/>
                <a:ext cx="25920" cy="51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E27929-5E6F-4D0C-807E-109A4F8BAA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209711" y="5327996"/>
                  <a:ext cx="43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BA5D740-D2EF-4C35-9C53-3F28A11454F4}"/>
                    </a:ext>
                  </a:extLst>
                </p14:cNvPr>
                <p14:cNvContentPartPr/>
                <p14:nvPr/>
              </p14:nvContentPartPr>
              <p14:xfrm>
                <a:off x="8187751" y="5341316"/>
                <a:ext cx="7200" cy="46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BA5D740-D2EF-4C35-9C53-3F28A11454F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79111" y="5332316"/>
                  <a:ext cx="24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77F07E-6553-4941-A36B-9FBFAB041472}"/>
                    </a:ext>
                  </a:extLst>
                </p14:cNvPr>
                <p14:cNvContentPartPr/>
                <p14:nvPr/>
              </p14:nvContentPartPr>
              <p14:xfrm>
                <a:off x="8175871" y="5284076"/>
                <a:ext cx="97200" cy="130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77F07E-6553-4941-A36B-9FBFAB04147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67231" y="5275076"/>
                  <a:ext cx="114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EEB7DEA-A4F7-48D1-BA5D-E8BB254CA678}"/>
                    </a:ext>
                  </a:extLst>
                </p14:cNvPr>
                <p14:cNvContentPartPr/>
                <p14:nvPr/>
              </p14:nvContentPartPr>
              <p14:xfrm>
                <a:off x="8035831" y="5197316"/>
                <a:ext cx="440280" cy="555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EEB7DEA-A4F7-48D1-BA5D-E8BB254CA67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26831" y="5188676"/>
                  <a:ext cx="457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71B3C1-17D0-48CA-A765-44E6718073E2}"/>
                    </a:ext>
                  </a:extLst>
                </p14:cNvPr>
                <p14:cNvContentPartPr/>
                <p14:nvPr/>
              </p14:nvContentPartPr>
              <p14:xfrm>
                <a:off x="8232391" y="5605196"/>
                <a:ext cx="101520" cy="95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71B3C1-17D0-48CA-A765-44E6718073E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23391" y="5596556"/>
                  <a:ext cx="119160" cy="1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078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4F1-91A2-8D4A-AF81-C359171D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and Evaluation Metrics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E1B1E-E81D-6F45-805E-E80AE9486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92" y="1790541"/>
            <a:ext cx="7724016" cy="4037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3A53B-5C9B-C94F-A86F-4926554CDAB8}"/>
              </a:ext>
            </a:extLst>
          </p:cNvPr>
          <p:cNvSpPr txBox="1"/>
          <p:nvPr/>
        </p:nvSpPr>
        <p:spPr>
          <a:xfrm>
            <a:off x="6620256" y="512064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mean</a:t>
            </a:r>
          </a:p>
        </p:txBody>
      </p:sp>
    </p:spTree>
    <p:extLst>
      <p:ext uri="{BB962C8B-B14F-4D97-AF65-F5344CB8AC3E}">
        <p14:creationId xmlns:p14="http://schemas.microsoft.com/office/powerpoint/2010/main" val="16433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</TotalTime>
  <Words>2291</Words>
  <Application>Microsoft Office PowerPoint</Application>
  <PresentationFormat>Widescreen</PresentationFormat>
  <Paragraphs>488</Paragraphs>
  <Slides>57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-apple-system</vt:lpstr>
      <vt:lpstr>inherit</vt:lpstr>
      <vt:lpstr>medium-content-serif-font</vt:lpstr>
      <vt:lpstr>medium-content-title-font</vt:lpstr>
      <vt:lpstr>Utopia</vt:lpstr>
      <vt:lpstr>Arial</vt:lpstr>
      <vt:lpstr>Calibri</vt:lpstr>
      <vt:lpstr>Cambria Math</vt:lpstr>
      <vt:lpstr>Helvetica</vt:lpstr>
      <vt:lpstr>Lucida Sans</vt:lpstr>
      <vt:lpstr>Tahoma</vt:lpstr>
      <vt:lpstr>Office Theme</vt:lpstr>
      <vt:lpstr>Equation</vt:lpstr>
      <vt:lpstr>INFO 371: Data Mining Applications</vt:lpstr>
      <vt:lpstr>Agenda</vt:lpstr>
      <vt:lpstr>Performance Evaluation</vt:lpstr>
      <vt:lpstr>How good is your classification?</vt:lpstr>
      <vt:lpstr>Perfect Binary Classifier</vt:lpstr>
      <vt:lpstr>Realistic Binary Classifier</vt:lpstr>
      <vt:lpstr>TP, FP, TN, FN</vt:lpstr>
      <vt:lpstr>Precision, Recall, Accuracy</vt:lpstr>
      <vt:lpstr>Confusion Matrix and Evaluation Metrics Summary</vt:lpstr>
      <vt:lpstr>Multiclass Classification</vt:lpstr>
      <vt:lpstr>One-vs-Others Evaluation 1</vt:lpstr>
      <vt:lpstr>One-vs-Others Evaluation 2</vt:lpstr>
      <vt:lpstr>One-vs-Others Evaluation 3</vt:lpstr>
      <vt:lpstr>Averages of Metrics</vt:lpstr>
      <vt:lpstr>Data Scaling</vt:lpstr>
      <vt:lpstr>Data Transformation</vt:lpstr>
      <vt:lpstr>Rescaling</vt:lpstr>
      <vt:lpstr>Who is B’s Nearest Neibhgor?</vt:lpstr>
      <vt:lpstr>Rescaling: Standardization</vt:lpstr>
      <vt:lpstr>Min-Max Scaling</vt:lpstr>
      <vt:lpstr>Decision Tree Overview</vt:lpstr>
      <vt:lpstr>Classification Using Decision Tree</vt:lpstr>
      <vt:lpstr>Classification Using Decision Tree</vt:lpstr>
      <vt:lpstr>Decision Tree Overview</vt:lpstr>
      <vt:lpstr>PowerPoint Presentation</vt:lpstr>
      <vt:lpstr>PowerPoint Presentation</vt:lpstr>
      <vt:lpstr>How to Determine Best Split?</vt:lpstr>
      <vt:lpstr>Impurity Measure</vt:lpstr>
      <vt:lpstr>What Variable to Split On?</vt:lpstr>
      <vt:lpstr>When to Stop Splitting a Node?</vt:lpstr>
      <vt:lpstr>Decision Tree</vt:lpstr>
      <vt:lpstr>Data for Decision Tree Example</vt:lpstr>
      <vt:lpstr>Constructing decision trees</vt:lpstr>
      <vt:lpstr>Criterion for attribute selection</vt:lpstr>
      <vt:lpstr>Criterion for attribute selection</vt:lpstr>
      <vt:lpstr>Computing information</vt:lpstr>
      <vt:lpstr>Computing information</vt:lpstr>
      <vt:lpstr>Information theory</vt:lpstr>
      <vt:lpstr>Logarithm Examples</vt:lpstr>
      <vt:lpstr>Information Theory</vt:lpstr>
      <vt:lpstr>Information Theory – entropy</vt:lpstr>
      <vt:lpstr>Entropy of Flipping a Coin</vt:lpstr>
      <vt:lpstr>Information Theory – Example</vt:lpstr>
      <vt:lpstr>Information Theory – Example </vt:lpstr>
      <vt:lpstr>Information Theory - importance</vt:lpstr>
      <vt:lpstr>Information Theory - characteristics</vt:lpstr>
      <vt:lpstr>Decision Tree (Con’t)</vt:lpstr>
      <vt:lpstr>Information Theory – entropy</vt:lpstr>
      <vt:lpstr>Which attribute to select?</vt:lpstr>
      <vt:lpstr>Computing information gain</vt:lpstr>
      <vt:lpstr>PowerPoint Presentation</vt:lpstr>
      <vt:lpstr>Computing information gain</vt:lpstr>
      <vt:lpstr>Which attribute to select?</vt:lpstr>
      <vt:lpstr>Which attribute to select?</vt:lpstr>
      <vt:lpstr>Continuing to split</vt:lpstr>
      <vt:lpstr>Final decision tree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410: Software Evolution</dc:title>
  <dc:subject/>
  <dc:creator>An,Yuan</dc:creator>
  <cp:keywords/>
  <dc:description/>
  <cp:lastModifiedBy>HelloWorld</cp:lastModifiedBy>
  <cp:revision>9</cp:revision>
  <dcterms:created xsi:type="dcterms:W3CDTF">2019-01-07T04:10:20Z</dcterms:created>
  <dcterms:modified xsi:type="dcterms:W3CDTF">2021-08-28T12:20:04Z</dcterms:modified>
  <cp:category/>
</cp:coreProperties>
</file>