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64" r:id="rId7"/>
    <p:sldId id="265" r:id="rId8"/>
    <p:sldId id="266" r:id="rId9"/>
    <p:sldId id="271" r:id="rId10"/>
    <p:sldId id="272" r:id="rId11"/>
    <p:sldId id="273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6C2AF4-D815-4099-86EB-2FD3AA3EAB4A}" v="109" dt="2020-05-29T19:11:42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gsley, Seth H" userId="4a2be62e-6d8a-44f7-8823-92379475cc8a" providerId="ADAL" clId="{C67C241F-D5F2-4D6F-940A-379B5CFB947C}"/>
    <pc:docChg chg="custSel addSld delSld modSld">
      <pc:chgData name="Pugsley, Seth H" userId="4a2be62e-6d8a-44f7-8823-92379475cc8a" providerId="ADAL" clId="{C67C241F-D5F2-4D6F-940A-379B5CFB947C}" dt="2020-05-27T21:40:06.078" v="3156" actId="20577"/>
      <pc:docMkLst>
        <pc:docMk/>
      </pc:docMkLst>
      <pc:sldChg chg="addSp delSp modSp">
        <pc:chgData name="Pugsley, Seth H" userId="4a2be62e-6d8a-44f7-8823-92379475cc8a" providerId="ADAL" clId="{C67C241F-D5F2-4D6F-940A-379B5CFB947C}" dt="2020-05-27T21:06:37.857" v="203" actId="27636"/>
        <pc:sldMkLst>
          <pc:docMk/>
          <pc:sldMk cId="2541018528" sldId="256"/>
        </pc:sldMkLst>
        <pc:spChg chg="mod">
          <ac:chgData name="Pugsley, Seth H" userId="4a2be62e-6d8a-44f7-8823-92379475cc8a" providerId="ADAL" clId="{C67C241F-D5F2-4D6F-940A-379B5CFB947C}" dt="2020-05-27T21:06:37.857" v="203" actId="27636"/>
          <ac:spMkLst>
            <pc:docMk/>
            <pc:sldMk cId="2541018528" sldId="256"/>
            <ac:spMk id="2" creationId="{2F10B8BC-90B6-4506-9218-357DA891E610}"/>
          </ac:spMkLst>
        </pc:spChg>
        <pc:spChg chg="mod">
          <ac:chgData name="Pugsley, Seth H" userId="4a2be62e-6d8a-44f7-8823-92379475cc8a" providerId="ADAL" clId="{C67C241F-D5F2-4D6F-940A-379B5CFB947C}" dt="2020-05-27T21:06:27.913" v="200" actId="27636"/>
          <ac:spMkLst>
            <pc:docMk/>
            <pc:sldMk cId="2541018528" sldId="256"/>
            <ac:spMk id="3" creationId="{99A8A323-3F40-44B0-9B09-CB51B871820A}"/>
          </ac:spMkLst>
        </pc:spChg>
        <pc:picChg chg="add del mod">
          <ac:chgData name="Pugsley, Seth H" userId="4a2be62e-6d8a-44f7-8823-92379475cc8a" providerId="ADAL" clId="{C67C241F-D5F2-4D6F-940A-379B5CFB947C}" dt="2020-05-27T21:02:51.742" v="110"/>
          <ac:picMkLst>
            <pc:docMk/>
            <pc:sldMk cId="2541018528" sldId="256"/>
            <ac:picMk id="1026" creationId="{74B355BE-F54F-4D2F-AB47-CDF743E3DF04}"/>
          </ac:picMkLst>
        </pc:picChg>
        <pc:picChg chg="add mod">
          <ac:chgData name="Pugsley, Seth H" userId="4a2be62e-6d8a-44f7-8823-92379475cc8a" providerId="ADAL" clId="{C67C241F-D5F2-4D6F-940A-379B5CFB947C}" dt="2020-05-27T21:05:45.894" v="128" actId="1037"/>
          <ac:picMkLst>
            <pc:docMk/>
            <pc:sldMk cId="2541018528" sldId="256"/>
            <ac:picMk id="1028" creationId="{CE1FC322-D91F-4E1E-AFCD-81D3043E7A26}"/>
          </ac:picMkLst>
        </pc:picChg>
        <pc:picChg chg="add del mod">
          <ac:chgData name="Pugsley, Seth H" userId="4a2be62e-6d8a-44f7-8823-92379475cc8a" providerId="ADAL" clId="{C67C241F-D5F2-4D6F-940A-379B5CFB947C}" dt="2020-05-27T21:05:18.135" v="120" actId="478"/>
          <ac:picMkLst>
            <pc:docMk/>
            <pc:sldMk cId="2541018528" sldId="256"/>
            <ac:picMk id="1030" creationId="{1CAB35C2-5B8F-4195-8907-AF7147153C10}"/>
          </ac:picMkLst>
        </pc:picChg>
        <pc:picChg chg="add mod">
          <ac:chgData name="Pugsley, Seth H" userId="4a2be62e-6d8a-44f7-8823-92379475cc8a" providerId="ADAL" clId="{C67C241F-D5F2-4D6F-940A-379B5CFB947C}" dt="2020-05-27T21:05:48.688" v="132" actId="1038"/>
          <ac:picMkLst>
            <pc:docMk/>
            <pc:sldMk cId="2541018528" sldId="256"/>
            <ac:picMk id="1032" creationId="{58A1F508-E8C3-48D4-A7E9-8844C390BF4D}"/>
          </ac:picMkLst>
        </pc:picChg>
      </pc:sldChg>
      <pc:sldChg chg="addSp modSp add">
        <pc:chgData name="Pugsley, Seth H" userId="4a2be62e-6d8a-44f7-8823-92379475cc8a" providerId="ADAL" clId="{C67C241F-D5F2-4D6F-940A-379B5CFB947C}" dt="2020-05-27T21:11:15.375" v="514" actId="20577"/>
        <pc:sldMkLst>
          <pc:docMk/>
          <pc:sldMk cId="342751794" sldId="257"/>
        </pc:sldMkLst>
        <pc:spChg chg="mod">
          <ac:chgData name="Pugsley, Seth H" userId="4a2be62e-6d8a-44f7-8823-92379475cc8a" providerId="ADAL" clId="{C67C241F-D5F2-4D6F-940A-379B5CFB947C}" dt="2020-05-27T21:08:46.191" v="356" actId="20577"/>
          <ac:spMkLst>
            <pc:docMk/>
            <pc:sldMk cId="342751794" sldId="257"/>
            <ac:spMk id="2" creationId="{869C115B-C313-4979-8E6E-9141131BB623}"/>
          </ac:spMkLst>
        </pc:spChg>
        <pc:spChg chg="mod">
          <ac:chgData name="Pugsley, Seth H" userId="4a2be62e-6d8a-44f7-8823-92379475cc8a" providerId="ADAL" clId="{C67C241F-D5F2-4D6F-940A-379B5CFB947C}" dt="2020-05-27T21:11:15.375" v="514" actId="20577"/>
          <ac:spMkLst>
            <pc:docMk/>
            <pc:sldMk cId="342751794" sldId="257"/>
            <ac:spMk id="3" creationId="{79C957EF-71F7-4681-BDA8-56CF4BEB8AAD}"/>
          </ac:spMkLst>
        </pc:spChg>
        <pc:picChg chg="add mod">
          <ac:chgData name="Pugsley, Seth H" userId="4a2be62e-6d8a-44f7-8823-92379475cc8a" providerId="ADAL" clId="{C67C241F-D5F2-4D6F-940A-379B5CFB947C}" dt="2020-05-27T21:06:57.907" v="206" actId="14100"/>
          <ac:picMkLst>
            <pc:docMk/>
            <pc:sldMk cId="342751794" sldId="257"/>
            <ac:picMk id="4" creationId="{6F73DB8E-B806-4294-98C4-EA5BFD3C8DD7}"/>
          </ac:picMkLst>
        </pc:picChg>
        <pc:picChg chg="add mod">
          <ac:chgData name="Pugsley, Seth H" userId="4a2be62e-6d8a-44f7-8823-92379475cc8a" providerId="ADAL" clId="{C67C241F-D5F2-4D6F-940A-379B5CFB947C}" dt="2020-05-27T21:07:05.172" v="208" actId="14100"/>
          <ac:picMkLst>
            <pc:docMk/>
            <pc:sldMk cId="342751794" sldId="257"/>
            <ac:picMk id="5" creationId="{B53EB507-BA6E-44DE-9945-41BB2DFF74BD}"/>
          </ac:picMkLst>
        </pc:picChg>
      </pc:sldChg>
      <pc:sldChg chg="modSp add">
        <pc:chgData name="Pugsley, Seth H" userId="4a2be62e-6d8a-44f7-8823-92379475cc8a" providerId="ADAL" clId="{C67C241F-D5F2-4D6F-940A-379B5CFB947C}" dt="2020-05-27T21:33:59.153" v="3123" actId="20577"/>
        <pc:sldMkLst>
          <pc:docMk/>
          <pc:sldMk cId="3691549952" sldId="258"/>
        </pc:sldMkLst>
        <pc:spChg chg="mod">
          <ac:chgData name="Pugsley, Seth H" userId="4a2be62e-6d8a-44f7-8823-92379475cc8a" providerId="ADAL" clId="{C67C241F-D5F2-4D6F-940A-379B5CFB947C}" dt="2020-05-27T21:11:53.352" v="552" actId="20577"/>
          <ac:spMkLst>
            <pc:docMk/>
            <pc:sldMk cId="3691549952" sldId="258"/>
            <ac:spMk id="2" creationId="{869C115B-C313-4979-8E6E-9141131BB623}"/>
          </ac:spMkLst>
        </pc:spChg>
        <pc:spChg chg="mod">
          <ac:chgData name="Pugsley, Seth H" userId="4a2be62e-6d8a-44f7-8823-92379475cc8a" providerId="ADAL" clId="{C67C241F-D5F2-4D6F-940A-379B5CFB947C}" dt="2020-05-27T21:33:59.153" v="3123" actId="20577"/>
          <ac:spMkLst>
            <pc:docMk/>
            <pc:sldMk cId="3691549952" sldId="258"/>
            <ac:spMk id="3" creationId="{79C957EF-71F7-4681-BDA8-56CF4BEB8AAD}"/>
          </ac:spMkLst>
        </pc:spChg>
      </pc:sldChg>
      <pc:sldChg chg="modSp add">
        <pc:chgData name="Pugsley, Seth H" userId="4a2be62e-6d8a-44f7-8823-92379475cc8a" providerId="ADAL" clId="{C67C241F-D5F2-4D6F-940A-379B5CFB947C}" dt="2020-05-27T21:35:08.046" v="3140" actId="20577"/>
        <pc:sldMkLst>
          <pc:docMk/>
          <pc:sldMk cId="1528892684" sldId="259"/>
        </pc:sldMkLst>
        <pc:spChg chg="mod">
          <ac:chgData name="Pugsley, Seth H" userId="4a2be62e-6d8a-44f7-8823-92379475cc8a" providerId="ADAL" clId="{C67C241F-D5F2-4D6F-940A-379B5CFB947C}" dt="2020-05-27T21:13:29.713" v="901" actId="20577"/>
          <ac:spMkLst>
            <pc:docMk/>
            <pc:sldMk cId="1528892684" sldId="259"/>
            <ac:spMk id="2" creationId="{869C115B-C313-4979-8E6E-9141131BB623}"/>
          </ac:spMkLst>
        </pc:spChg>
        <pc:spChg chg="mod">
          <ac:chgData name="Pugsley, Seth H" userId="4a2be62e-6d8a-44f7-8823-92379475cc8a" providerId="ADAL" clId="{C67C241F-D5F2-4D6F-940A-379B5CFB947C}" dt="2020-05-27T21:35:08.046" v="3140" actId="20577"/>
          <ac:spMkLst>
            <pc:docMk/>
            <pc:sldMk cId="1528892684" sldId="259"/>
            <ac:spMk id="3" creationId="{79C957EF-71F7-4681-BDA8-56CF4BEB8AAD}"/>
          </ac:spMkLst>
        </pc:spChg>
      </pc:sldChg>
      <pc:sldChg chg="add del">
        <pc:chgData name="Pugsley, Seth H" userId="4a2be62e-6d8a-44f7-8823-92379475cc8a" providerId="ADAL" clId="{C67C241F-D5F2-4D6F-940A-379B5CFB947C}" dt="2020-05-27T21:31:35.895" v="2900" actId="2696"/>
        <pc:sldMkLst>
          <pc:docMk/>
          <pc:sldMk cId="1714012496" sldId="260"/>
        </pc:sldMkLst>
      </pc:sldChg>
      <pc:sldChg chg="add del">
        <pc:chgData name="Pugsley, Seth H" userId="4a2be62e-6d8a-44f7-8823-92379475cc8a" providerId="ADAL" clId="{C67C241F-D5F2-4D6F-940A-379B5CFB947C}" dt="2020-05-27T21:31:35.889" v="2899" actId="2696"/>
        <pc:sldMkLst>
          <pc:docMk/>
          <pc:sldMk cId="788200666" sldId="261"/>
        </pc:sldMkLst>
      </pc:sldChg>
      <pc:sldChg chg="add del">
        <pc:chgData name="Pugsley, Seth H" userId="4a2be62e-6d8a-44f7-8823-92379475cc8a" providerId="ADAL" clId="{C67C241F-D5F2-4D6F-940A-379B5CFB947C}" dt="2020-05-27T21:31:35.884" v="2898" actId="2696"/>
        <pc:sldMkLst>
          <pc:docMk/>
          <pc:sldMk cId="3127514514" sldId="262"/>
        </pc:sldMkLst>
      </pc:sldChg>
      <pc:sldChg chg="add">
        <pc:chgData name="Pugsley, Seth H" userId="4a2be62e-6d8a-44f7-8823-92379475cc8a" providerId="ADAL" clId="{C67C241F-D5F2-4D6F-940A-379B5CFB947C}" dt="2020-05-27T21:11:38.707" v="522"/>
        <pc:sldMkLst>
          <pc:docMk/>
          <pc:sldMk cId="1109460754" sldId="263"/>
        </pc:sldMkLst>
      </pc:sldChg>
      <pc:sldChg chg="modSp add">
        <pc:chgData name="Pugsley, Seth H" userId="4a2be62e-6d8a-44f7-8823-92379475cc8a" providerId="ADAL" clId="{C67C241F-D5F2-4D6F-940A-379B5CFB947C}" dt="2020-05-27T21:23:35.887" v="1863" actId="6549"/>
        <pc:sldMkLst>
          <pc:docMk/>
          <pc:sldMk cId="192239267" sldId="264"/>
        </pc:sldMkLst>
        <pc:spChg chg="mod">
          <ac:chgData name="Pugsley, Seth H" userId="4a2be62e-6d8a-44f7-8823-92379475cc8a" providerId="ADAL" clId="{C67C241F-D5F2-4D6F-940A-379B5CFB947C}" dt="2020-05-27T21:18:24.710" v="1319" actId="20577"/>
          <ac:spMkLst>
            <pc:docMk/>
            <pc:sldMk cId="192239267" sldId="264"/>
            <ac:spMk id="2" creationId="{869C115B-C313-4979-8E6E-9141131BB623}"/>
          </ac:spMkLst>
        </pc:spChg>
        <pc:spChg chg="mod">
          <ac:chgData name="Pugsley, Seth H" userId="4a2be62e-6d8a-44f7-8823-92379475cc8a" providerId="ADAL" clId="{C67C241F-D5F2-4D6F-940A-379B5CFB947C}" dt="2020-05-27T21:23:35.887" v="1863" actId="6549"/>
          <ac:spMkLst>
            <pc:docMk/>
            <pc:sldMk cId="192239267" sldId="264"/>
            <ac:spMk id="3" creationId="{79C957EF-71F7-4681-BDA8-56CF4BEB8AAD}"/>
          </ac:spMkLst>
        </pc:spChg>
      </pc:sldChg>
      <pc:sldChg chg="modSp add">
        <pc:chgData name="Pugsley, Seth H" userId="4a2be62e-6d8a-44f7-8823-92379475cc8a" providerId="ADAL" clId="{C67C241F-D5F2-4D6F-940A-379B5CFB947C}" dt="2020-05-27T21:24:16.629" v="1978" actId="20577"/>
        <pc:sldMkLst>
          <pc:docMk/>
          <pc:sldMk cId="2723369820" sldId="265"/>
        </pc:sldMkLst>
        <pc:spChg chg="mod">
          <ac:chgData name="Pugsley, Seth H" userId="4a2be62e-6d8a-44f7-8823-92379475cc8a" providerId="ADAL" clId="{C67C241F-D5F2-4D6F-940A-379B5CFB947C}" dt="2020-05-27T21:23:53.169" v="1875" actId="20577"/>
          <ac:spMkLst>
            <pc:docMk/>
            <pc:sldMk cId="2723369820" sldId="265"/>
            <ac:spMk id="2" creationId="{869C115B-C313-4979-8E6E-9141131BB623}"/>
          </ac:spMkLst>
        </pc:spChg>
        <pc:spChg chg="mod">
          <ac:chgData name="Pugsley, Seth H" userId="4a2be62e-6d8a-44f7-8823-92379475cc8a" providerId="ADAL" clId="{C67C241F-D5F2-4D6F-940A-379B5CFB947C}" dt="2020-05-27T21:24:16.629" v="1978" actId="20577"/>
          <ac:spMkLst>
            <pc:docMk/>
            <pc:sldMk cId="2723369820" sldId="265"/>
            <ac:spMk id="3" creationId="{79C957EF-71F7-4681-BDA8-56CF4BEB8AAD}"/>
          </ac:spMkLst>
        </pc:spChg>
      </pc:sldChg>
      <pc:sldChg chg="modSp add">
        <pc:chgData name="Pugsley, Seth H" userId="4a2be62e-6d8a-44f7-8823-92379475cc8a" providerId="ADAL" clId="{C67C241F-D5F2-4D6F-940A-379B5CFB947C}" dt="2020-05-27T21:38:42.812" v="3144" actId="20577"/>
        <pc:sldMkLst>
          <pc:docMk/>
          <pc:sldMk cId="2032471987" sldId="266"/>
        </pc:sldMkLst>
        <pc:spChg chg="mod">
          <ac:chgData name="Pugsley, Seth H" userId="4a2be62e-6d8a-44f7-8823-92379475cc8a" providerId="ADAL" clId="{C67C241F-D5F2-4D6F-940A-379B5CFB947C}" dt="2020-05-27T21:24:37.493" v="2005" actId="20577"/>
          <ac:spMkLst>
            <pc:docMk/>
            <pc:sldMk cId="2032471987" sldId="266"/>
            <ac:spMk id="2" creationId="{869C115B-C313-4979-8E6E-9141131BB623}"/>
          </ac:spMkLst>
        </pc:spChg>
        <pc:spChg chg="mod">
          <ac:chgData name="Pugsley, Seth H" userId="4a2be62e-6d8a-44f7-8823-92379475cc8a" providerId="ADAL" clId="{C67C241F-D5F2-4D6F-940A-379B5CFB947C}" dt="2020-05-27T21:38:42.812" v="3144" actId="20577"/>
          <ac:spMkLst>
            <pc:docMk/>
            <pc:sldMk cId="2032471987" sldId="266"/>
            <ac:spMk id="3" creationId="{79C957EF-71F7-4681-BDA8-56CF4BEB8AAD}"/>
          </ac:spMkLst>
        </pc:spChg>
      </pc:sldChg>
      <pc:sldChg chg="modSp add">
        <pc:chgData name="Pugsley, Seth H" userId="4a2be62e-6d8a-44f7-8823-92379475cc8a" providerId="ADAL" clId="{C67C241F-D5F2-4D6F-940A-379B5CFB947C}" dt="2020-05-27T21:40:06.078" v="3156" actId="20577"/>
        <pc:sldMkLst>
          <pc:docMk/>
          <pc:sldMk cId="351997715" sldId="267"/>
        </pc:sldMkLst>
        <pc:spChg chg="mod">
          <ac:chgData name="Pugsley, Seth H" userId="4a2be62e-6d8a-44f7-8823-92379475cc8a" providerId="ADAL" clId="{C67C241F-D5F2-4D6F-940A-379B5CFB947C}" dt="2020-05-27T21:29:23.590" v="2565" actId="20577"/>
          <ac:spMkLst>
            <pc:docMk/>
            <pc:sldMk cId="351997715" sldId="267"/>
            <ac:spMk id="2" creationId="{869C115B-C313-4979-8E6E-9141131BB623}"/>
          </ac:spMkLst>
        </pc:spChg>
        <pc:spChg chg="mod">
          <ac:chgData name="Pugsley, Seth H" userId="4a2be62e-6d8a-44f7-8823-92379475cc8a" providerId="ADAL" clId="{C67C241F-D5F2-4D6F-940A-379B5CFB947C}" dt="2020-05-27T21:40:06.078" v="3156" actId="20577"/>
          <ac:spMkLst>
            <pc:docMk/>
            <pc:sldMk cId="351997715" sldId="267"/>
            <ac:spMk id="3" creationId="{79C957EF-71F7-4681-BDA8-56CF4BEB8AAD}"/>
          </ac:spMkLst>
        </pc:spChg>
      </pc:sldChg>
    </pc:docChg>
  </pc:docChgLst>
  <pc:docChgLst>
    <pc:chgData name="Pugsley, Seth H" userId="4a2be62e-6d8a-44f7-8823-92379475cc8a" providerId="ADAL" clId="{026C2AF4-D815-4099-86EB-2FD3AA3EAB4A}"/>
    <pc:docChg chg="undo custSel addSld delSld modSld">
      <pc:chgData name="Pugsley, Seth H" userId="4a2be62e-6d8a-44f7-8823-92379475cc8a" providerId="ADAL" clId="{026C2AF4-D815-4099-86EB-2FD3AA3EAB4A}" dt="2020-05-31T14:50:25.923" v="1161" actId="20577"/>
      <pc:docMkLst>
        <pc:docMk/>
      </pc:docMkLst>
      <pc:sldChg chg="modSp">
        <pc:chgData name="Pugsley, Seth H" userId="4a2be62e-6d8a-44f7-8823-92379475cc8a" providerId="ADAL" clId="{026C2AF4-D815-4099-86EB-2FD3AA3EAB4A}" dt="2020-05-27T21:42:59.606" v="0" actId="20577"/>
        <pc:sldMkLst>
          <pc:docMk/>
          <pc:sldMk cId="2541018528" sldId="256"/>
        </pc:sldMkLst>
        <pc:spChg chg="mod">
          <ac:chgData name="Pugsley, Seth H" userId="4a2be62e-6d8a-44f7-8823-92379475cc8a" providerId="ADAL" clId="{026C2AF4-D815-4099-86EB-2FD3AA3EAB4A}" dt="2020-05-27T21:42:59.606" v="0" actId="20577"/>
          <ac:spMkLst>
            <pc:docMk/>
            <pc:sldMk cId="2541018528" sldId="256"/>
            <ac:spMk id="3" creationId="{99A8A323-3F40-44B0-9B09-CB51B871820A}"/>
          </ac:spMkLst>
        </pc:spChg>
      </pc:sldChg>
      <pc:sldChg chg="del">
        <pc:chgData name="Pugsley, Seth H" userId="4a2be62e-6d8a-44f7-8823-92379475cc8a" providerId="ADAL" clId="{026C2AF4-D815-4099-86EB-2FD3AA3EAB4A}" dt="2020-05-27T21:43:05.632" v="1" actId="2696"/>
        <pc:sldMkLst>
          <pc:docMk/>
          <pc:sldMk cId="342751794" sldId="257"/>
        </pc:sldMkLst>
      </pc:sldChg>
      <pc:sldChg chg="del">
        <pc:chgData name="Pugsley, Seth H" userId="4a2be62e-6d8a-44f7-8823-92379475cc8a" providerId="ADAL" clId="{026C2AF4-D815-4099-86EB-2FD3AA3EAB4A}" dt="2020-05-27T21:43:05.640" v="2" actId="2696"/>
        <pc:sldMkLst>
          <pc:docMk/>
          <pc:sldMk cId="3691549952" sldId="258"/>
        </pc:sldMkLst>
      </pc:sldChg>
      <pc:sldChg chg="del">
        <pc:chgData name="Pugsley, Seth H" userId="4a2be62e-6d8a-44f7-8823-92379475cc8a" providerId="ADAL" clId="{026C2AF4-D815-4099-86EB-2FD3AA3EAB4A}" dt="2020-05-27T21:43:05.650" v="3" actId="2696"/>
        <pc:sldMkLst>
          <pc:docMk/>
          <pc:sldMk cId="1528892684" sldId="259"/>
        </pc:sldMkLst>
      </pc:sldChg>
      <pc:sldChg chg="modSp add del">
        <pc:chgData name="Pugsley, Seth H" userId="4a2be62e-6d8a-44f7-8823-92379475cc8a" providerId="ADAL" clId="{026C2AF4-D815-4099-86EB-2FD3AA3EAB4A}" dt="2020-05-31T14:50:25.923" v="1161" actId="20577"/>
        <pc:sldMkLst>
          <pc:docMk/>
          <pc:sldMk cId="1109460754" sldId="263"/>
        </pc:sldMkLst>
        <pc:spChg chg="mod">
          <ac:chgData name="Pugsley, Seth H" userId="4a2be62e-6d8a-44f7-8823-92379475cc8a" providerId="ADAL" clId="{026C2AF4-D815-4099-86EB-2FD3AA3EAB4A}" dt="2020-05-27T21:43:33.181" v="37" actId="20577"/>
          <ac:spMkLst>
            <pc:docMk/>
            <pc:sldMk cId="1109460754" sldId="263"/>
            <ac:spMk id="2" creationId="{869C115B-C313-4979-8E6E-9141131BB623}"/>
          </ac:spMkLst>
        </pc:spChg>
        <pc:spChg chg="mod">
          <ac:chgData name="Pugsley, Seth H" userId="4a2be62e-6d8a-44f7-8823-92379475cc8a" providerId="ADAL" clId="{026C2AF4-D815-4099-86EB-2FD3AA3EAB4A}" dt="2020-05-31T14:50:25.923" v="1161" actId="20577"/>
          <ac:spMkLst>
            <pc:docMk/>
            <pc:sldMk cId="1109460754" sldId="263"/>
            <ac:spMk id="3" creationId="{79C957EF-71F7-4681-BDA8-56CF4BEB8AAD}"/>
          </ac:spMkLst>
        </pc:spChg>
      </pc:sldChg>
      <pc:sldChg chg="addSp delSp modSp add del mod">
        <pc:chgData name="Pugsley, Seth H" userId="4a2be62e-6d8a-44f7-8823-92379475cc8a" providerId="ADAL" clId="{026C2AF4-D815-4099-86EB-2FD3AA3EAB4A}" dt="2020-05-28T18:40:55.509" v="975" actId="207"/>
        <pc:sldMkLst>
          <pc:docMk/>
          <pc:sldMk cId="60996196" sldId="264"/>
        </pc:sldMkLst>
        <pc:spChg chg="mod">
          <ac:chgData name="Pugsley, Seth H" userId="4a2be62e-6d8a-44f7-8823-92379475cc8a" providerId="ADAL" clId="{026C2AF4-D815-4099-86EB-2FD3AA3EAB4A}" dt="2020-05-27T21:45:19.541" v="245" actId="20577"/>
          <ac:spMkLst>
            <pc:docMk/>
            <pc:sldMk cId="60996196" sldId="264"/>
            <ac:spMk id="2" creationId="{869C115B-C313-4979-8E6E-9141131BB623}"/>
          </ac:spMkLst>
        </pc:spChg>
        <pc:spChg chg="del">
          <ac:chgData name="Pugsley, Seth H" userId="4a2be62e-6d8a-44f7-8823-92379475cc8a" providerId="ADAL" clId="{026C2AF4-D815-4099-86EB-2FD3AA3EAB4A}" dt="2020-05-27T22:15:07.239" v="247"/>
          <ac:spMkLst>
            <pc:docMk/>
            <pc:sldMk cId="60996196" sldId="264"/>
            <ac:spMk id="3" creationId="{79C957EF-71F7-4681-BDA8-56CF4BEB8AAD}"/>
          </ac:spMkLst>
        </pc:spChg>
        <pc:spChg chg="add mod">
          <ac:chgData name="Pugsley, Seth H" userId="4a2be62e-6d8a-44f7-8823-92379475cc8a" providerId="ADAL" clId="{026C2AF4-D815-4099-86EB-2FD3AA3EAB4A}" dt="2020-05-27T22:42:54.529" v="680" actId="20577"/>
          <ac:spMkLst>
            <pc:docMk/>
            <pc:sldMk cId="60996196" sldId="264"/>
            <ac:spMk id="7" creationId="{43B15050-3923-4F0D-BF42-02893A043234}"/>
          </ac:spMkLst>
        </pc:spChg>
        <pc:spChg chg="add mod">
          <ac:chgData name="Pugsley, Seth H" userId="4a2be62e-6d8a-44f7-8823-92379475cc8a" providerId="ADAL" clId="{026C2AF4-D815-4099-86EB-2FD3AA3EAB4A}" dt="2020-05-27T22:49:59.203" v="878" actId="1076"/>
          <ac:spMkLst>
            <pc:docMk/>
            <pc:sldMk cId="60996196" sldId="264"/>
            <ac:spMk id="32" creationId="{366E0D1E-9B20-48C0-B819-97A43E8B534E}"/>
          </ac:spMkLst>
        </pc:spChg>
        <pc:spChg chg="add mod">
          <ac:chgData name="Pugsley, Seth H" userId="4a2be62e-6d8a-44f7-8823-92379475cc8a" providerId="ADAL" clId="{026C2AF4-D815-4099-86EB-2FD3AA3EAB4A}" dt="2020-05-27T22:44:17.502" v="704" actId="14100"/>
          <ac:spMkLst>
            <pc:docMk/>
            <pc:sldMk cId="60996196" sldId="264"/>
            <ac:spMk id="33" creationId="{2A665981-DEB9-44BD-B732-6D67FDF4AEF1}"/>
          </ac:spMkLst>
        </pc:spChg>
        <pc:spChg chg="add mod">
          <ac:chgData name="Pugsley, Seth H" userId="4a2be62e-6d8a-44f7-8823-92379475cc8a" providerId="ADAL" clId="{026C2AF4-D815-4099-86EB-2FD3AA3EAB4A}" dt="2020-05-28T18:40:55.509" v="975" actId="207"/>
          <ac:spMkLst>
            <pc:docMk/>
            <pc:sldMk cId="60996196" sldId="264"/>
            <ac:spMk id="35" creationId="{8614AB50-076C-4AF2-9073-36BC9770CA7A}"/>
          </ac:spMkLst>
        </pc:spChg>
        <pc:graphicFrameChg chg="add mod">
          <ac:chgData name="Pugsley, Seth H" userId="4a2be62e-6d8a-44f7-8823-92379475cc8a" providerId="ADAL" clId="{026C2AF4-D815-4099-86EB-2FD3AA3EAB4A}" dt="2020-05-28T18:40:51.265" v="974" actId="207"/>
          <ac:graphicFrameMkLst>
            <pc:docMk/>
            <pc:sldMk cId="60996196" sldId="264"/>
            <ac:graphicFrameMk id="6" creationId="{9AA07516-698E-461B-91FA-F01EEA4C232B}"/>
          </ac:graphicFrameMkLst>
        </pc:graphicFrameChg>
        <pc:picChg chg="mod">
          <ac:chgData name="Pugsley, Seth H" userId="4a2be62e-6d8a-44f7-8823-92379475cc8a" providerId="ADAL" clId="{026C2AF4-D815-4099-86EB-2FD3AA3EAB4A}" dt="2020-05-27T22:25:04.453" v="438" actId="1035"/>
          <ac:picMkLst>
            <pc:docMk/>
            <pc:sldMk cId="60996196" sldId="264"/>
            <ac:picMk id="5" creationId="{B53EB507-BA6E-44DE-9945-41BB2DFF74BD}"/>
          </ac:picMkLst>
        </pc:picChg>
        <pc:cxnChg chg="add mod">
          <ac:chgData name="Pugsley, Seth H" userId="4a2be62e-6d8a-44f7-8823-92379475cc8a" providerId="ADAL" clId="{026C2AF4-D815-4099-86EB-2FD3AA3EAB4A}" dt="2020-05-27T22:25:09.187" v="448" actId="1035"/>
          <ac:cxnSpMkLst>
            <pc:docMk/>
            <pc:sldMk cId="60996196" sldId="264"/>
            <ac:cxnSpMk id="9" creationId="{A5109BAD-545A-485D-B2A5-380F35CF3BD0}"/>
          </ac:cxnSpMkLst>
        </pc:cxnChg>
        <pc:cxnChg chg="add mod">
          <ac:chgData name="Pugsley, Seth H" userId="4a2be62e-6d8a-44f7-8823-92379475cc8a" providerId="ADAL" clId="{026C2AF4-D815-4099-86EB-2FD3AA3EAB4A}" dt="2020-05-27T22:49:45.903" v="876" actId="14100"/>
          <ac:cxnSpMkLst>
            <pc:docMk/>
            <pc:sldMk cId="60996196" sldId="264"/>
            <ac:cxnSpMk id="10" creationId="{BCC9D047-A775-46CE-8BB2-206364A0CABD}"/>
          </ac:cxnSpMkLst>
        </pc:cxnChg>
        <pc:cxnChg chg="add mod">
          <ac:chgData name="Pugsley, Seth H" userId="4a2be62e-6d8a-44f7-8823-92379475cc8a" providerId="ADAL" clId="{026C2AF4-D815-4099-86EB-2FD3AA3EAB4A}" dt="2020-05-27T22:49:49.970" v="877" actId="14100"/>
          <ac:cxnSpMkLst>
            <pc:docMk/>
            <pc:sldMk cId="60996196" sldId="264"/>
            <ac:cxnSpMk id="13" creationId="{7A5A9A3D-C39C-4DCB-BA94-728519B3C38B}"/>
          </ac:cxnSpMkLst>
        </pc:cxnChg>
      </pc:sldChg>
      <pc:sldChg chg="del">
        <pc:chgData name="Pugsley, Seth H" userId="4a2be62e-6d8a-44f7-8823-92379475cc8a" providerId="ADAL" clId="{026C2AF4-D815-4099-86EB-2FD3AA3EAB4A}" dt="2020-05-27T21:43:05.674" v="4" actId="2696"/>
        <pc:sldMkLst>
          <pc:docMk/>
          <pc:sldMk cId="192239267" sldId="264"/>
        </pc:sldMkLst>
      </pc:sldChg>
      <pc:sldChg chg="del">
        <pc:chgData name="Pugsley, Seth H" userId="4a2be62e-6d8a-44f7-8823-92379475cc8a" providerId="ADAL" clId="{026C2AF4-D815-4099-86EB-2FD3AA3EAB4A}" dt="2020-05-27T21:43:05.684" v="5" actId="2696"/>
        <pc:sldMkLst>
          <pc:docMk/>
          <pc:sldMk cId="2723369820" sldId="265"/>
        </pc:sldMkLst>
      </pc:sldChg>
      <pc:sldChg chg="addSp delSp modSp add del mod">
        <pc:chgData name="Pugsley, Seth H" userId="4a2be62e-6d8a-44f7-8823-92379475cc8a" providerId="ADAL" clId="{026C2AF4-D815-4099-86EB-2FD3AA3EAB4A}" dt="2020-05-28T18:47:58.004" v="1141" actId="20577"/>
        <pc:sldMkLst>
          <pc:docMk/>
          <pc:sldMk cId="3557651160" sldId="265"/>
        </pc:sldMkLst>
        <pc:spChg chg="mod">
          <ac:chgData name="Pugsley, Seth H" userId="4a2be62e-6d8a-44f7-8823-92379475cc8a" providerId="ADAL" clId="{026C2AF4-D815-4099-86EB-2FD3AA3EAB4A}" dt="2020-05-27T22:36:19.891" v="514" actId="20577"/>
          <ac:spMkLst>
            <pc:docMk/>
            <pc:sldMk cId="3557651160" sldId="265"/>
            <ac:spMk id="2" creationId="{869C115B-C313-4979-8E6E-9141131BB623}"/>
          </ac:spMkLst>
        </pc:spChg>
        <pc:spChg chg="mod">
          <ac:chgData name="Pugsley, Seth H" userId="4a2be62e-6d8a-44f7-8823-92379475cc8a" providerId="ADAL" clId="{026C2AF4-D815-4099-86EB-2FD3AA3EAB4A}" dt="2020-05-28T18:47:58.004" v="1141" actId="20577"/>
          <ac:spMkLst>
            <pc:docMk/>
            <pc:sldMk cId="3557651160" sldId="265"/>
            <ac:spMk id="3" creationId="{79C957EF-71F7-4681-BDA8-56CF4BEB8AAD}"/>
          </ac:spMkLst>
        </pc:spChg>
        <pc:graphicFrameChg chg="add">
          <ac:chgData name="Pugsley, Seth H" userId="4a2be62e-6d8a-44f7-8823-92379475cc8a" providerId="ADAL" clId="{026C2AF4-D815-4099-86EB-2FD3AA3EAB4A}" dt="2020-05-27T22:37:16.260" v="528"/>
          <ac:graphicFrameMkLst>
            <pc:docMk/>
            <pc:sldMk cId="3557651160" sldId="265"/>
            <ac:graphicFrameMk id="7" creationId="{73A981FC-FCA3-432E-B493-9F6E5AF4696A}"/>
          </ac:graphicFrameMkLst>
        </pc:graphicFrameChg>
        <pc:picChg chg="add del mod">
          <ac:chgData name="Pugsley, Seth H" userId="4a2be62e-6d8a-44f7-8823-92379475cc8a" providerId="ADAL" clId="{026C2AF4-D815-4099-86EB-2FD3AA3EAB4A}" dt="2020-05-27T22:36:58.103" v="526"/>
          <ac:picMkLst>
            <pc:docMk/>
            <pc:sldMk cId="3557651160" sldId="265"/>
            <ac:picMk id="6" creationId="{7FBD9141-C821-4855-93F1-4D3B211636CE}"/>
          </ac:picMkLst>
        </pc:picChg>
        <pc:picChg chg="add del mod">
          <ac:chgData name="Pugsley, Seth H" userId="4a2be62e-6d8a-44f7-8823-92379475cc8a" providerId="ADAL" clId="{026C2AF4-D815-4099-86EB-2FD3AA3EAB4A}" dt="2020-05-27T22:39:57.617" v="535" actId="478"/>
          <ac:picMkLst>
            <pc:docMk/>
            <pc:sldMk cId="3557651160" sldId="265"/>
            <ac:picMk id="8" creationId="{676DDAF8-EBA9-40E8-9BB2-D2BDCF9D949C}"/>
          </ac:picMkLst>
        </pc:picChg>
        <pc:picChg chg="add mod">
          <ac:chgData name="Pugsley, Seth H" userId="4a2be62e-6d8a-44f7-8823-92379475cc8a" providerId="ADAL" clId="{026C2AF4-D815-4099-86EB-2FD3AA3EAB4A}" dt="2020-05-27T22:40:12.194" v="538" actId="1076"/>
          <ac:picMkLst>
            <pc:docMk/>
            <pc:sldMk cId="3557651160" sldId="265"/>
            <ac:picMk id="9" creationId="{C0507A21-BB22-49EA-8B48-7A9963AC4038}"/>
          </ac:picMkLst>
        </pc:picChg>
      </pc:sldChg>
      <pc:sldChg chg="delSp modSp add del">
        <pc:chgData name="Pugsley, Seth H" userId="4a2be62e-6d8a-44f7-8823-92379475cc8a" providerId="ADAL" clId="{026C2AF4-D815-4099-86EB-2FD3AA3EAB4A}" dt="2020-05-28T18:41:29.531" v="976" actId="478"/>
        <pc:sldMkLst>
          <pc:docMk/>
          <pc:sldMk cId="1229551253" sldId="266"/>
        </pc:sldMkLst>
        <pc:spChg chg="mod">
          <ac:chgData name="Pugsley, Seth H" userId="4a2be62e-6d8a-44f7-8823-92379475cc8a" providerId="ADAL" clId="{026C2AF4-D815-4099-86EB-2FD3AA3EAB4A}" dt="2020-05-27T22:45:04.590" v="715" actId="20577"/>
          <ac:spMkLst>
            <pc:docMk/>
            <pc:sldMk cId="1229551253" sldId="266"/>
            <ac:spMk id="2" creationId="{869C115B-C313-4979-8E6E-9141131BB623}"/>
          </ac:spMkLst>
        </pc:spChg>
        <pc:spChg chg="del">
          <ac:chgData name="Pugsley, Seth H" userId="4a2be62e-6d8a-44f7-8823-92379475cc8a" providerId="ADAL" clId="{026C2AF4-D815-4099-86EB-2FD3AA3EAB4A}" dt="2020-05-28T18:41:29.531" v="976" actId="478"/>
          <ac:spMkLst>
            <pc:docMk/>
            <pc:sldMk cId="1229551253" sldId="266"/>
            <ac:spMk id="3" creationId="{79C957EF-71F7-4681-BDA8-56CF4BEB8AAD}"/>
          </ac:spMkLst>
        </pc:spChg>
      </pc:sldChg>
      <pc:sldChg chg="del">
        <pc:chgData name="Pugsley, Seth H" userId="4a2be62e-6d8a-44f7-8823-92379475cc8a" providerId="ADAL" clId="{026C2AF4-D815-4099-86EB-2FD3AA3EAB4A}" dt="2020-05-27T21:43:05.695" v="6" actId="2696"/>
        <pc:sldMkLst>
          <pc:docMk/>
          <pc:sldMk cId="2032471987" sldId="266"/>
        </pc:sldMkLst>
      </pc:sldChg>
      <pc:sldChg chg="del">
        <pc:chgData name="Pugsley, Seth H" userId="4a2be62e-6d8a-44f7-8823-92379475cc8a" providerId="ADAL" clId="{026C2AF4-D815-4099-86EB-2FD3AA3EAB4A}" dt="2020-05-27T21:43:05.705" v="7" actId="2696"/>
        <pc:sldMkLst>
          <pc:docMk/>
          <pc:sldMk cId="351997715" sldId="267"/>
        </pc:sldMkLst>
      </pc:sldChg>
      <pc:sldChg chg="modSp add">
        <pc:chgData name="Pugsley, Seth H" userId="4a2be62e-6d8a-44f7-8823-92379475cc8a" providerId="ADAL" clId="{026C2AF4-D815-4099-86EB-2FD3AA3EAB4A}" dt="2020-05-27T22:50:41.182" v="919" actId="20577"/>
        <pc:sldMkLst>
          <pc:docMk/>
          <pc:sldMk cId="437952689" sldId="267"/>
        </pc:sldMkLst>
        <pc:spChg chg="mod">
          <ac:chgData name="Pugsley, Seth H" userId="4a2be62e-6d8a-44f7-8823-92379475cc8a" providerId="ADAL" clId="{026C2AF4-D815-4099-86EB-2FD3AA3EAB4A}" dt="2020-05-27T22:50:36.270" v="888" actId="20577"/>
          <ac:spMkLst>
            <pc:docMk/>
            <pc:sldMk cId="437952689" sldId="267"/>
            <ac:spMk id="2" creationId="{869C115B-C313-4979-8E6E-9141131BB623}"/>
          </ac:spMkLst>
        </pc:spChg>
        <pc:spChg chg="mod">
          <ac:chgData name="Pugsley, Seth H" userId="4a2be62e-6d8a-44f7-8823-92379475cc8a" providerId="ADAL" clId="{026C2AF4-D815-4099-86EB-2FD3AA3EAB4A}" dt="2020-05-27T22:50:41.182" v="919" actId="20577"/>
          <ac:spMkLst>
            <pc:docMk/>
            <pc:sldMk cId="437952689" sldId="267"/>
            <ac:spMk id="3" creationId="{79C957EF-71F7-4681-BDA8-56CF4BEB8AAD}"/>
          </ac:spMkLst>
        </pc:spChg>
      </pc:sldChg>
      <pc:sldChg chg="add">
        <pc:chgData name="Pugsley, Seth H" userId="4a2be62e-6d8a-44f7-8823-92379475cc8a" providerId="ADAL" clId="{026C2AF4-D815-4099-86EB-2FD3AA3EAB4A}" dt="2020-05-27T21:43:20.489" v="18"/>
        <pc:sldMkLst>
          <pc:docMk/>
          <pc:sldMk cId="2711775403" sldId="268"/>
        </pc:sldMkLst>
      </pc:sldChg>
      <pc:sldChg chg="add del">
        <pc:chgData name="Pugsley, Seth H" userId="4a2be62e-6d8a-44f7-8823-92379475cc8a" providerId="ADAL" clId="{026C2AF4-D815-4099-86EB-2FD3AA3EAB4A}" dt="2020-05-27T22:54:13.202" v="933" actId="2696"/>
        <pc:sldMkLst>
          <pc:docMk/>
          <pc:sldMk cId="493292094" sldId="269"/>
        </pc:sldMkLst>
      </pc:sldChg>
      <pc:sldChg chg="add del">
        <pc:chgData name="Pugsley, Seth H" userId="4a2be62e-6d8a-44f7-8823-92379475cc8a" providerId="ADAL" clId="{026C2AF4-D815-4099-86EB-2FD3AA3EAB4A}" dt="2020-05-27T22:54:13.209" v="934" actId="2696"/>
        <pc:sldMkLst>
          <pc:docMk/>
          <pc:sldMk cId="1242114967" sldId="270"/>
        </pc:sldMkLst>
      </pc:sldChg>
      <pc:sldChg chg="modSp add">
        <pc:chgData name="Pugsley, Seth H" userId="4a2be62e-6d8a-44f7-8823-92379475cc8a" providerId="ADAL" clId="{026C2AF4-D815-4099-86EB-2FD3AA3EAB4A}" dt="2020-05-27T22:56:46.720" v="940" actId="20577"/>
        <pc:sldMkLst>
          <pc:docMk/>
          <pc:sldMk cId="295121189" sldId="271"/>
        </pc:sldMkLst>
        <pc:spChg chg="mod">
          <ac:chgData name="Pugsley, Seth H" userId="4a2be62e-6d8a-44f7-8823-92379475cc8a" providerId="ADAL" clId="{026C2AF4-D815-4099-86EB-2FD3AA3EAB4A}" dt="2020-05-27T22:45:07.605" v="720" actId="5793"/>
          <ac:spMkLst>
            <pc:docMk/>
            <pc:sldMk cId="295121189" sldId="271"/>
            <ac:spMk id="2" creationId="{869C115B-C313-4979-8E6E-9141131BB623}"/>
          </ac:spMkLst>
        </pc:spChg>
        <pc:spChg chg="mod">
          <ac:chgData name="Pugsley, Seth H" userId="4a2be62e-6d8a-44f7-8823-92379475cc8a" providerId="ADAL" clId="{026C2AF4-D815-4099-86EB-2FD3AA3EAB4A}" dt="2020-05-27T22:56:46.720" v="940" actId="20577"/>
          <ac:spMkLst>
            <pc:docMk/>
            <pc:sldMk cId="295121189" sldId="271"/>
            <ac:spMk id="3" creationId="{79C957EF-71F7-4681-BDA8-56CF4BEB8AAD}"/>
          </ac:spMkLst>
        </pc:spChg>
      </pc:sldChg>
      <pc:sldChg chg="add del">
        <pc:chgData name="Pugsley, Seth H" userId="4a2be62e-6d8a-44f7-8823-92379475cc8a" providerId="ADAL" clId="{026C2AF4-D815-4099-86EB-2FD3AA3EAB4A}" dt="2020-05-27T22:16:56.098" v="252" actId="2696"/>
        <pc:sldMkLst>
          <pc:docMk/>
          <pc:sldMk cId="2112262645" sldId="271"/>
        </pc:sldMkLst>
      </pc:sldChg>
      <pc:sldChg chg="modSp add">
        <pc:chgData name="Pugsley, Seth H" userId="4a2be62e-6d8a-44f7-8823-92379475cc8a" providerId="ADAL" clId="{026C2AF4-D815-4099-86EB-2FD3AA3EAB4A}" dt="2020-05-27T22:56:40.304" v="936" actId="20577"/>
        <pc:sldMkLst>
          <pc:docMk/>
          <pc:sldMk cId="4069727010" sldId="272"/>
        </pc:sldMkLst>
        <pc:spChg chg="mod">
          <ac:chgData name="Pugsley, Seth H" userId="4a2be62e-6d8a-44f7-8823-92379475cc8a" providerId="ADAL" clId="{026C2AF4-D815-4099-86EB-2FD3AA3EAB4A}" dt="2020-05-27T22:56:40.304" v="936" actId="20577"/>
          <ac:spMkLst>
            <pc:docMk/>
            <pc:sldMk cId="4069727010" sldId="272"/>
            <ac:spMk id="3" creationId="{79C957EF-71F7-4681-BDA8-56CF4BEB8AAD}"/>
          </ac:spMkLst>
        </pc:spChg>
      </pc:sldChg>
      <pc:sldChg chg="modSp add">
        <pc:chgData name="Pugsley, Seth H" userId="4a2be62e-6d8a-44f7-8823-92379475cc8a" providerId="ADAL" clId="{026C2AF4-D815-4099-86EB-2FD3AA3EAB4A}" dt="2020-05-29T19:11:52.584" v="1147" actId="20577"/>
        <pc:sldMkLst>
          <pc:docMk/>
          <pc:sldMk cId="4241834844" sldId="273"/>
        </pc:sldMkLst>
        <pc:spChg chg="mod">
          <ac:chgData name="Pugsley, Seth H" userId="4a2be62e-6d8a-44f7-8823-92379475cc8a" providerId="ADAL" clId="{026C2AF4-D815-4099-86EB-2FD3AA3EAB4A}" dt="2020-05-29T19:11:52.584" v="1147" actId="20577"/>
          <ac:spMkLst>
            <pc:docMk/>
            <pc:sldMk cId="4241834844" sldId="273"/>
            <ac:spMk id="3" creationId="{79C957EF-71F7-4681-BDA8-56CF4BEB8AAD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intel-my.sharepoint.com/personal/seth_h_pugsley_intel_com/Documents/Documents/InstructionPrefetchingChampionship1/IPC1_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Geomean Speedup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C632-4F4D-88E6-9F3C9AFCDB50}"/>
              </c:ext>
            </c:extLst>
          </c:dPt>
          <c:dPt>
            <c:idx val="1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632-4F4D-88E6-9F3C9AFCDB50}"/>
              </c:ext>
            </c:extLst>
          </c:dPt>
          <c:dPt>
            <c:idx val="14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C632-4F4D-88E6-9F3C9AFCDB50}"/>
              </c:ext>
            </c:extLst>
          </c:dPt>
          <c:dPt>
            <c:idx val="15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632-4F4D-88E6-9F3C9AFCDB50}"/>
              </c:ext>
            </c:extLst>
          </c:dPt>
          <c:dPt>
            <c:idx val="16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632-4F4D-88E6-9F3C9AFCDB50}"/>
              </c:ext>
            </c:extLst>
          </c:dPt>
          <c:dPt>
            <c:idx val="17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632-4F4D-88E6-9F3C9AFCDB50}"/>
              </c:ext>
            </c:extLst>
          </c:dPt>
          <c:dPt>
            <c:idx val="18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632-4F4D-88E6-9F3C9AFCDB50}"/>
              </c:ext>
            </c:extLst>
          </c:dPt>
          <c:dPt>
            <c:idx val="19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632-4F4D-88E6-9F3C9AFCDB50}"/>
              </c:ext>
            </c:extLst>
          </c:dPt>
          <c:val>
            <c:numRef>
              <c:f>'Score Ranking'!$C$2:$V$2</c:f>
              <c:numCache>
                <c:formatCode>General</c:formatCode>
                <c:ptCount val="20"/>
                <c:pt idx="0">
                  <c:v>1.1096596502910445</c:v>
                </c:pt>
                <c:pt idx="1">
                  <c:v>1.2604802783787781</c:v>
                </c:pt>
                <c:pt idx="2">
                  <c:v>1.0550825025540556</c:v>
                </c:pt>
                <c:pt idx="4">
                  <c:v>1.1279361019702785</c:v>
                </c:pt>
                <c:pt idx="5">
                  <c:v>1.1290932765484201</c:v>
                </c:pt>
                <c:pt idx="6">
                  <c:v>1.1353436878252219</c:v>
                </c:pt>
                <c:pt idx="7">
                  <c:v>1.1509885893144172</c:v>
                </c:pt>
                <c:pt idx="8">
                  <c:v>1.1647473984323802</c:v>
                </c:pt>
                <c:pt idx="9">
                  <c:v>1.1716453301695957</c:v>
                </c:pt>
                <c:pt idx="10">
                  <c:v>1.1773882288756645</c:v>
                </c:pt>
                <c:pt idx="11">
                  <c:v>1.1785326128972617</c:v>
                </c:pt>
                <c:pt idx="12">
                  <c:v>1.187688442363902</c:v>
                </c:pt>
                <c:pt idx="13">
                  <c:v>1.1910183703752051</c:v>
                </c:pt>
                <c:pt idx="14">
                  <c:v>1.1932578547366819</c:v>
                </c:pt>
                <c:pt idx="15">
                  <c:v>1.193741858260128</c:v>
                </c:pt>
                <c:pt idx="16">
                  <c:v>1.1983014435940107</c:v>
                </c:pt>
                <c:pt idx="17">
                  <c:v>1.1987905859921131</c:v>
                </c:pt>
                <c:pt idx="18">
                  <c:v>1.200837949822537</c:v>
                </c:pt>
                <c:pt idx="19">
                  <c:v>1.207039626613178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32-4F4D-88E6-9F3C9AFCDB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4449072"/>
        <c:axId val="564446776"/>
      </c:barChart>
      <c:catAx>
        <c:axId val="564449072"/>
        <c:scaling>
          <c:orientation val="minMax"/>
        </c:scaling>
        <c:delete val="1"/>
        <c:axPos val="b"/>
        <c:majorTickMark val="none"/>
        <c:minorTickMark val="none"/>
        <c:tickLblPos val="nextTo"/>
        <c:crossAx val="564446776"/>
        <c:crosses val="autoZero"/>
        <c:auto val="1"/>
        <c:lblAlgn val="ctr"/>
        <c:lblOffset val="100"/>
        <c:noMultiLvlLbl val="0"/>
      </c:catAx>
      <c:valAx>
        <c:axId val="564446776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449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89C0-8B30-4A45-B910-724D8045C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3041A-7BD1-41F8-9768-ACDAE10CE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F565F-AEEF-4F48-AEAA-942CB282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0281-3639-44F6-808E-460A63CF15B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E6B8E-40AA-46B6-B4B6-6AE1D099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A67F3-FBBA-43B8-9A53-647D7844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5BA7-02CC-4A06-ABA1-43B79595C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4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7B67-C073-44C1-A2BD-5F2577F2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C31AE-1463-4E7E-94A5-9FF12B7BF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2D584-0848-42A3-B917-35CCD0F9D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0281-3639-44F6-808E-460A63CF15B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279F3-10FB-43FE-A393-ECB7D5DD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81767-0EC7-4A71-A1DA-AF35B91F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5BA7-02CC-4A06-ABA1-43B79595C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1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F45CBC-8947-4BA1-92FB-02BBF8868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40473-7BD5-475D-BBCD-1F48A2BAE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9BAEC-04BF-4B6E-81F5-8DDDA283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0281-3639-44F6-808E-460A63CF15B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A4D8E-FB23-48FE-B17A-10669AF4E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EABEE-2B93-4B7F-BF8C-6FDE60F3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5BA7-02CC-4A06-ABA1-43B79595C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2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95D1-54AA-4789-8DEB-645CD1AC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D1470-FAE8-4481-B0FC-1F2029D7E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A5E61-0772-41D7-850B-279EC8FE0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0281-3639-44F6-808E-460A63CF15B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283F0-A90B-4CC0-86F4-9F35B918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CC929-B617-4DDF-90C3-7A29A069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5BA7-02CC-4A06-ABA1-43B79595C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1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EE3C-A9FE-43CA-93FC-947D5CB98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24525-EEF0-4204-96AE-FF7CA6B85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0062A-4241-4AF5-8EBF-1B046401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0281-3639-44F6-808E-460A63CF15B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4F21E-D5BA-4C9D-B82C-C35B8D6F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52630-CCD1-4855-8A5E-2A37D2EF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5BA7-02CC-4A06-ABA1-43B79595C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AD56-F1C3-49D7-860B-D0EF6CA8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8F1DF-5D78-40EF-938A-2F3D5F2C8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68AE9-8D3F-4500-82B0-1A4CACC3B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031A6-B26B-4008-A4DC-61CAEDC9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0281-3639-44F6-808E-460A63CF15B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CC4AB-28C9-4278-BFB6-749AED39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A5E54-03E1-4FC8-ABE8-48BF0383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5BA7-02CC-4A06-ABA1-43B79595C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9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0407-5438-41F8-8730-17A343881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17847-9D00-49E0-83A6-3CF0866E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D06BB-77B5-44B9-B208-EFE1F2518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F1386A-5864-41C4-BAB7-5EEC9C354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1FFE10-4E81-4F0C-8661-584041163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116A6B-9EB1-404B-9824-531DD02B1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0281-3639-44F6-808E-460A63CF15B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CAAAC7-C9E2-47B1-B2F3-6120B1D9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2D06BD-221A-4306-A04C-4A94B97B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5BA7-02CC-4A06-ABA1-43B79595C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1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5274-DA47-409F-B9C6-3AC9947F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B1A6F-582C-4DE0-B2A8-F01530AE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0281-3639-44F6-808E-460A63CF15B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C3F2F-A19C-4D14-BE7B-BAE53F28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EFEB0-44C7-4EB9-8CF8-AC2395E7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5BA7-02CC-4A06-ABA1-43B79595C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6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27811E-9BC6-41A5-B37C-078EB2360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0281-3639-44F6-808E-460A63CF15B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B4BA2F-43D1-427B-9E63-78496BCD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3467C-9F9D-4130-983D-EEE7485F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5BA7-02CC-4A06-ABA1-43B79595C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5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43FC-D6A6-4233-84D6-A0ED07D2A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DFA73-F3BF-4996-A8CA-E31D1C64B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1348D-7836-4A1D-9884-FB65C328A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6FBFF-843A-4473-92D5-897D6909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0281-3639-44F6-808E-460A63CF15B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112A7-5BBF-40ED-A0DA-0E32BCBA0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BDCCD-C44F-4313-8208-BB4A2413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5BA7-02CC-4A06-ABA1-43B79595C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3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870E6-8F01-4160-84C3-8BB62376A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DD932C-A168-4577-9C2D-EDFEF1F35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BD594-9738-4F49-ACCE-87D42D8CE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5075F-115F-427C-BB85-A3D50279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0281-3639-44F6-808E-460A63CF15B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3EED2-7285-4E0E-9C1C-C48931D4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4CD9A-A96B-438B-8A39-B3C67BC2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5BA7-02CC-4A06-ABA1-43B79595C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6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F59A70-0952-4770-99DF-35F44C3BC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AD78D-FF72-467A-8F06-9514C8486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4B46B-73F1-48C0-91F7-851800F08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0281-3639-44F6-808E-460A63CF15B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77875-8DB7-4947-A418-F2BE43CE5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C6C4A-9553-46B2-ACFF-A4FB7176B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D5BA7-02CC-4A06-ABA1-43B79595C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0B8BC-90B6-4506-9218-357DA891E6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Instruction Prefetching Championship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8A323-3F40-44B0-9B09-CB51B87182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May 31</a:t>
            </a:r>
            <a:r>
              <a:rPr lang="en-US" baseline="30000" dirty="0"/>
              <a:t>st</a:t>
            </a:r>
            <a:r>
              <a:rPr lang="en-US" dirty="0"/>
              <a:t>, 2020</a:t>
            </a:r>
          </a:p>
          <a:p>
            <a:r>
              <a:rPr lang="en-US" dirty="0"/>
              <a:t>Held in conjunction with ISCA 2020</a:t>
            </a:r>
          </a:p>
          <a:p>
            <a:endParaRPr lang="en-US" dirty="0"/>
          </a:p>
          <a:p>
            <a:r>
              <a:rPr lang="en-US" dirty="0"/>
              <a:t>Seth Pugsley (Intel Labs)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E1FC322-D91F-4E1E-AFCD-81D3043E7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5" y="5593952"/>
            <a:ext cx="1762125" cy="116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8A1F508-E8C3-48D4-A7E9-8844C390B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1" y="5587859"/>
            <a:ext cx="2381250" cy="117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018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C115B-C313-4979-8E6E-9141131B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957EF-71F7-4681-BDA8-56CF4BEB8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6F73DB8E-B806-4294-98C4-EA5BFD3C8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1" y="6176963"/>
            <a:ext cx="1187263" cy="58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3EB507-BA6E-44DE-9945-41BB2DFF7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596" y="6176963"/>
            <a:ext cx="883154" cy="58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77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C115B-C313-4979-8E6E-9141131B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957EF-71F7-4681-BDA8-56CF4BEB8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your hard work</a:t>
            </a:r>
          </a:p>
          <a:p>
            <a:r>
              <a:rPr lang="en-US" dirty="0"/>
              <a:t>16 submissions</a:t>
            </a:r>
          </a:p>
          <a:p>
            <a:pPr lvl="1"/>
            <a:r>
              <a:rPr lang="en-US" dirty="0"/>
              <a:t>Top 6 performers presented today</a:t>
            </a:r>
          </a:p>
          <a:p>
            <a:r>
              <a:rPr lang="en-US" dirty="0"/>
              <a:t>Final score = geomean of speedup for all 83 traces</a:t>
            </a:r>
          </a:p>
          <a:p>
            <a:r>
              <a:rPr lang="en-US" dirty="0"/>
              <a:t>Prizes for the top 3 prefetchers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6F73DB8E-B806-4294-98C4-EA5BFD3C8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1" y="6176963"/>
            <a:ext cx="1187263" cy="58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3EB507-BA6E-44DE-9945-41BB2DFF7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596" y="6176963"/>
            <a:ext cx="883154" cy="58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46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C115B-C313-4979-8E6E-9141131B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Scores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6F73DB8E-B806-4294-98C4-EA5BFD3C8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1" y="6176963"/>
            <a:ext cx="1187263" cy="58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3EB507-BA6E-44DE-9945-41BB2DFF7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596" y="6176963"/>
            <a:ext cx="883154" cy="58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AA07516-698E-461B-91FA-F01EEA4C23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217211"/>
              </p:ext>
            </p:extLst>
          </p:nvPr>
        </p:nvGraphicFramePr>
        <p:xfrm>
          <a:off x="838200" y="1218656"/>
          <a:ext cx="10515600" cy="4748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3B15050-3923-4F0D-BF42-02893A043234}"/>
              </a:ext>
            </a:extLst>
          </p:cNvPr>
          <p:cNvSpPr txBox="1"/>
          <p:nvPr/>
        </p:nvSpPr>
        <p:spPr>
          <a:xfrm>
            <a:off x="2372134" y="2839350"/>
            <a:ext cx="3457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Perfect L1-I: 1.260x</a:t>
            </a:r>
          </a:p>
          <a:p>
            <a:r>
              <a:rPr lang="en-US" dirty="0"/>
              <a:t>* 160 KB L1-I: 1.110x</a:t>
            </a:r>
          </a:p>
          <a:p>
            <a:r>
              <a:rPr lang="en-US" dirty="0"/>
              <a:t>* Next-line PF: 1.055x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109BAD-545A-485D-B2A5-380F35CF3BD0}"/>
              </a:ext>
            </a:extLst>
          </p:cNvPr>
          <p:cNvCxnSpPr>
            <a:cxnSpLocks/>
          </p:cNvCxnSpPr>
          <p:nvPr/>
        </p:nvCxnSpPr>
        <p:spPr>
          <a:xfrm flipH="1" flipV="1">
            <a:off x="2157619" y="2439003"/>
            <a:ext cx="366506" cy="561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C9D047-A775-46CE-8BB2-206364A0CABD}"/>
              </a:ext>
            </a:extLst>
          </p:cNvPr>
          <p:cNvCxnSpPr>
            <a:cxnSpLocks/>
          </p:cNvCxnSpPr>
          <p:nvPr/>
        </p:nvCxnSpPr>
        <p:spPr>
          <a:xfrm flipH="1">
            <a:off x="1567543" y="3219450"/>
            <a:ext cx="956582" cy="11261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5A9A3D-C39C-4DCB-BA94-728519B3C38B}"/>
              </a:ext>
            </a:extLst>
          </p:cNvPr>
          <p:cNvCxnSpPr>
            <a:cxnSpLocks/>
          </p:cNvCxnSpPr>
          <p:nvPr/>
        </p:nvCxnSpPr>
        <p:spPr>
          <a:xfrm>
            <a:off x="2524126" y="3514725"/>
            <a:ext cx="62320" cy="1562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66E0D1E-9B20-48C0-B819-97A43E8B534E}"/>
              </a:ext>
            </a:extLst>
          </p:cNvPr>
          <p:cNvSpPr txBox="1"/>
          <p:nvPr/>
        </p:nvSpPr>
        <p:spPr>
          <a:xfrm>
            <a:off x="3396887" y="5909231"/>
            <a:ext cx="316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Lowest Submitted Score: 1.128x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665981-DEB9-44BD-B732-6D67FDF4AEF1}"/>
              </a:ext>
            </a:extLst>
          </p:cNvPr>
          <p:cNvSpPr txBox="1"/>
          <p:nvPr/>
        </p:nvSpPr>
        <p:spPr>
          <a:xfrm>
            <a:off x="8000999" y="5909231"/>
            <a:ext cx="321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 Submitted Score: 1.207x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14AB50-076C-4AF2-9073-36BC9770CA7A}"/>
              </a:ext>
            </a:extLst>
          </p:cNvPr>
          <p:cNvSpPr txBox="1"/>
          <p:nvPr/>
        </p:nvSpPr>
        <p:spPr>
          <a:xfrm>
            <a:off x="5314950" y="6358235"/>
            <a:ext cx="28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Green</a:t>
            </a:r>
            <a:r>
              <a:rPr lang="en-US" dirty="0"/>
              <a:t> = presented at IPC-1</a:t>
            </a:r>
          </a:p>
        </p:txBody>
      </p:sp>
    </p:spTree>
    <p:extLst>
      <p:ext uri="{BB962C8B-B14F-4D97-AF65-F5344CB8AC3E}">
        <p14:creationId xmlns:p14="http://schemas.microsoft.com/office/powerpoint/2010/main" val="6099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C115B-C313-4979-8E6E-9141131B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Winners’ S-curves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957EF-71F7-4681-BDA8-56CF4BEB8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1" y="1719724"/>
            <a:ext cx="3933825" cy="4351338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1.207x speedup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1.201x speedup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1.199x speedup</a:t>
            </a:r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 take turns having a higher S-curve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’s S-curve is more consistently on top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6F73DB8E-B806-4294-98C4-EA5BFD3C8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1" y="6176963"/>
            <a:ext cx="1187263" cy="58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3EB507-BA6E-44DE-9945-41BB2DFF7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596" y="6176963"/>
            <a:ext cx="883154" cy="58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507A21-BB22-49EA-8B48-7A9963AC4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273" y="1525373"/>
            <a:ext cx="7820900" cy="457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5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C115B-C313-4979-8E6E-9141131B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prefetchers …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6F73DB8E-B806-4294-98C4-EA5BFD3C8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1" y="6176963"/>
            <a:ext cx="1187263" cy="58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3EB507-BA6E-44DE-9945-41BB2DFF7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596" y="6176963"/>
            <a:ext cx="883154" cy="58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55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C115B-C313-4979-8E6E-9141131B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prefetchers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957EF-71F7-4681-BDA8-56CF4BEB8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place:</a:t>
            </a:r>
          </a:p>
          <a:p>
            <a:pPr lvl="1"/>
            <a:r>
              <a:rPr lang="en-US" dirty="0"/>
              <a:t>“D-JOLT: Distant Jolt Prefetcher” by Tomoki Nakamura, Toru Koizumi, </a:t>
            </a:r>
            <a:r>
              <a:rPr lang="en-US" dirty="0" err="1"/>
              <a:t>Yuya</a:t>
            </a:r>
            <a:r>
              <a:rPr lang="en-US" dirty="0"/>
              <a:t> </a:t>
            </a:r>
            <a:r>
              <a:rPr lang="en-US" dirty="0" err="1"/>
              <a:t>Degawa</a:t>
            </a:r>
            <a:r>
              <a:rPr lang="en-US" dirty="0"/>
              <a:t>, </a:t>
            </a:r>
            <a:r>
              <a:rPr lang="en-US" dirty="0" err="1"/>
              <a:t>Hidetsugu</a:t>
            </a:r>
            <a:r>
              <a:rPr lang="en-US" dirty="0"/>
              <a:t> </a:t>
            </a:r>
            <a:r>
              <a:rPr lang="en-US" dirty="0" err="1"/>
              <a:t>Irie</a:t>
            </a:r>
            <a:r>
              <a:rPr lang="en-US" dirty="0"/>
              <a:t>, Shuichi Sakai, </a:t>
            </a:r>
            <a:r>
              <a:rPr lang="en-US" dirty="0" err="1"/>
              <a:t>Ryota</a:t>
            </a:r>
            <a:r>
              <a:rPr lang="en-US" dirty="0"/>
              <a:t> </a:t>
            </a:r>
            <a:r>
              <a:rPr lang="en-US" dirty="0" err="1"/>
              <a:t>Shioya</a:t>
            </a:r>
            <a:r>
              <a:rPr lang="en-US" dirty="0"/>
              <a:t> (The University of Tokyo)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6F73DB8E-B806-4294-98C4-EA5BFD3C8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1" y="6176963"/>
            <a:ext cx="1187263" cy="58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3EB507-BA6E-44DE-9945-41BB2DFF7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596" y="6176963"/>
            <a:ext cx="883154" cy="58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2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C115B-C313-4979-8E6E-9141131B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prefetchers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957EF-71F7-4681-BDA8-56CF4BEB8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place:</a:t>
            </a:r>
          </a:p>
          <a:p>
            <a:pPr lvl="1"/>
            <a:r>
              <a:rPr lang="en-US" dirty="0"/>
              <a:t>“D-JOLT: Distant Jolt Prefetcher” by Tomoki Nakamura, Toru Koizumi, </a:t>
            </a:r>
            <a:r>
              <a:rPr lang="en-US" dirty="0" err="1"/>
              <a:t>Yuya</a:t>
            </a:r>
            <a:r>
              <a:rPr lang="en-US" dirty="0"/>
              <a:t> </a:t>
            </a:r>
            <a:r>
              <a:rPr lang="en-US" dirty="0" err="1"/>
              <a:t>Degawa</a:t>
            </a:r>
            <a:r>
              <a:rPr lang="en-US" dirty="0"/>
              <a:t>, </a:t>
            </a:r>
            <a:r>
              <a:rPr lang="en-US" dirty="0" err="1"/>
              <a:t>Hidetsugu</a:t>
            </a:r>
            <a:r>
              <a:rPr lang="en-US" dirty="0"/>
              <a:t> </a:t>
            </a:r>
            <a:r>
              <a:rPr lang="en-US" dirty="0" err="1"/>
              <a:t>Irie</a:t>
            </a:r>
            <a:r>
              <a:rPr lang="en-US" dirty="0"/>
              <a:t>, Shuichi Sakai, </a:t>
            </a:r>
            <a:r>
              <a:rPr lang="en-US" dirty="0" err="1"/>
              <a:t>Ryota</a:t>
            </a:r>
            <a:r>
              <a:rPr lang="en-US" dirty="0"/>
              <a:t> </a:t>
            </a:r>
            <a:r>
              <a:rPr lang="en-US" dirty="0" err="1"/>
              <a:t>Shioya</a:t>
            </a:r>
            <a:r>
              <a:rPr lang="en-US" dirty="0"/>
              <a:t> (The University of Tokyo)</a:t>
            </a:r>
          </a:p>
          <a:p>
            <a:pPr lvl="1"/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place:</a:t>
            </a:r>
          </a:p>
          <a:p>
            <a:pPr lvl="1"/>
            <a:r>
              <a:rPr lang="en-US" dirty="0"/>
              <a:t>“The FNL+MMA Instruction Cache Prefetcher” by Andre </a:t>
            </a:r>
            <a:r>
              <a:rPr lang="en-US" dirty="0" err="1"/>
              <a:t>Seznec</a:t>
            </a:r>
            <a:r>
              <a:rPr lang="en-US" dirty="0"/>
              <a:t> (INRIA/IRISA) 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6F73DB8E-B806-4294-98C4-EA5BFD3C8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1" y="6176963"/>
            <a:ext cx="1187263" cy="58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3EB507-BA6E-44DE-9945-41BB2DFF7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596" y="6176963"/>
            <a:ext cx="883154" cy="58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72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C115B-C313-4979-8E6E-9141131B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prefetchers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957EF-71F7-4681-BDA8-56CF4BEB8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place:</a:t>
            </a:r>
          </a:p>
          <a:p>
            <a:pPr lvl="1"/>
            <a:r>
              <a:rPr lang="en-US" dirty="0"/>
              <a:t>“D-JOLT: Distant Jolt Prefetcher” by Tomoki Nakamura, Toru Koizumi, </a:t>
            </a:r>
            <a:r>
              <a:rPr lang="en-US" dirty="0" err="1"/>
              <a:t>Yuya</a:t>
            </a:r>
            <a:r>
              <a:rPr lang="en-US" dirty="0"/>
              <a:t> </a:t>
            </a:r>
            <a:r>
              <a:rPr lang="en-US" dirty="0" err="1"/>
              <a:t>Degawa</a:t>
            </a:r>
            <a:r>
              <a:rPr lang="en-US" dirty="0"/>
              <a:t>, </a:t>
            </a:r>
            <a:r>
              <a:rPr lang="en-US" dirty="0" err="1"/>
              <a:t>Hidetsugu</a:t>
            </a:r>
            <a:r>
              <a:rPr lang="en-US" dirty="0"/>
              <a:t> </a:t>
            </a:r>
            <a:r>
              <a:rPr lang="en-US" dirty="0" err="1"/>
              <a:t>Irie</a:t>
            </a:r>
            <a:r>
              <a:rPr lang="en-US" dirty="0"/>
              <a:t>, Shuichi Sakai, </a:t>
            </a:r>
            <a:r>
              <a:rPr lang="en-US" dirty="0" err="1"/>
              <a:t>Ryota</a:t>
            </a:r>
            <a:r>
              <a:rPr lang="en-US" dirty="0"/>
              <a:t> </a:t>
            </a:r>
            <a:r>
              <a:rPr lang="en-US" dirty="0" err="1"/>
              <a:t>Shioya</a:t>
            </a:r>
            <a:r>
              <a:rPr lang="en-US" dirty="0"/>
              <a:t> (The University of Tokyo)</a:t>
            </a:r>
          </a:p>
          <a:p>
            <a:pPr lvl="1"/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place:</a:t>
            </a:r>
          </a:p>
          <a:p>
            <a:pPr lvl="1"/>
            <a:r>
              <a:rPr lang="en-US" dirty="0"/>
              <a:t>“The FNL+MMA Instruction Cache Prefetcher” by Andre </a:t>
            </a:r>
            <a:r>
              <a:rPr lang="en-US" dirty="0" err="1"/>
              <a:t>Seznec</a:t>
            </a:r>
            <a:r>
              <a:rPr lang="en-US" dirty="0"/>
              <a:t> (INRIA/IRISA)</a:t>
            </a:r>
          </a:p>
          <a:p>
            <a:pPr lvl="1"/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place:</a:t>
            </a:r>
          </a:p>
          <a:p>
            <a:pPr lvl="1"/>
            <a:r>
              <a:rPr lang="en-US" dirty="0"/>
              <a:t>“Entangled Instruction Prefetcher” by Alberto Ros, Alexandra </a:t>
            </a:r>
            <a:r>
              <a:rPr lang="en-US" dirty="0" err="1"/>
              <a:t>Jimborean</a:t>
            </a:r>
            <a:r>
              <a:rPr lang="en-US" dirty="0"/>
              <a:t> (University of Murcia)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6F73DB8E-B806-4294-98C4-EA5BFD3C8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1" y="6176963"/>
            <a:ext cx="1187263" cy="58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3EB507-BA6E-44DE-9945-41BB2DFF7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596" y="6176963"/>
            <a:ext cx="883154" cy="58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834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C115B-C313-4979-8E6E-9141131B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957EF-71F7-4681-BDA8-56CF4BEB8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Congratulations to the winners!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6F73DB8E-B806-4294-98C4-EA5BFD3C8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1" y="6176963"/>
            <a:ext cx="1187263" cy="58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3EB507-BA6E-44DE-9945-41BB2DFF7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596" y="6176963"/>
            <a:ext cx="883154" cy="58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952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B7C4333D641B42B026DBE6FCC9A917" ma:contentTypeVersion="2" ma:contentTypeDescription="Create a new document." ma:contentTypeScope="" ma:versionID="0b92bedefb4f949e8070dfee8880b0bb">
  <xsd:schema xmlns:xsd="http://www.w3.org/2001/XMLSchema" xmlns:xs="http://www.w3.org/2001/XMLSchema" xmlns:p="http://schemas.microsoft.com/office/2006/metadata/properties" xmlns:ns3="3c1c1fe6-1c8e-4907-9b54-5728bb112379" targetNamespace="http://schemas.microsoft.com/office/2006/metadata/properties" ma:root="true" ma:fieldsID="43ee75bb2ffd0ee4eb2439edbbde3dcf" ns3:_="">
    <xsd:import namespace="3c1c1fe6-1c8e-4907-9b54-5728bb11237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1c1fe6-1c8e-4907-9b54-5728bb1123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216EC2-CCBA-44DF-A798-8903603393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B42485-72E0-4CA7-99E8-B66157DA87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1c1fe6-1c8e-4907-9b54-5728bb1123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0D1C873-248B-4C10-91AC-7BB103A4311E}">
  <ds:schemaRefs>
    <ds:schemaRef ds:uri="http://purl.org/dc/elements/1.1/"/>
    <ds:schemaRef ds:uri="http://schemas.microsoft.com/office/2006/metadata/properties"/>
    <ds:schemaRef ds:uri="http://purl.org/dc/terms/"/>
    <ds:schemaRef ds:uri="3c1c1fe6-1c8e-4907-9b54-5728bb1123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4106</TotalTime>
  <Words>302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1st Instruction Prefetching Championship</vt:lpstr>
      <vt:lpstr>Closing and Results</vt:lpstr>
      <vt:lpstr>Scores</vt:lpstr>
      <vt:lpstr>Winners’ S-curves</vt:lpstr>
      <vt:lpstr>Top 3 prefetchers …</vt:lpstr>
      <vt:lpstr>Top 3 prefetchers …</vt:lpstr>
      <vt:lpstr>Top 3 prefetchers …</vt:lpstr>
      <vt:lpstr>Top 3 prefetchers …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Pugsley, Seth H</dc:creator>
  <cp:keywords>CTPClassification=CTP_NT</cp:keywords>
  <cp:lastModifiedBy>Pugsley, Seth H</cp:lastModifiedBy>
  <cp:revision>1</cp:revision>
  <dcterms:created xsi:type="dcterms:W3CDTF">2020-05-27T21:01:18Z</dcterms:created>
  <dcterms:modified xsi:type="dcterms:W3CDTF">2020-05-31T15:39:09Z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90a1ce6e-876f-4166-9f18-25ef3c7447f9</vt:lpwstr>
  </property>
  <property fmtid="{D5CDD505-2E9C-101B-9397-08002B2CF9AE}" pid="3" name="CTP_TimeStamp">
    <vt:lpwstr>2020-05-31 15:39:09Z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0x0101004CB7C4333D641B42B026DBE6FCC9A917</vt:lpwstr>
  </property>
</Properties>
</file>