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14EF6-B2DB-4C43-AFAB-8A27FCAF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170898-F070-4AF2-8591-9720F0AD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8549A-1E94-49F6-807B-14DB3902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2F522-1C79-4E71-8502-76415970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FC4CBA-8525-42CE-A18C-60FDA322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85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3AD60-7C77-4B64-8346-0877B434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B07AC3-B4CB-44EC-A35C-7DE911BA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57A65-5237-40DD-BBD0-67A4B55B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E61AC-9E93-464C-9360-7AAD2A6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D0F7F-1E0B-433C-92F8-BE8DD959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4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CD52AB-BFEC-454E-BC26-B91FF8AA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85A656-D787-4529-AE97-CEEA751B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2FD01-18A5-4154-8C6A-986208F3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90D8C-C9B0-44FE-B063-F3E65A6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1C519-4ACD-46C7-8A03-1130A144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2EF0B-A82E-4743-BDAE-E4014BB4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9427E-8A58-4A47-92A8-A9784B93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CD673-DC08-4595-86FC-C037B604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53B55-09BC-4AA3-9C20-3754613B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F7115-F1B3-4CFA-918E-179A90AD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2F3EE-CFE0-4B1F-A45B-BEFE99F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3E09F-1180-414F-AD9B-DE09BF908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199C3-8F46-4A57-A040-A5111975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7CAD6-92EF-4070-88EB-05E8CF2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96BE2-E3EC-435A-8031-0F7DF21C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E4B6D-753F-4BCD-9E8C-62A3F1F8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F1176-CFAA-42A5-B9E9-4AE3B3F46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AC4EA-0E0B-490E-9A27-FC74A83F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447240-0B84-4A13-845F-5112C2C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3CBB4-5A37-4259-96B9-94DE04DD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D74B40-3345-4D3C-86BA-7E7299B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7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D177D-A530-4A6B-959D-AF318208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7E9C46-268E-494C-BAAB-01BEEFC5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31487F-7ABE-4278-8CFD-E5879D14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D0E70B-A2BF-4718-9323-DE531F3E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B94AA0-2A0F-4B4C-87C5-55007855A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3FDF0D-E7A7-4C10-BC7F-89185834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CE9995-B672-41F1-B8A6-817E0511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DAE43D-91CC-4EC3-B387-FF0936F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8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75165-D77E-42A5-8B68-D36A5A6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D53FDA-385B-4631-8D5D-2158AD4C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07A6F-049C-4551-8708-B22CCA18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4A0E17-9930-4667-ADD6-ADBDAD9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B8A315-AA6D-4EE9-BBF0-59A6FEC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8EF59E-0AB3-421D-BCDE-C5160851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181EE-58AD-42EE-A884-1B2801B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4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F2A7B-60BD-4E26-94C9-A0B52515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9D3DD1-2C72-44EA-B244-EDB0EA7A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80AD76-0EFD-421B-A7AD-0E7C26F2F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CE54A-9778-45E6-8B3B-90D2DF23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A50F-703C-49A3-8C36-DCB3621E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8E084-8EAB-4001-AF7F-30BFBFCF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ECA4F-A55F-4828-B4D9-F5A88D40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3F4919-7A63-4EE5-96EF-D5A4E810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442560-CC65-4BCA-8D6C-714B628C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60E347-4DEF-4074-9FD6-2FB92769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A63309-06BC-4E61-82EB-4E2AE51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DA88C-0964-42ED-A654-C5C93A2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DA0417-23A5-46F6-BE94-905289F8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03127-4190-4D81-94CA-1760CC12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83544-A576-44C5-B55A-712E3C99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B34C-C120-4BC4-9F3B-D9499B7529FF}" type="datetimeFigureOut">
              <a:rPr kumimoji="1" lang="ja-JP" altLang="en-US" smtClean="0"/>
              <a:t>2022/1/27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27EFB-E0DE-4F5B-B43E-8F856430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2176C3-F632-4692-B399-69D5136F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3E04-ECF0-4CD7-AB8B-7D24DAF96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98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EE5D33F-407D-44E8-8799-6D1E7A11D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129773" cy="1142916"/>
          </a:xfrm>
        </p:spPr>
        <p:txBody>
          <a:bodyPr/>
          <a:lstStyle/>
          <a:p>
            <a:pPr algn="l"/>
            <a:r>
              <a:rPr kumimoji="1" lang="ja-JP" altLang="en-US" dirty="0"/>
              <a:t>＜ログイン処理＞</a:t>
            </a:r>
            <a:endParaRPr kumimoji="1" lang="en-US" altLang="ja-JP" dirty="0"/>
          </a:p>
          <a:p>
            <a:pPr algn="l"/>
            <a:r>
              <a:rPr kumimoji="1" lang="ja-JP" altLang="en-US" sz="1400" dirty="0"/>
              <a:t>・不要なテーブルは作らない</a:t>
            </a:r>
            <a:endParaRPr kumimoji="1" lang="en-US" altLang="ja-JP" sz="1400" dirty="0"/>
          </a:p>
          <a:p>
            <a:pPr algn="l"/>
            <a:r>
              <a:rPr lang="ja-JP" altLang="en-US" sz="1400" dirty="0"/>
              <a:t>→データ容量がちょっと削減できる</a:t>
            </a:r>
            <a:endParaRPr lang="en-US" altLang="ja-JP" sz="1400" dirty="0"/>
          </a:p>
          <a:p>
            <a:pPr algn="l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BE3225C-16FF-492A-AC50-531B10C2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068"/>
            <a:ext cx="2910980" cy="45867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4A5601-731F-4731-A504-B8F3F248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73" y="969211"/>
            <a:ext cx="2264348" cy="2137912"/>
          </a:xfrm>
          <a:prstGeom prst="rect">
            <a:avLst/>
          </a:prstGeom>
        </p:spPr>
      </p:pic>
      <p:sp>
        <p:nvSpPr>
          <p:cNvPr id="10" name="字幕 2">
            <a:extLst>
              <a:ext uri="{FF2B5EF4-FFF2-40B4-BE49-F238E27FC236}">
                <a16:creationId xmlns:a16="http://schemas.microsoft.com/office/drawing/2014/main" id="{CFA37A70-682B-48B9-A81B-9088A06C6084}"/>
              </a:ext>
            </a:extLst>
          </p:cNvPr>
          <p:cNvSpPr txBox="1">
            <a:spLocks/>
          </p:cNvSpPr>
          <p:nvPr/>
        </p:nvSpPr>
        <p:spPr>
          <a:xfrm>
            <a:off x="3112995" y="0"/>
            <a:ext cx="3129773" cy="11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/>
              <a:t>＜行動履歴記録＞</a:t>
            </a:r>
            <a:endParaRPr lang="en-US" altLang="ja-JP" dirty="0"/>
          </a:p>
          <a:p>
            <a:pPr algn="l"/>
            <a:r>
              <a:rPr lang="ja-JP" altLang="en-US" sz="1400" dirty="0"/>
              <a:t>・ユーザー名のテーブルの中に行動履歴を記録するカラムを作り、記録</a:t>
            </a:r>
            <a:endParaRPr lang="en-US" altLang="ja-JP" sz="1400" dirty="0"/>
          </a:p>
          <a:p>
            <a:pPr algn="l"/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B663505-CA82-4A30-B157-35F97D01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93" y="5157478"/>
            <a:ext cx="3204614" cy="1700522"/>
          </a:xfrm>
          <a:prstGeom prst="rect">
            <a:avLst/>
          </a:prstGeom>
        </p:spPr>
      </p:pic>
      <p:sp>
        <p:nvSpPr>
          <p:cNvPr id="13" name="字幕 2">
            <a:extLst>
              <a:ext uri="{FF2B5EF4-FFF2-40B4-BE49-F238E27FC236}">
                <a16:creationId xmlns:a16="http://schemas.microsoft.com/office/drawing/2014/main" id="{7258B85A-F38C-4307-B505-CA94C2511948}"/>
              </a:ext>
            </a:extLst>
          </p:cNvPr>
          <p:cNvSpPr txBox="1">
            <a:spLocks/>
          </p:cNvSpPr>
          <p:nvPr/>
        </p:nvSpPr>
        <p:spPr>
          <a:xfrm>
            <a:off x="3017093" y="3193271"/>
            <a:ext cx="3335341" cy="22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＜データベース構造＞</a:t>
            </a:r>
            <a:endParaRPr lang="en-US" altLang="ja-JP" sz="1800" dirty="0"/>
          </a:p>
          <a:p>
            <a:pPr algn="l"/>
            <a:r>
              <a:rPr lang="ja-JP" altLang="en-US" sz="1100" dirty="0"/>
              <a:t>・</a:t>
            </a:r>
            <a:r>
              <a:rPr lang="en-US" altLang="ja-JP" sz="1100" dirty="0"/>
              <a:t>ID</a:t>
            </a:r>
            <a:r>
              <a:rPr lang="ja-JP" altLang="en-US" sz="1100" dirty="0"/>
              <a:t>、認証番号管理用のテーブル内に　</a:t>
            </a:r>
            <a:endParaRPr lang="en-US" altLang="ja-JP" sz="1100" dirty="0"/>
          </a:p>
          <a:p>
            <a:pPr algn="l"/>
            <a:r>
              <a:rPr lang="ja-JP" altLang="en-US" sz="1100" dirty="0"/>
              <a:t>　</a:t>
            </a:r>
            <a:r>
              <a:rPr lang="en-US" altLang="ja-JP" sz="1100" dirty="0"/>
              <a:t>ID</a:t>
            </a:r>
            <a:r>
              <a:rPr lang="ja-JP" altLang="en-US" sz="1100" dirty="0"/>
              <a:t>とパスワードのカラムを作成</a:t>
            </a:r>
            <a:endParaRPr lang="en-US" altLang="ja-JP" sz="1100" dirty="0"/>
          </a:p>
          <a:p>
            <a:pPr algn="l"/>
            <a:r>
              <a:rPr lang="ja-JP" altLang="en-US" sz="1100" dirty="0"/>
              <a:t>・ユーザー</a:t>
            </a:r>
            <a:r>
              <a:rPr lang="en-US" altLang="ja-JP" sz="1100" dirty="0"/>
              <a:t>ID</a:t>
            </a:r>
            <a:r>
              <a:rPr lang="ja-JP" altLang="en-US" sz="1100" dirty="0"/>
              <a:t>名のテーブルを作り、</a:t>
            </a:r>
            <a:endParaRPr lang="en-US" altLang="ja-JP" sz="1100" dirty="0"/>
          </a:p>
          <a:p>
            <a:pPr algn="l"/>
            <a:r>
              <a:rPr lang="ja-JP" altLang="en-US" sz="1100" dirty="0"/>
              <a:t>　その中に行動履歴のカラムを作成</a:t>
            </a:r>
            <a:endParaRPr lang="en-US" altLang="ja-JP" sz="1100" dirty="0"/>
          </a:p>
          <a:p>
            <a:pPr algn="l"/>
            <a:r>
              <a:rPr lang="en-US" altLang="ja-JP" sz="1100" dirty="0"/>
              <a:t>(</a:t>
            </a:r>
            <a:r>
              <a:rPr lang="ja-JP" altLang="en-US" sz="1100" dirty="0"/>
              <a:t>例</a:t>
            </a:r>
            <a:r>
              <a:rPr lang="en-US" altLang="ja-JP" sz="1100" dirty="0"/>
              <a:t>)ID</a:t>
            </a:r>
            <a:r>
              <a:rPr lang="ja-JP" altLang="en-US" sz="1100" dirty="0"/>
              <a:t>：</a:t>
            </a:r>
            <a:r>
              <a:rPr lang="en-US" altLang="ja-JP" sz="1100" dirty="0"/>
              <a:t>123456</a:t>
            </a:r>
            <a:r>
              <a:rPr lang="ja-JP" altLang="en-US" sz="1100" dirty="0"/>
              <a:t>の人なら「</a:t>
            </a:r>
            <a:r>
              <a:rPr lang="en-US" altLang="ja-JP" sz="1100" dirty="0"/>
              <a:t>123456</a:t>
            </a:r>
            <a:r>
              <a:rPr lang="ja-JP" altLang="en-US" sz="1100" dirty="0"/>
              <a:t>」と</a:t>
            </a:r>
            <a:endParaRPr lang="en-US" altLang="ja-JP" sz="1100" dirty="0"/>
          </a:p>
          <a:p>
            <a:pPr algn="l"/>
            <a:r>
              <a:rPr lang="ja-JP" altLang="en-US" sz="1100" dirty="0"/>
              <a:t>      いうテーブルを作る</a:t>
            </a:r>
            <a:endParaRPr lang="en-US" altLang="ja-JP" sz="1100" dirty="0"/>
          </a:p>
          <a:p>
            <a:pPr algn="l"/>
            <a:endParaRPr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D46C9B2-98EA-4CF3-A6B8-CB6ED619EE03}"/>
              </a:ext>
            </a:extLst>
          </p:cNvPr>
          <p:cNvCxnSpPr>
            <a:cxnSpLocks/>
          </p:cNvCxnSpPr>
          <p:nvPr/>
        </p:nvCxnSpPr>
        <p:spPr>
          <a:xfrm>
            <a:off x="297809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28CBD9C-EB54-4B2A-A3A6-0157A00119F6}"/>
              </a:ext>
            </a:extLst>
          </p:cNvPr>
          <p:cNvCxnSpPr>
            <a:cxnSpLocks/>
          </p:cNvCxnSpPr>
          <p:nvPr/>
        </p:nvCxnSpPr>
        <p:spPr>
          <a:xfrm>
            <a:off x="6242768" y="0"/>
            <a:ext cx="16778" cy="3103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73C2297-53B5-4130-92A9-24B655C8A454}"/>
              </a:ext>
            </a:extLst>
          </p:cNvPr>
          <p:cNvCxnSpPr>
            <a:cxnSpLocks/>
          </p:cNvCxnSpPr>
          <p:nvPr/>
        </p:nvCxnSpPr>
        <p:spPr>
          <a:xfrm flipH="1">
            <a:off x="2978092" y="3103927"/>
            <a:ext cx="3281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2415CE7-5B70-4269-9D87-0FEB0C2B508A}"/>
              </a:ext>
            </a:extLst>
          </p:cNvPr>
          <p:cNvCxnSpPr>
            <a:cxnSpLocks/>
          </p:cNvCxnSpPr>
          <p:nvPr/>
        </p:nvCxnSpPr>
        <p:spPr>
          <a:xfrm>
            <a:off x="6260708" y="3103927"/>
            <a:ext cx="15616" cy="3754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6EAD4589-DF47-43E3-A76F-A3C8478C9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34" y="2116783"/>
            <a:ext cx="2268525" cy="4741217"/>
          </a:xfrm>
          <a:prstGeom prst="rect">
            <a:avLst/>
          </a:prstGeom>
        </p:spPr>
      </p:pic>
      <p:sp>
        <p:nvSpPr>
          <p:cNvPr id="30" name="字幕 2">
            <a:extLst>
              <a:ext uri="{FF2B5EF4-FFF2-40B4-BE49-F238E27FC236}">
                <a16:creationId xmlns:a16="http://schemas.microsoft.com/office/drawing/2014/main" id="{6318C981-78FA-49F5-9AD8-4902C0F36C3F}"/>
              </a:ext>
            </a:extLst>
          </p:cNvPr>
          <p:cNvSpPr txBox="1">
            <a:spLocks/>
          </p:cNvSpPr>
          <p:nvPr/>
        </p:nvSpPr>
        <p:spPr>
          <a:xfrm>
            <a:off x="6276324" y="6853"/>
            <a:ext cx="3449968" cy="228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＜役員用管理ツール＞</a:t>
            </a:r>
            <a:endParaRPr lang="en-US" altLang="ja-JP" sz="2000" dirty="0"/>
          </a:p>
          <a:p>
            <a:pPr algn="l"/>
            <a:r>
              <a:rPr lang="ja-JP" altLang="en-US" sz="1200" dirty="0"/>
              <a:t>・</a:t>
            </a:r>
            <a:r>
              <a:rPr lang="en-US" altLang="ja-JP" sz="1200" dirty="0"/>
              <a:t>Web</a:t>
            </a:r>
            <a:r>
              <a:rPr lang="ja-JP" altLang="en-US" sz="1200" dirty="0"/>
              <a:t>サイトのアクセス時のパスワード保護</a:t>
            </a:r>
            <a:endParaRPr lang="en-US" altLang="ja-JP" sz="1200" dirty="0"/>
          </a:p>
          <a:p>
            <a:pPr algn="l"/>
            <a:r>
              <a:rPr lang="ja-JP" altLang="en-US" sz="1200" dirty="0"/>
              <a:t>　</a:t>
            </a:r>
            <a:r>
              <a:rPr lang="en-US" altLang="ja-JP" sz="1200" dirty="0"/>
              <a:t>(</a:t>
            </a:r>
            <a:r>
              <a:rPr lang="ja-JP" altLang="en-US" sz="1200" dirty="0"/>
              <a:t>参考：右画像</a:t>
            </a:r>
            <a:r>
              <a:rPr lang="en-US" altLang="ja-JP" sz="1200" dirty="0"/>
              <a:t>)</a:t>
            </a:r>
            <a:r>
              <a:rPr lang="ja-JP" altLang="en-US" sz="1200" dirty="0"/>
              <a:t>と</a:t>
            </a:r>
            <a:r>
              <a:rPr lang="en-US" altLang="ja-JP" sz="1200" dirty="0"/>
              <a:t>ID</a:t>
            </a:r>
            <a:r>
              <a:rPr lang="ja-JP" altLang="en-US" sz="1200" dirty="0"/>
              <a:t>、パスワードの二重保護</a:t>
            </a:r>
            <a:endParaRPr lang="en-US" altLang="ja-JP" sz="1200" dirty="0"/>
          </a:p>
          <a:p>
            <a:pPr algn="l"/>
            <a:r>
              <a:rPr lang="ja-JP" altLang="en-US" sz="1200" dirty="0"/>
              <a:t>・</a:t>
            </a:r>
            <a:r>
              <a:rPr lang="en-US" altLang="ja-JP" sz="1200" dirty="0"/>
              <a:t>ID</a:t>
            </a:r>
            <a:r>
              <a:rPr lang="ja-JP" altLang="en-US" sz="1200" dirty="0"/>
              <a:t>で検索して行動履歴と認証番号を閲覧でき</a:t>
            </a:r>
            <a:endParaRPr lang="en-US" altLang="ja-JP" sz="1200" dirty="0"/>
          </a:p>
          <a:p>
            <a:pPr algn="l"/>
            <a:r>
              <a:rPr lang="ja-JP" altLang="en-US" sz="1200" dirty="0"/>
              <a:t>　るようにする。</a:t>
            </a:r>
            <a:endParaRPr lang="en-US" altLang="ja-JP" sz="1200" dirty="0"/>
          </a:p>
          <a:p>
            <a:pPr algn="l"/>
            <a:r>
              <a:rPr lang="ja-JP" altLang="en-US" sz="1200" dirty="0"/>
              <a:t>・セキュリティーのため、</a:t>
            </a:r>
            <a:r>
              <a:rPr lang="en-US" altLang="ja-JP" sz="1200" dirty="0"/>
              <a:t>DB</a:t>
            </a:r>
            <a:r>
              <a:rPr lang="ja-JP" altLang="en-US" sz="1200" dirty="0"/>
              <a:t>への削除や追記は</a:t>
            </a:r>
            <a:endParaRPr lang="en-US" altLang="ja-JP" sz="1200" dirty="0"/>
          </a:p>
          <a:p>
            <a:pPr algn="l"/>
            <a:r>
              <a:rPr lang="ja-JP" altLang="en-US" sz="1200" dirty="0"/>
              <a:t>　できないようなシステムにする。</a:t>
            </a:r>
            <a:endParaRPr lang="ja-JP" altLang="en-US" sz="2800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7E4F2D-CCB7-4DAE-9C70-9916C1D8D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3070" y="418554"/>
            <a:ext cx="1760279" cy="1193028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45C0D91-C154-48F8-989F-F0E531304404}"/>
              </a:ext>
            </a:extLst>
          </p:cNvPr>
          <p:cNvSpPr/>
          <p:nvPr/>
        </p:nvSpPr>
        <p:spPr>
          <a:xfrm>
            <a:off x="9915525" y="631825"/>
            <a:ext cx="514350" cy="73025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コメ ネズミ</dc:creator>
  <cp:lastModifiedBy>コメ ネズミ</cp:lastModifiedBy>
  <cp:revision>1</cp:revision>
  <dcterms:created xsi:type="dcterms:W3CDTF">2022-01-27T01:22:09Z</dcterms:created>
  <dcterms:modified xsi:type="dcterms:W3CDTF">2022-01-27T01:22:09Z</dcterms:modified>
</cp:coreProperties>
</file>