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DD915-238F-4262-B7E8-F05276DD5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E61DBF-4F3D-491A-BC88-5EB3FF23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8106D-6EBD-486B-A319-DBF6C2A6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F882CF-6199-46C9-A802-31B83A03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F519F-BD18-4AAB-9D63-72B69B17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45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D059C-2212-4E7E-A191-E645C608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A15AB3-FBA5-4F50-BD22-5264800C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0BF7C-D934-4045-829E-080DAA5B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66CAB-0525-485C-B7F1-265770FB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FA44A9-60C2-47CE-BCAA-FF6223A2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7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F0F785-D7D4-4796-994E-5B55AEF11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98DF12-9B51-4845-B6EF-1EF07BDA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1C6F54-75E7-4A99-B1ED-165A5773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968518-11F0-46A5-B7FA-E30A8EBE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84ADD0-3D29-40A2-839F-08D4196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06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35328-4C3D-4449-B406-54832084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138E8-F70E-47BF-A8FB-D5DDFE59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D3AFC-1F86-4650-A5D3-3705AA58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391F7-C62F-4E9B-8E77-203F78EF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4FD5E-2DF6-4C6C-813C-ABCC2E07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92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23EAB-91EF-49FD-B97C-DB1F453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42B6EF-6541-421A-8792-E9D2237F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33341A-7A3E-474C-B515-AEE5D4DA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EC1165-C1F1-40A0-ACE9-1F8D62F4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ACFC2-B994-4BE3-8578-5522304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5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6CB14-6460-4769-AF49-EF2EDF86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240874-70C3-49FC-8FB4-8DF17DD36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25837F-0E1F-487D-AF07-CE40C1021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06893B-AC6A-4B12-BD72-E7EFD0B6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6E02B3-EB3D-4D47-85C6-24B93F16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DBA2D8-7236-48FE-B188-73626E11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0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8E7A7-CB5A-412D-9E99-C618282F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6EE77D-F1ED-4FB9-B7C4-A0819449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D5F76-0A73-47C6-A60B-A69702C02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046B2E-47E7-403F-8AAA-E19CB2B5F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0C6A03-A859-43A5-80C1-06246AE01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44569C-962F-4346-8A4D-8462F5A8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8781E1-7BF4-47EA-88DE-81BD0824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3AC419-971A-4541-B110-5E6CE843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95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6998D-D4B0-4C43-9491-EB4A78E1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FB8E26-8B3A-4F8E-B2A9-A7DF2237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FADEEE-1D73-4E2E-9BFC-642D8F8C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E6CB5A-8C3D-4EE1-ABD6-D639AC3B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77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8DF70C-A597-4800-80B2-A5DDED7C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BC6C2D-0F65-4B5D-A461-E4AC6DF4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E0DD82-27B9-4AA0-8F22-56BCC39C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81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35C64-E4D4-4908-A154-30CFBB94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65ECEB-2D11-4231-A7A1-48FDC5CF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ACC265-7F77-4DDB-A7E5-547B708F7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C0AADC-ED20-4280-A62E-D65EE00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6B4FE-E63C-4F59-8A3E-32602DDE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9F287D-776E-4496-8B02-B674A123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3FBF8-6EC3-4FF4-9A3A-DC10D59E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F350C2-AD2E-4911-B503-CD3789875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9E1BB4-EC58-449E-92DA-5A4B399F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2ABF87-A529-4078-8064-306F7538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280FCC-750B-4D94-88CF-3DC345CC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2A45FF-D967-495A-AE27-0568E67F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57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6A2194-069C-4089-832A-7A0E8ADA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3FD277-8899-4CA2-970C-009A6CDA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AF8C32-5DA8-46B0-9F26-E4F0FF3E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2047-0D53-453E-9B91-2BCC4A81FCB7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AD1C26-E6DA-4081-9BC8-0DEFA472A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442D0-9A36-469E-9ECD-CC56E631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8A4A-7E71-47A2-8178-1FBE8A8FB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86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画像">
            <a:extLst>
              <a:ext uri="{FF2B5EF4-FFF2-40B4-BE49-F238E27FC236}">
                <a16:creationId xmlns:a16="http://schemas.microsoft.com/office/drawing/2014/main" id="{CD9A17D9-D926-4277-8457-0C3AF1FE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64" y="2941979"/>
            <a:ext cx="7316327" cy="12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2732247-F2EA-4F3C-BF8E-98E0E61F8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66" y="2540000"/>
            <a:ext cx="1235898" cy="17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1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コメ ネズミ</dc:creator>
  <cp:lastModifiedBy>コメ ネズミ</cp:lastModifiedBy>
  <cp:revision>1</cp:revision>
  <dcterms:created xsi:type="dcterms:W3CDTF">2022-02-01T09:26:52Z</dcterms:created>
  <dcterms:modified xsi:type="dcterms:W3CDTF">2022-02-01T09:26:53Z</dcterms:modified>
</cp:coreProperties>
</file>