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FBAE3-A0F7-4A5A-9DFF-5581E5C0F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23B0FD-38B4-4C83-A912-4B66D39B5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CB936E-6BB5-46DB-ABA1-4EC90AF1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F6CDF-7587-4162-B3E4-6D37AF86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2FBD0C-3FEA-42D1-A1D2-CC3DF0E3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70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E0CAD-BF3D-4CCF-85A4-016FC0FE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5F915D-AF3F-4FD3-BB1D-67BD7DD60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DBED5-36C9-43A0-8D81-A70D0452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155BDD-787B-48FC-8C09-75BDC364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3A250-96D2-4FE2-B442-E9F71312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6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9A4710-4FED-4C4B-80DB-6FEF5CCA8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D0A95A-D4DA-4516-B95D-61994399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951EA-293A-470D-B6B1-FDE2F5C9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0CD027-328E-4284-8125-88C99027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2FF3F6-DA8B-425F-876B-52C81936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84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61FC2-F184-4C53-B277-37798251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BF932-8D77-4EA2-869E-7C31FD75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FF0645-1A9A-4F07-A3D3-9F010F4D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BEB25-7EB9-4DDE-AC5E-11144EB5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18F3B-8493-4C18-9B96-52E6DEAB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98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0B30D-1499-4071-BB55-58A59617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847B8A-7C4B-494B-8702-7525FC3C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70693C-7C54-4F28-8743-C472B722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D0A5E6-4174-4436-B79E-EE1A2196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709459-2544-40EC-BC1E-EB05BA28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6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DD3BD-5709-4D37-80E3-5777A1E1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F7748-10ED-4367-BB25-B0A600E88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D4979E-FCD1-49EF-9A5D-75AAD4879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0D9F99-D103-4577-A19E-1C2B697F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0161D6-0C48-45EA-91D0-42696A16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B2AF1B-C0B3-451F-8738-B36B77CC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F7F20-EA83-4D88-97B4-80A9CEAF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269408-BC14-4B94-92B3-467D44C4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9C0C2-0FC0-45C2-A965-84194350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D221E8-0E8C-4A70-9803-B1994859E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2FAEDA-EC29-4A02-A781-C9286669F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82DE01-4ABB-4B7A-AA59-71D6C6E4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D3F00E-BF9A-4163-9E65-74A89C00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ACF839-573C-4BFD-B8BF-E202D59C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A1D60-F963-42B3-A86D-33A9A133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88EFFF-1DC3-49A4-845E-6B0084C7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3CBDBC-199C-4260-A31F-5BC7E828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1E364C-1C31-4902-BE7B-6C4EB63E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2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814AA6-4673-4E19-A7CA-10839E00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E22394-DAE3-4178-9E95-6DDDF1B3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35942D-A7E8-4571-A8B7-CA95FD0D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98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9375A-FCB4-4C37-B28F-6CBD33B8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F8A68C-D10A-44D7-AF73-5CB54AA5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5960DB-F3E7-4BE0-92FB-92FA7C9A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4CF09-A2E0-4022-91F1-F2CED6B6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FCC1B0-BB2B-4F1F-9F07-699AFE60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EACD6-6DFD-4D8A-B40E-C4F2F141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0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6FA42-0ED9-4258-9BAD-ABAC89CA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2DAAAF-3C58-4617-A3C1-22DB9686F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AA4515-EEC1-43AB-BBE6-F2AE9F98F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1B6BEE-B9B5-4B97-803A-7A92C26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6C51A8-647D-4C61-B119-BDEC007F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DD6DD1-7E95-46E0-A79B-CBF4672B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08B10D-5FDB-4840-9FA5-09C0D7C0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766C64-F9DF-4B15-84BB-A4DC96C6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BF3E1-D4F3-45FD-8A56-F607D847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5352-1569-455E-8A5A-882A6EA5BDC7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AB5FFC-BA17-4BA0-AA75-F322AB8EC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395064-13B4-433D-9D10-08AF00F7D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7E4A-FDEF-4984-B5FC-6E2D9F04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45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F9291-6CF3-497E-A53D-21021851F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8331" y="0"/>
            <a:ext cx="3819525" cy="6858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BB51B8E-9415-4475-A1D2-67C58441D566}"/>
              </a:ext>
            </a:extLst>
          </p:cNvPr>
          <p:cNvGrpSpPr/>
          <p:nvPr/>
        </p:nvGrpSpPr>
        <p:grpSpPr>
          <a:xfrm>
            <a:off x="4255623" y="889321"/>
            <a:ext cx="3124939" cy="1328369"/>
            <a:chOff x="4255623" y="241250"/>
            <a:chExt cx="3124939" cy="1328369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878450B-7795-449A-BFE4-2AC8BD920A83}"/>
                </a:ext>
              </a:extLst>
            </p:cNvPr>
            <p:cNvSpPr/>
            <p:nvPr/>
          </p:nvSpPr>
          <p:spPr>
            <a:xfrm>
              <a:off x="4255623" y="241250"/>
              <a:ext cx="3124939" cy="13283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D833E62-322C-40EE-8D63-02CE1FB9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5504" y="265754"/>
              <a:ext cx="2445176" cy="63360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26" name="Picture 2" descr="ホーム画面にアイコンが表示されない - PayPay ヘルプ">
            <a:extLst>
              <a:ext uri="{FF2B5EF4-FFF2-40B4-BE49-F238E27FC236}">
                <a16:creationId xmlns:a16="http://schemas.microsoft.com/office/drawing/2014/main" id="{639861C5-BFB1-4FAC-A3E7-7D4961FD3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B73CEF56-0A69-44B2-94FD-6A1F84AA9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4599" y="1601538"/>
            <a:ext cx="2559428" cy="781703"/>
          </a:xfrm>
        </p:spPr>
        <p:txBody>
          <a:bodyPr>
            <a:normAutofit/>
          </a:bodyPr>
          <a:lstStyle/>
          <a:p>
            <a:r>
              <a:rPr kumimoji="1" lang="en-US" altLang="ja-JP" sz="3200" b="1" dirty="0"/>
              <a:t>ID</a:t>
            </a:r>
            <a:r>
              <a:rPr kumimoji="1" lang="ja-JP" altLang="en-US" sz="3200" b="1" dirty="0"/>
              <a:t>：</a:t>
            </a:r>
            <a:r>
              <a:rPr kumimoji="1" lang="en-US" altLang="ja-JP" sz="3200" b="1" dirty="0"/>
              <a:t>123456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B0737A-E122-4E06-8A65-51991EF80667}"/>
              </a:ext>
            </a:extLst>
          </p:cNvPr>
          <p:cNvSpPr/>
          <p:nvPr/>
        </p:nvSpPr>
        <p:spPr>
          <a:xfrm>
            <a:off x="3908331" y="0"/>
            <a:ext cx="3819525" cy="7530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DF022D3-D884-4675-A830-B24062DF08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r="14839"/>
          <a:stretch/>
        </p:blipFill>
        <p:spPr>
          <a:xfrm>
            <a:off x="5263227" y="51314"/>
            <a:ext cx="1029997" cy="64344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FD0F7D-FFC5-4530-A08E-4B060B1B1CD6}"/>
              </a:ext>
            </a:extLst>
          </p:cNvPr>
          <p:cNvSpPr txBox="1"/>
          <p:nvPr/>
        </p:nvSpPr>
        <p:spPr>
          <a:xfrm>
            <a:off x="3853002" y="171896"/>
            <a:ext cx="72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A00D2A-14ED-4A8D-8BAE-CFDC50D3C9AB}"/>
              </a:ext>
            </a:extLst>
          </p:cNvPr>
          <p:cNvSpPr/>
          <p:nvPr/>
        </p:nvSpPr>
        <p:spPr>
          <a:xfrm>
            <a:off x="3933193" y="237556"/>
            <a:ext cx="107577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DAAE89E-ABEC-4C24-A2F4-8EB12E7C57AC}"/>
              </a:ext>
            </a:extLst>
          </p:cNvPr>
          <p:cNvSpPr/>
          <p:nvPr/>
        </p:nvSpPr>
        <p:spPr>
          <a:xfrm>
            <a:off x="4313579" y="251102"/>
            <a:ext cx="143435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グラフィックス 14" descr="ピン止めした地図">
            <a:extLst>
              <a:ext uri="{FF2B5EF4-FFF2-40B4-BE49-F238E27FC236}">
                <a16:creationId xmlns:a16="http://schemas.microsoft.com/office/drawing/2014/main" id="{4AB638B1-1F5C-41E1-90F0-BEB66BCEE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5265" y="2494277"/>
            <a:ext cx="800473" cy="800473"/>
          </a:xfrm>
          <a:prstGeom prst="rect">
            <a:avLst/>
          </a:prstGeom>
        </p:spPr>
      </p:pic>
      <p:pic>
        <p:nvPicPr>
          <p:cNvPr id="17" name="グラフィックス 16" descr="ヘルプ">
            <a:extLst>
              <a:ext uri="{FF2B5EF4-FFF2-40B4-BE49-F238E27FC236}">
                <a16:creationId xmlns:a16="http://schemas.microsoft.com/office/drawing/2014/main" id="{F411917B-65DE-4488-9E42-15733F41B6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7014" y="4443257"/>
            <a:ext cx="634938" cy="63493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710B10-6EDE-404C-A8AF-706D5B21D601}"/>
              </a:ext>
            </a:extLst>
          </p:cNvPr>
          <p:cNvSpPr txBox="1"/>
          <p:nvPr/>
        </p:nvSpPr>
        <p:spPr>
          <a:xfrm>
            <a:off x="4195265" y="3135322"/>
            <a:ext cx="800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本郷</a:t>
            </a:r>
            <a:r>
              <a:rPr kumimoji="1" lang="en-US" altLang="ja-JP" sz="1100" b="1" dirty="0"/>
              <a:t>MAP</a:t>
            </a:r>
            <a:endParaRPr kumimoji="1" lang="ja-JP" altLang="en-US" sz="11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7776142-B9AE-4173-9985-9B85BF2A7597}"/>
              </a:ext>
            </a:extLst>
          </p:cNvPr>
          <p:cNvSpPr txBox="1"/>
          <p:nvPr/>
        </p:nvSpPr>
        <p:spPr>
          <a:xfrm>
            <a:off x="9878823" y="889321"/>
            <a:ext cx="1873904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ホーム</a:t>
            </a:r>
            <a:endParaRPr kumimoji="1" lang="en-US" altLang="ja-JP" dirty="0">
              <a:solidFill>
                <a:schemeClr val="bg1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本郷</a:t>
            </a:r>
            <a:r>
              <a:rPr kumimoji="1" lang="en-US" altLang="ja-JP" dirty="0">
                <a:solidFill>
                  <a:schemeClr val="bg1"/>
                </a:solidFill>
              </a:rPr>
              <a:t>MAP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？？？？</a:t>
            </a:r>
            <a:endParaRPr kumimoji="1" lang="en-US" altLang="ja-JP" dirty="0">
              <a:solidFill>
                <a:schemeClr val="bg1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？？？？</a:t>
            </a:r>
            <a:endParaRPr kumimoji="1" lang="en-US" altLang="ja-JP" dirty="0">
              <a:solidFill>
                <a:schemeClr val="bg1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？？？？</a:t>
            </a:r>
            <a:endParaRPr lang="en-US" altLang="ja-JP" dirty="0">
              <a:solidFill>
                <a:schemeClr val="bg1"/>
              </a:solidFill>
            </a:endParaRPr>
          </a:p>
          <a:p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ヘルプ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6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35B35-CC15-4C47-8913-390D8238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" y="1"/>
            <a:ext cx="12186573" cy="95922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r"/>
            <a:r>
              <a:rPr kumimoji="1" lang="en-US" altLang="ja-JP" sz="2400" dirty="0">
                <a:solidFill>
                  <a:schemeClr val="bg1"/>
                </a:solidFill>
              </a:rPr>
              <a:t>2022.01.31</a:t>
            </a:r>
            <a:br>
              <a:rPr kumimoji="1" lang="en-US" altLang="ja-JP" sz="2400" dirty="0">
                <a:solidFill>
                  <a:schemeClr val="bg1"/>
                </a:solidFill>
              </a:rPr>
            </a:br>
            <a:r>
              <a:rPr kumimoji="1" lang="en-US" altLang="ja-JP" sz="2400" dirty="0">
                <a:solidFill>
                  <a:schemeClr val="bg1"/>
                </a:solidFill>
              </a:rPr>
              <a:t>Ver3.0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8D539-58F7-4112-870D-F62CBA94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174376"/>
            <a:ext cx="11761694" cy="550433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総</a:t>
            </a:r>
            <a:r>
              <a:rPr kumimoji="1" lang="ja-JP" altLang="en-US" dirty="0"/>
              <a:t>来場者数：</a:t>
            </a:r>
            <a:r>
              <a:rPr lang="en-US" altLang="ja-JP" dirty="0"/>
              <a:t>12345</a:t>
            </a:r>
            <a:r>
              <a:rPr lang="ja-JP" altLang="en-US" dirty="0"/>
              <a:t>人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48BE39-B9F3-49A6-A374-6AFEDD68D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r="14839"/>
          <a:stretch/>
        </p:blipFill>
        <p:spPr>
          <a:xfrm>
            <a:off x="5369325" y="24139"/>
            <a:ext cx="1453349" cy="9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5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30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　</vt:lpstr>
      <vt:lpstr>2022.01.31 Ver3.0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コメ ネズミ</dc:creator>
  <cp:lastModifiedBy>コメ ネズミ</cp:lastModifiedBy>
  <cp:revision>1</cp:revision>
  <dcterms:created xsi:type="dcterms:W3CDTF">2022-01-31T08:28:26Z</dcterms:created>
  <dcterms:modified xsi:type="dcterms:W3CDTF">2022-01-31T08:50:46Z</dcterms:modified>
</cp:coreProperties>
</file>