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82D9B-CBC0-4372-BAA0-FD632A8D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949606-EFEF-42B6-8ADD-26120B549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07812-8FF0-4436-9DC0-503EDD88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3DAEB-AFEE-4566-AB76-7AFD135A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64E24-F5A6-4C44-90E3-EC233084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3A825-1B6D-4EDE-8993-5227D181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5F2ECE-48E4-4E77-8A9A-C52FF63D2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1820-B980-4D50-9341-FF1B09C7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91E69-8D20-444F-8873-BFBFAC41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19F0D-1524-42A4-AA9A-BBBCD46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3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640625-26CF-4256-A641-3837E9125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0AE827-9624-4A2B-B8F5-88A56378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2291A-94F8-4DC5-90E5-D16FB9A7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45683-DF85-4790-A9B3-2C38A4B1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C6A3A4-6FB8-4803-8427-FE3040D9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48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E9E3D-51AC-4E99-9D72-2C8D4335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46A4FC-A12A-4C44-8CC3-14CC9916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2B4D1A-0F8D-4CF0-A90A-DC40262D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6FD73-B664-4B48-841D-1C69BDA7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5B08D-914C-42C2-B6F9-33922278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4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242B8-8C5B-4296-B96C-45AB144D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9BCE7-D203-4C6F-A98C-D274738E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D88B63-AECA-4A16-9841-03A181C6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14FBBA-94BB-49D9-A816-CE76B43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B8096-A0E0-4E90-B549-67C44CA5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248B-835F-4824-B0E5-4565D691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36564E-9516-4920-B15E-ABA7F7474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CB57B7-AEE1-43CD-96B1-C6E0B796A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D0EAA3-4A8D-453A-8CA4-D8CB1E36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CF9551-EF4E-405C-951B-63D00FBD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B3568-3286-4D9C-BA9C-801D910C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A1E23-3C98-4A4A-B20C-C5281E3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E545F-341F-4489-8BF1-EB463847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F23F0F-B3D3-47CC-87F4-A6287A6E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8D9C09-9B83-4171-BF98-010596A6A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346A02-27E1-40CF-A68B-78DD0F6D9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F91341-0A1F-438E-84F0-0EE821BD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496C55-27DC-4E8D-BD66-6907BCE8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1FF5BF-2D9D-4D42-8E92-F0BD6425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21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9AC21-FC0C-415D-989C-165DA893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3F7678-ED81-4F3B-B232-5980781D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AA0427-3132-4BC9-9854-9F99668D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54B8E4-FF48-44C7-8C2F-4CCD07E4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4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1ACFB0-1EB0-4ED5-AE7F-2FEE0752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DB7ADB-A90E-4F4A-92F2-1D17B58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02692-CA53-4A13-9D58-343D9DFD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33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492F2-9BE2-44FB-A31A-7B080772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4B6657-91DF-4119-B7E5-17A3E415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F093AA-48C5-4C48-90BF-8D6C53AC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450CD-7DA9-403C-B941-5F8D7933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9A2E9-2C1B-4BEB-BDD0-2F41C193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65C74A-FEB5-453B-81EF-806D6D0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5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6E38B-3146-4418-B1A7-7AB2A9DA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39E74C-D8A5-4C3D-B738-F44A98DA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AE2C6-8555-4C00-A637-8CCC5D3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853409-3548-4EA2-8D48-7232A10F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391FB1-A3D5-4445-925C-B67E53A9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A43BF2-C63F-4020-AAFB-9B048E30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28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9911E7-7DE4-4BF0-8859-71BDA375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27B544-4843-4A46-A24E-2ACEB798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FD17C7-47F5-4F5E-A679-90CDC738F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4DF4-28EF-4CE6-867C-C95DFB917E89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A3F3E-0A0A-42B4-BB98-7363AA20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5C798-48F9-484F-B864-5E9DA93B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2629-F108-4C07-96CC-69ADCBE62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8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4E46941-6606-41F0-BF1B-9AC51D1CD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96" y="1251750"/>
            <a:ext cx="9144000" cy="923279"/>
          </a:xfrm>
        </p:spPr>
        <p:txBody>
          <a:bodyPr/>
          <a:lstStyle/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以下のフォームに受付で配布された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を入力し、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「次へ」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を押して次に進んでください。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8B5EDC-E2C4-4775-B9E3-13CE3CE4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" y="79899"/>
            <a:ext cx="4873319" cy="1171851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A975C6E0-761C-4220-B44A-0E534554EB13}"/>
              </a:ext>
            </a:extLst>
          </p:cNvPr>
          <p:cNvSpPr txBox="1">
            <a:spLocks/>
          </p:cNvSpPr>
          <p:nvPr/>
        </p:nvSpPr>
        <p:spPr>
          <a:xfrm>
            <a:off x="1064579" y="2388089"/>
            <a:ext cx="957309" cy="415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16BE86E-A74E-4433-8BD4-78A12B399230}"/>
              </a:ext>
            </a:extLst>
          </p:cNvPr>
          <p:cNvCxnSpPr/>
          <p:nvPr/>
        </p:nvCxnSpPr>
        <p:spPr>
          <a:xfrm>
            <a:off x="0" y="217502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AE64A0D-CEC8-43D8-855C-D7BAF56920CD}"/>
              </a:ext>
            </a:extLst>
          </p:cNvPr>
          <p:cNvCxnSpPr/>
          <p:nvPr/>
        </p:nvCxnSpPr>
        <p:spPr>
          <a:xfrm>
            <a:off x="0" y="125175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8D9934A-53F6-4FF0-9B99-508D22929461}"/>
              </a:ext>
            </a:extLst>
          </p:cNvPr>
          <p:cNvSpPr/>
          <p:nvPr/>
        </p:nvSpPr>
        <p:spPr>
          <a:xfrm>
            <a:off x="1748901" y="2388093"/>
            <a:ext cx="2565647" cy="4157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846013-5DD9-4735-9134-35577CA17FAD}"/>
              </a:ext>
            </a:extLst>
          </p:cNvPr>
          <p:cNvSpPr/>
          <p:nvPr/>
        </p:nvSpPr>
        <p:spPr>
          <a:xfrm>
            <a:off x="1748901" y="2969957"/>
            <a:ext cx="2565647" cy="459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B9912A-D692-4A93-896F-250FD4B5D2C6}"/>
              </a:ext>
            </a:extLst>
          </p:cNvPr>
          <p:cNvSpPr txBox="1"/>
          <p:nvPr/>
        </p:nvSpPr>
        <p:spPr>
          <a:xfrm>
            <a:off x="2510160" y="3014813"/>
            <a:ext cx="10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次へ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52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4E46941-6606-41F0-BF1B-9AC51D1CD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96" y="1251750"/>
            <a:ext cx="9144000" cy="2354329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以前設定したパスコードを入力してください。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パスコードを忘れた場合、お手数ですが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号館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階の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生徒会室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までお越しいただき、係員に受付で配布された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リストバンドを提示してください。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係員がパスコードを確認し、お伝えいたします。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8B5EDC-E2C4-4775-B9E3-13CE3CE4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" y="79899"/>
            <a:ext cx="4873319" cy="1171851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A975C6E0-761C-4220-B44A-0E534554EB13}"/>
              </a:ext>
            </a:extLst>
          </p:cNvPr>
          <p:cNvSpPr txBox="1">
            <a:spLocks/>
          </p:cNvSpPr>
          <p:nvPr/>
        </p:nvSpPr>
        <p:spPr>
          <a:xfrm>
            <a:off x="239696" y="3760268"/>
            <a:ext cx="1764437" cy="415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パスコード：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16BE86E-A74E-4433-8BD4-78A12B399230}"/>
              </a:ext>
            </a:extLst>
          </p:cNvPr>
          <p:cNvCxnSpPr/>
          <p:nvPr/>
        </p:nvCxnSpPr>
        <p:spPr>
          <a:xfrm>
            <a:off x="0" y="362208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AE64A0D-CEC8-43D8-855C-D7BAF56920CD}"/>
              </a:ext>
            </a:extLst>
          </p:cNvPr>
          <p:cNvCxnSpPr/>
          <p:nvPr/>
        </p:nvCxnSpPr>
        <p:spPr>
          <a:xfrm>
            <a:off x="0" y="125175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8D9934A-53F6-4FF0-9B99-508D22929461}"/>
              </a:ext>
            </a:extLst>
          </p:cNvPr>
          <p:cNvSpPr/>
          <p:nvPr/>
        </p:nvSpPr>
        <p:spPr>
          <a:xfrm>
            <a:off x="2004133" y="3744282"/>
            <a:ext cx="2565647" cy="4157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846013-5DD9-4735-9134-35577CA17FAD}"/>
              </a:ext>
            </a:extLst>
          </p:cNvPr>
          <p:cNvSpPr/>
          <p:nvPr/>
        </p:nvSpPr>
        <p:spPr>
          <a:xfrm>
            <a:off x="2004132" y="4317735"/>
            <a:ext cx="2565647" cy="459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B9912A-D692-4A93-896F-250FD4B5D2C6}"/>
              </a:ext>
            </a:extLst>
          </p:cNvPr>
          <p:cNvSpPr txBox="1"/>
          <p:nvPr/>
        </p:nvSpPr>
        <p:spPr>
          <a:xfrm>
            <a:off x="2765391" y="4362591"/>
            <a:ext cx="10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次へ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182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4E46941-6606-41F0-BF1B-9AC51D1CD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96" y="1251750"/>
            <a:ext cx="9144000" cy="2354329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続いて、パスコードを設定します。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以下のフォームに任意のパスコードを入力し、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「次へ」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を押して次の手順に進んでください。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ここで設定したパスコードはログインに使用します。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人に教えたり、忘れないようにご注意ください。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8B5EDC-E2C4-4775-B9E3-13CE3CE4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" y="79899"/>
            <a:ext cx="4873319" cy="1171851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A975C6E0-761C-4220-B44A-0E534554EB13}"/>
              </a:ext>
            </a:extLst>
          </p:cNvPr>
          <p:cNvSpPr txBox="1">
            <a:spLocks/>
          </p:cNvSpPr>
          <p:nvPr/>
        </p:nvSpPr>
        <p:spPr>
          <a:xfrm>
            <a:off x="239696" y="3760268"/>
            <a:ext cx="1764437" cy="415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パスコード：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16BE86E-A74E-4433-8BD4-78A12B399230}"/>
              </a:ext>
            </a:extLst>
          </p:cNvPr>
          <p:cNvCxnSpPr/>
          <p:nvPr/>
        </p:nvCxnSpPr>
        <p:spPr>
          <a:xfrm>
            <a:off x="0" y="362208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AE64A0D-CEC8-43D8-855C-D7BAF56920CD}"/>
              </a:ext>
            </a:extLst>
          </p:cNvPr>
          <p:cNvCxnSpPr/>
          <p:nvPr/>
        </p:nvCxnSpPr>
        <p:spPr>
          <a:xfrm>
            <a:off x="0" y="125175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8D9934A-53F6-4FF0-9B99-508D22929461}"/>
              </a:ext>
            </a:extLst>
          </p:cNvPr>
          <p:cNvSpPr/>
          <p:nvPr/>
        </p:nvSpPr>
        <p:spPr>
          <a:xfrm>
            <a:off x="2004133" y="3744282"/>
            <a:ext cx="2565647" cy="4157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846013-5DD9-4735-9134-35577CA17FAD}"/>
              </a:ext>
            </a:extLst>
          </p:cNvPr>
          <p:cNvSpPr/>
          <p:nvPr/>
        </p:nvSpPr>
        <p:spPr>
          <a:xfrm>
            <a:off x="2004132" y="4317735"/>
            <a:ext cx="2565647" cy="459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B9912A-D692-4A93-896F-250FD4B5D2C6}"/>
              </a:ext>
            </a:extLst>
          </p:cNvPr>
          <p:cNvSpPr txBox="1"/>
          <p:nvPr/>
        </p:nvSpPr>
        <p:spPr>
          <a:xfrm>
            <a:off x="2765391" y="4362591"/>
            <a:ext cx="10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次へ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9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137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コメ ネズミ</dc:creator>
  <cp:lastModifiedBy>コメ ネズミ</cp:lastModifiedBy>
  <cp:revision>3</cp:revision>
  <dcterms:created xsi:type="dcterms:W3CDTF">2022-01-26T15:09:36Z</dcterms:created>
  <dcterms:modified xsi:type="dcterms:W3CDTF">2022-01-26T15:23:25Z</dcterms:modified>
</cp:coreProperties>
</file>