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07F1D9-C438-4C67-BEC5-6A0515E1D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DC5986-8EB3-4F3E-89BB-38AE89694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A7374F-0C61-4094-9B29-217644FE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020-C6DF-474C-806F-01A90B405361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3E2384-0D68-433E-97B7-62F0AB30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73745C-6A3C-4CE7-9120-2C713C3C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97D0-1452-481E-B64C-896965231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66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EA9ED-6FFE-412F-AEA2-4738186D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63538B-A174-4479-9B0B-FFC17B44D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5FE3AD-651A-4197-AE55-ED804510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020-C6DF-474C-806F-01A90B405361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DBB096-88C7-467E-BBB5-82D3A9B4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23054B-FE2A-462F-A95E-FF23F05E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97D0-1452-481E-B64C-896965231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70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BD1ABE-A463-4AF6-9AA0-5B6B86EE1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B06E61-095B-4956-8496-F3AC6ED09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954C43-4623-4EA2-B3FC-E6084113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020-C6DF-474C-806F-01A90B405361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9CF8B2-02E9-4582-9911-9ABFD6F7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765E29-DCCA-4E93-B69E-40A77A3F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97D0-1452-481E-B64C-896965231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68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99DCAE-D194-4E8D-9A53-68FBFE94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8B87F-8E37-4056-88D5-57BEEB43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74E4C4-F598-4240-A36C-FFE7E8A3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020-C6DF-474C-806F-01A90B405361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CAC5F-DC7A-471F-8058-2EA3F48B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69E2A-1AE1-43BF-AE73-6207C867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97D0-1452-481E-B64C-896965231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88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B54599-A50C-4161-9DB3-D2AF329F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1DEC29-2135-4F41-BA8B-89779076B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83C1CC-B2D7-4E38-A254-F6C45B85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020-C6DF-474C-806F-01A90B405361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BD7868-882F-4909-A3DD-21304581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CB63B4-459F-49E3-9C3B-D1CCE8EC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97D0-1452-481E-B64C-896965231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91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0D9C8-074A-4EF3-9450-A5F506A5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86235-FC13-4BC3-A5A3-20C8080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A5913D-6360-49B8-B80B-C12F27728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143BD6-A338-4CF8-ABC0-FB480968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020-C6DF-474C-806F-01A90B405361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20EA3B-CAE7-4F76-9B19-4AC34D93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981BB1-63A8-4296-803F-613EC3B0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97D0-1452-481E-B64C-896965231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56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9F783-8945-49C6-889E-ADCC530B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B06DAD-B3B0-41CE-B84A-21FDE048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EEB210-6386-47C1-AAB9-5282A6DD2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BCCA55-7286-4BE0-B000-5116E22F7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7E3AE2-31CC-4DCB-94ED-4FE291BAE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FC5EE1-03F4-41CC-83A3-B22449BC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020-C6DF-474C-806F-01A90B405361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CB999F-A30D-463B-AD8A-D7B82A07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A996DD-40AE-4A26-AD5F-BAB5F108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97D0-1452-481E-B64C-896965231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9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5C672-F40F-4169-9396-639FF163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9A7CF8-36FF-40EA-9B39-EA64B3FE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020-C6DF-474C-806F-01A90B405361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93C58C-C509-44C5-9456-48AF9ADA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EE9AFF-1711-48C0-A309-C411FAD1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97D0-1452-481E-B64C-896965231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62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51F7AF-4459-4BB8-975C-0324869F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020-C6DF-474C-806F-01A90B405361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B2A4A8-CCB1-4834-A154-BFB2188A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B5FFA3-6DA7-4BCD-97FE-BA053A8C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97D0-1452-481E-B64C-896965231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24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16D8E-D818-4A9A-90A8-75987C42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439B52-6B0C-4E6A-8B48-24261797C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1536C8-F1C7-4F9E-A6D2-3973A6538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F4CABE-5A7D-4B89-99A7-8BCB702B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020-C6DF-474C-806F-01A90B405361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C8F62B-F7E6-47BB-A319-9258FB62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B8869D-D299-4F6E-8432-036DF391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97D0-1452-481E-B64C-896965231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3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1C5B0-4692-47ED-A58C-12663333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FA7A15-B1EE-4136-AFBD-3F356EC3A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504DD6-9923-45FF-8B57-5481B3D21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7A03DB-C9E6-4A69-8AC5-30590E17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020-C6DF-474C-806F-01A90B405361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1785F3-02E3-496F-8884-473ACD4E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185A61-FB51-47A1-95A6-CDD6D582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97D0-1452-481E-B64C-896965231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57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070488A-C2FB-4756-9FBA-443584AE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33A726-2DCC-4633-98B6-629397F2B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E8E47C-3923-4CBB-B65F-8DD9E08CE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44020-C6DF-474C-806F-01A90B405361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34EF44-2776-4D63-8118-E4AFC48C4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E1F7D9-8BD8-407A-9449-2D4050E6B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97D0-1452-481E-B64C-896965231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81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39091A-4DC3-405B-9F24-CD7B65EB0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53" y="152400"/>
            <a:ext cx="12218894" cy="4378960"/>
          </a:xfrm>
        </p:spPr>
        <p:txBody>
          <a:bodyPr>
            <a:noAutofit/>
          </a:bodyPr>
          <a:lstStyle/>
          <a:p>
            <a:r>
              <a:rPr kumimoji="1" lang="en-US" altLang="ja-JP" sz="28700" dirty="0">
                <a:latin typeface="Bauhaus 93" panose="04030905020B02020C02" pitchFamily="82" charset="0"/>
              </a:rPr>
              <a:t>HECTD</a:t>
            </a:r>
            <a:endParaRPr kumimoji="1" lang="ja-JP" altLang="en-US" sz="28700" dirty="0">
              <a:latin typeface="Bauhaus 93" panose="04030905020B02020C02" pitchFamily="82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AAD312-64D3-4E91-9BC8-0A8E249F1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3360" y="3804920"/>
            <a:ext cx="12942047" cy="1828800"/>
          </a:xfrm>
        </p:spPr>
        <p:txBody>
          <a:bodyPr>
            <a:normAutofit/>
          </a:bodyPr>
          <a:lstStyle/>
          <a:p>
            <a:r>
              <a:rPr kumimoji="1" lang="en-US" altLang="ja-JP" sz="3200" b="1" dirty="0" err="1">
                <a:latin typeface="Bahnschrift Condensed" panose="020B0502040204020203" pitchFamily="34" charset="0"/>
              </a:rPr>
              <a:t>Hongo</a:t>
            </a:r>
            <a:r>
              <a:rPr kumimoji="1" lang="en-US" altLang="ja-JP" sz="3200" b="1" dirty="0">
                <a:latin typeface="Bahnschrift Condensed" panose="020B0502040204020203" pitchFamily="34" charset="0"/>
              </a:rPr>
              <a:t> School Festival Executive Committee</a:t>
            </a:r>
            <a:r>
              <a:rPr lang="ja-JP" altLang="en-US" sz="3200" b="1" dirty="0">
                <a:latin typeface="Bahnschrift Condensed" panose="020B0502040204020203" pitchFamily="34" charset="0"/>
              </a:rPr>
              <a:t> </a:t>
            </a:r>
            <a:r>
              <a:rPr kumimoji="1" lang="en-US" altLang="ja-JP" sz="3200" b="1" dirty="0">
                <a:latin typeface="Bahnschrift Condensed" panose="020B0502040204020203" pitchFamily="34" charset="0"/>
              </a:rPr>
              <a:t>Cyber Department Technology Division</a:t>
            </a:r>
            <a:endParaRPr kumimoji="1" lang="ja-JP" altLang="en-US" sz="32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6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Bahnschrift Condensed</vt:lpstr>
      <vt:lpstr>Bauhaus 93</vt:lpstr>
      <vt:lpstr>Office テーマ</vt:lpstr>
      <vt:lpstr>HECTD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HECTD</dc:title>
  <dc:creator>コメ ネズミ</dc:creator>
  <cp:lastModifiedBy>コメ ネズミ</cp:lastModifiedBy>
  <cp:revision>1</cp:revision>
  <dcterms:created xsi:type="dcterms:W3CDTF">2022-01-31T11:56:08Z</dcterms:created>
  <dcterms:modified xsi:type="dcterms:W3CDTF">2022-01-31T11:56:09Z</dcterms:modified>
</cp:coreProperties>
</file>