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934200" cy="9232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27775" y="0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58875" y="692150"/>
            <a:ext cx="4616450" cy="34623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69653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rIns="92375" wrap="square" tIns="461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58875" y="692150"/>
            <a:ext cx="4616450" cy="34623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标题和内容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标题和竖排文字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垂直排列标题与文本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标题幻灯片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节标题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两栏内容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较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仅标题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内容与标题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图片与标题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palmer2.web.engr.illinois.edu/" TargetMode="External"/><Relationship Id="rId4" Type="http://schemas.openxmlformats.org/officeDocument/2006/relationships/hyperlink" Target="mailto:ipalmer2@illinois.edu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7543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Imani Palmer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51519" y="1268759"/>
            <a:ext cx="8892479" cy="55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PhD student at </a:t>
            </a:r>
            <a:r>
              <a:rPr lang="en-US" sz="2590"/>
              <a:t>University of Illinois at Urbana-Champaign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(Advisor: </a:t>
            </a:r>
            <a:r>
              <a:rPr lang="en-US" sz="2590"/>
              <a:t>Roy Campbell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BS, </a:t>
            </a:r>
            <a:r>
              <a:rPr lang="en-US" sz="2220"/>
              <a:t>University of Pittsburgh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0"/>
              <a:t>Pittsburgh, PA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0"/>
              <a:t>2013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Dissertation: </a:t>
            </a:r>
            <a:r>
              <a:rPr lang="en-US" sz="2590"/>
              <a:t>Forensic Analysis of Computer Evidence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area: </a:t>
            </a:r>
            <a:r>
              <a:rPr lang="en-US" sz="2590"/>
              <a:t>Systems &amp; Networking (Security)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interests: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academic-job hunting, industry-job h</a:t>
            </a:r>
            <a:r>
              <a:rPr lang="en-US" sz="2590"/>
              <a:t>unting,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myself: </a:t>
            </a:r>
            <a:r>
              <a:rPr lang="en-US" sz="2590"/>
              <a:t>working towards a black belt in Tang Soo Do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Homepage: </a:t>
            </a:r>
            <a:r>
              <a:rPr lang="en-US" sz="2220" u="sng">
                <a:solidFill>
                  <a:schemeClr val="hlink"/>
                </a:solidFill>
                <a:hlinkClick r:id="rId3"/>
              </a:rPr>
              <a:t>http://ipalmer2.web.engr.illinois.edu/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Contact: </a:t>
            </a:r>
            <a:r>
              <a:rPr lang="en-US" sz="2220" u="sng">
                <a:solidFill>
                  <a:schemeClr val="hlink"/>
                </a:solidFill>
                <a:hlinkClick r:id="rId4"/>
              </a:rPr>
              <a:t>ipalmer2@illinois.edu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download.png" id="91" name="Shape 91"/>
          <p:cNvPicPr preferRelativeResize="0"/>
          <p:nvPr/>
        </p:nvPicPr>
        <p:blipFill rotWithShape="1">
          <a:blip r:embed="rId5">
            <a:alphaModFix/>
          </a:blip>
          <a:srcRect b="36236" l="19940" r="12212" t="0"/>
          <a:stretch/>
        </p:blipFill>
        <p:spPr>
          <a:xfrm>
            <a:off x="7453350" y="4991549"/>
            <a:ext cx="1690649" cy="18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