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934200" cy="9232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05" autoAdjust="0"/>
  </p:normalViewPr>
  <p:slideViewPr>
    <p:cSldViewPr>
      <p:cViewPr varScale="1">
        <p:scale>
          <a:sx n="91" d="100"/>
          <a:sy n="91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46435370-9D91-46A2-A910-CE60414C584E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A4CC7EC-DD04-4F8F-9AF7-C232C13FE4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7E7-12E4-4A88-8373-BDA40F8C00E0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E9E-C38B-4DD8-BE32-68D4B205F880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CE61-B177-4876-B22D-D3F0B12E4FB6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4C1-EA4B-41E4-A24D-E9AF40DC7A25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B24-67A9-464C-9F1B-854909985D36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FECD-1FA3-4E9B-B1DE-1BBDB371505A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1E5-8C38-4693-9064-F6C93BAE0D5F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5A1-0FC7-4713-AEB2-C5F5F1D180C7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7093-A2A8-4333-ADEF-E418E469B935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F56-B4C9-401A-9159-DDAE3F676951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265-191F-4E87-903C-CCF3DD1B3966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30D-006F-4068-833F-F097B7B9073E}" type="datetime1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.drajanna@gmail.com" TargetMode="External"/><Relationship Id="rId2" Type="http://schemas.openxmlformats.org/officeDocument/2006/relationships/hyperlink" Target="http://www.vijayrajan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/>
              <a:t>Vijay Rajanna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58924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 Year PhD student at Texas A&amp;M University, College Station (Advisor: Dr. Tracy Hammond)</a:t>
            </a:r>
          </a:p>
          <a:p>
            <a:pPr lvl="1"/>
            <a:r>
              <a:rPr lang="en-US" sz="2400" dirty="0"/>
              <a:t>MS, Birla Institute of Technology &amp; Science, Pilani, India, 2011</a:t>
            </a:r>
          </a:p>
          <a:p>
            <a:pPr lvl="1"/>
            <a:r>
              <a:rPr lang="en-US" sz="2400" dirty="0"/>
              <a:t>Visvesvaraya Technological University, Karnataka, India, 2008</a:t>
            </a:r>
          </a:p>
          <a:p>
            <a:r>
              <a:rPr lang="en-US" sz="2800" b="1" dirty="0"/>
              <a:t>Dissertation: </a:t>
            </a:r>
            <a:r>
              <a:rPr lang="en-US" sz="2800" dirty="0"/>
              <a:t>A Gaze-Assisted Multimodal Approach to Rich and Accessible Human-Computer Interaction</a:t>
            </a:r>
          </a:p>
          <a:p>
            <a:r>
              <a:rPr lang="en-US" sz="2800" b="1" dirty="0"/>
              <a:t>Research area: </a:t>
            </a:r>
            <a:r>
              <a:rPr lang="en-US" sz="2800" dirty="0"/>
              <a:t>Human-Computer Interaction</a:t>
            </a:r>
          </a:p>
          <a:p>
            <a:r>
              <a:rPr lang="en-US" sz="2800" b="1" dirty="0"/>
              <a:t>Networking interests: </a:t>
            </a:r>
            <a:r>
              <a:rPr lang="en-US" sz="2800" dirty="0"/>
              <a:t>Researcher position (industry).</a:t>
            </a:r>
          </a:p>
          <a:p>
            <a:r>
              <a:rPr lang="en-US" altLang="zh-CN" sz="2800" b="1" dirty="0"/>
              <a:t>More about myself: </a:t>
            </a:r>
            <a:r>
              <a:rPr lang="en-US" altLang="zh-CN" sz="2800" dirty="0"/>
              <a:t>Into running (10+ </a:t>
            </a:r>
            <a:r>
              <a:rPr lang="en-US" altLang="zh-CN" sz="2800" dirty="0" err="1"/>
              <a:t>yrs</a:t>
            </a:r>
            <a:r>
              <a:rPr lang="en-US" altLang="zh-CN" sz="28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Homepage: </a:t>
            </a:r>
            <a:r>
              <a:rPr lang="en-US" altLang="zh-CN" sz="2400" dirty="0">
                <a:hlinkClick r:id="rId2"/>
              </a:rPr>
              <a:t>www.vijayrajanna.com</a:t>
            </a:r>
            <a:endParaRPr lang="en-US" altLang="zh-CN" sz="2400" dirty="0"/>
          </a:p>
          <a:p>
            <a:r>
              <a:rPr lang="en-US" altLang="zh-CN" sz="2400" dirty="0"/>
              <a:t>Contact: </a:t>
            </a:r>
            <a:r>
              <a:rPr lang="en-US" altLang="zh-CN" sz="2400" dirty="0">
                <a:hlinkClick r:id="rId3"/>
              </a:rPr>
              <a:t>V</a:t>
            </a:r>
            <a:r>
              <a:rPr lang="en-US" altLang="zh-CN" sz="2400" dirty="0">
                <a:hlinkClick r:id="rId3"/>
              </a:rPr>
              <a:t>ijay.drajanna@gmail.com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FA987-BC12-4ABF-B9FF-D53DC2D07F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839831"/>
            <a:ext cx="1607099" cy="2018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99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Vijay Rajanna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Field Study of End-User Programming on Mobile Devices</dc:title>
  <dc:creator>LSH</dc:creator>
  <cp:lastModifiedBy>Vijay Rajanna</cp:lastModifiedBy>
  <cp:revision>87</cp:revision>
  <dcterms:created xsi:type="dcterms:W3CDTF">2013-09-11T19:45:16Z</dcterms:created>
  <dcterms:modified xsi:type="dcterms:W3CDTF">2017-09-23T09:03:11Z</dcterms:modified>
</cp:coreProperties>
</file>