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5E569-35E5-4F20-8034-7C4B7D2BFBB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C61C-6167-46E4-A166-6F47C966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5C61C-6167-46E4-A166-6F47C9669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4A80-BB1A-4E98-AE29-008C1F505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A9ADD-B5EB-43C9-9AD9-723A3056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4299-0F67-4872-9EB6-5079A37C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15F0-1ADB-4B7B-8317-62E11F79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86CD-6105-4958-8CA3-6D1DEFFB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49C6-7E22-4EA9-B182-E1BC72B2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56F95-1025-4309-AFFE-F49BE2BD9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F731-FB4F-4576-9232-DEA594F0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A94C-2E4C-418A-AB61-3EA1649D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50C-26FE-4800-9375-5ECC9268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9D062-9D51-4C27-8F46-D702954CE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9AD0D-E657-4C6A-9288-BD1D24B67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8C015-A043-4F91-8AA1-4E7558F8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9C74-37CD-44A1-9B59-D7F3AB64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6C39-52F4-4B06-8761-84E02A4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9911-98B3-4178-AFC7-4841CE89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65CD-099E-4B49-BE5A-621902F1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C235-DFB1-4E4D-9FBD-4388E4F8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FEBA6-79EC-412D-939D-824759BA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8ADE1-1CA2-4FBF-8CF0-6F0FD0F5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14DA-9164-4091-89E5-D68040E0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5792-1455-45F4-9C0D-1FB1F518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CCC99-93D9-4105-BB7F-0E989826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6BDA9-4020-43BE-8FA4-02C4562A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C5AD-AC9C-46C5-BA8E-C82F36C7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62C7-632E-4D1A-88EA-1AE030C3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4FC4-23E8-4892-83C1-6D23DD2F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6E07B-D1E5-487F-ABA6-D9CD4B3FA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46811-CE2F-4A5D-AD35-73647FC8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0D2DC-FCFE-492C-B086-CA29657E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87030-9AD2-432B-8CDD-239763AE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90F-57AA-40C6-A282-A171840D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D7CDB-0599-42E4-9BE8-67582751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5899B-F716-43BF-96AD-59E86B67B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2735E-7A39-4F5F-A80D-8F5B4F914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CA92E-9558-458F-A0F5-69592A79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FFBDF-EED2-43AE-9A90-2051AEDE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911F4-0A74-4A3B-83D5-F92A4C24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AB08B-C526-4F0D-ABD3-F019727B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2B61-EDDE-4096-A122-84133186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1F14C-6078-43DF-8FAF-995351F7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7AF57-6560-40DE-A896-C9F9FEC4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74638-860C-4E09-942C-B3F9630B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D9600-F5AA-4EA4-8972-DCF59ECC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15005-8495-42F7-B2E6-A5FD27A7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C3766-19C7-482C-9ECE-1F96877A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3E1E-38BF-482B-AFCA-44EC6C70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E9D4-CDD1-4F95-A0C6-3F29678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30083-6AF1-4A26-82BE-2EBF5463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43389-87FB-4799-A7DF-74F14B4A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F92A6-AC3C-4895-AA0F-980733B4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7D6D2-DA73-47DC-AC0A-04C6B5B3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5D0-B708-43D5-88C2-6AAF60A6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897C0-D7E9-4FEA-B414-EF96FC26B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0F7E9-1B7D-4E6B-B8BF-368510E4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58BA-2DE0-4BCC-925C-08D283C2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A8E45-9463-4B31-98CD-D1C8BB99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DA86-D089-4354-AC34-F08C70AD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2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C0721-2C4F-4C44-993C-9ABEC986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944F4-720E-4432-9196-6A47E493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BCDA-41AB-4E91-A095-82903E644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6A09D-73BA-4D38-8BB1-DE971BDE8AA3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311D-B529-491F-B4F9-98962AB62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FEFE-29E2-42BE-9B5E-A36CB2EB9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2D2E-DBFB-4F60-961C-BC115411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bdolla2.web.engr.illinois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CCEC9-6B57-4488-9416-38A447AE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Shadi A. Noghabi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685E4-B503-4434-AC30-C7E682101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7449" cy="46128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year and (hopefully) last year PhD.</a:t>
            </a:r>
          </a:p>
          <a:p>
            <a:r>
              <a:rPr lang="en-US" dirty="0"/>
              <a:t>University of Illinois at Urbana-Champaign</a:t>
            </a:r>
          </a:p>
          <a:p>
            <a:pPr lvl="1"/>
            <a:r>
              <a:rPr lang="en-US" dirty="0"/>
              <a:t>Prof. Indy Gupta and Prof. Roy Campbell</a:t>
            </a:r>
          </a:p>
          <a:p>
            <a:r>
              <a:rPr lang="en-US" b="1" dirty="0"/>
              <a:t>My Area:</a:t>
            </a:r>
            <a:r>
              <a:rPr lang="en-US" dirty="0"/>
              <a:t> Distributed Systems, Cloud Computing, Edge Computing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Awards:</a:t>
            </a:r>
            <a:endParaRPr lang="en-US" dirty="0"/>
          </a:p>
          <a:p>
            <a:r>
              <a:rPr lang="en-US" dirty="0"/>
              <a:t>Microsoft Research Dissertation Grant</a:t>
            </a:r>
          </a:p>
          <a:p>
            <a:r>
              <a:rPr lang="en-US" dirty="0"/>
              <a:t>Mavis Future Faculty Fellowship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http://abdolla2.web.engr.illinois.edu/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263D7-3D71-4879-A51E-422CFFFF2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74" y="560801"/>
            <a:ext cx="4053840" cy="54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5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Shadi A. Noghabi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Shadi A. Noghabi</dc:title>
  <dc:creator>Shadi Abdollahian Noghabi (Populus Group LLC)</dc:creator>
  <cp:lastModifiedBy>Shadi Abdollahian Noghabi (Populus Group LLC)</cp:lastModifiedBy>
  <cp:revision>2</cp:revision>
  <dcterms:created xsi:type="dcterms:W3CDTF">2017-09-22T19:54:14Z</dcterms:created>
  <dcterms:modified xsi:type="dcterms:W3CDTF">2017-09-22T20:14:41Z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v-shabdo@microsoft.com</vt:lpwstr>
  </property>
  <property fmtid="{D5CDD505-2E9C-101B-9397-08002B2CF9AE}" pid="6" name="MSIP_Label_f42aa342-8706-4288-bd11-ebb85995028c_SetDate">
    <vt:lpwstr>2017-09-22T13:14:27.0756943-07:00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