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934200" cy="9232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05" autoAdjust="0"/>
  </p:normalViewPr>
  <p:slideViewPr>
    <p:cSldViewPr>
      <p:cViewPr varScale="1">
        <p:scale>
          <a:sx n="83" d="100"/>
          <a:sy n="83" d="100"/>
        </p:scale>
        <p:origin x="-1696" y="-104"/>
      </p:cViewPr>
      <p:guideLst>
        <p:guide orient="horz" pos="2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46435370-9D91-46A2-A910-CE60414C584E}" type="datetimeFigureOut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A4CC7EC-DD04-4F8F-9AF7-C232C13FE4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7E7-12E4-4A88-8373-BDA40F8C00E0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E9E-C38B-4DD8-BE32-68D4B205F880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CE61-B177-4876-B22D-D3F0B12E4FB6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4C1-EA4B-41E4-A24D-E9AF40DC7A25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B24-67A9-464C-9F1B-854909985D36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FECD-1FA3-4E9B-B1DE-1BBDB371505A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1E5-8C38-4693-9064-F6C93BAE0D5F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5A1-0FC7-4713-AEB2-C5F5F1D180C7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7093-A2A8-4333-ADEF-E418E469B935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F56-B4C9-401A-9159-DDAE3F676951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265-191F-4E87-903C-CCF3DD1B3966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30D-006F-4068-833F-F097B7B9073E}" type="datetime1">
              <a:rPr lang="zh-CN" altLang="en-US" smtClean="0"/>
              <a:pPr/>
              <a:t>9/21/17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reya@winlab.rutgers.edu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nlab.rutgers.edu/~shre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Shreyasee Mukherjee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58924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Final </a:t>
            </a:r>
            <a:r>
              <a:rPr lang="en-US" sz="2800" dirty="0"/>
              <a:t>y</a:t>
            </a:r>
            <a:r>
              <a:rPr lang="en-US" sz="2800" dirty="0" smtClean="0"/>
              <a:t>ear </a:t>
            </a:r>
            <a:r>
              <a:rPr lang="en-US" sz="2800" dirty="0" smtClean="0"/>
              <a:t>PhD student </a:t>
            </a:r>
            <a:r>
              <a:rPr lang="en-US" sz="2800" dirty="0" smtClean="0"/>
              <a:t>at Rutgers University (Advisor: Prof. </a:t>
            </a:r>
            <a:r>
              <a:rPr lang="en-US" sz="2800" dirty="0" err="1" smtClean="0"/>
              <a:t>Dipankar</a:t>
            </a:r>
            <a:r>
              <a:rPr lang="en-US" sz="2800" dirty="0" smtClean="0"/>
              <a:t> </a:t>
            </a:r>
            <a:r>
              <a:rPr lang="en-US" sz="2800" dirty="0" err="1" smtClean="0"/>
              <a:t>Raychaudhuri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lvl="1"/>
            <a:r>
              <a:rPr lang="en-US" sz="2400" dirty="0" smtClean="0"/>
              <a:t>MS, </a:t>
            </a:r>
            <a:r>
              <a:rPr lang="en-US" sz="2400" dirty="0" smtClean="0"/>
              <a:t>Rutgers University</a:t>
            </a:r>
            <a:r>
              <a:rPr lang="en-US" sz="2400" dirty="0" smtClean="0"/>
              <a:t>, 2013</a:t>
            </a:r>
            <a:endParaRPr lang="en-US" sz="2400" dirty="0" smtClean="0"/>
          </a:p>
          <a:p>
            <a:pPr lvl="1"/>
            <a:r>
              <a:rPr lang="en-US" sz="2400" dirty="0" smtClean="0"/>
              <a:t>BE, BESU, </a:t>
            </a:r>
            <a:r>
              <a:rPr lang="en-US" sz="2400" dirty="0" err="1" smtClean="0"/>
              <a:t>Shibpur</a:t>
            </a:r>
            <a:r>
              <a:rPr lang="en-US" sz="2400" dirty="0" smtClean="0"/>
              <a:t>, India, 2011</a:t>
            </a:r>
          </a:p>
          <a:p>
            <a:r>
              <a:rPr lang="en-US" sz="2800" b="1" dirty="0" smtClean="0"/>
              <a:t>Dissertation: </a:t>
            </a:r>
            <a:r>
              <a:rPr lang="en-US" sz="2800" dirty="0"/>
              <a:t>Towards </a:t>
            </a:r>
            <a:r>
              <a:rPr lang="en-US" sz="2800" dirty="0" smtClean="0"/>
              <a:t>pervasive </a:t>
            </a:r>
            <a:r>
              <a:rPr lang="en-US" sz="2800" dirty="0"/>
              <a:t>h</a:t>
            </a:r>
            <a:r>
              <a:rPr lang="en-US" sz="2800" dirty="0" smtClean="0"/>
              <a:t>eterogeneous </a:t>
            </a:r>
            <a:r>
              <a:rPr lang="en-US" sz="2800" dirty="0"/>
              <a:t>w</a:t>
            </a:r>
            <a:r>
              <a:rPr lang="en-US" sz="2800" dirty="0" smtClean="0"/>
              <a:t>ireless </a:t>
            </a:r>
            <a:r>
              <a:rPr lang="en-US" sz="2800" dirty="0"/>
              <a:t>a</a:t>
            </a:r>
            <a:r>
              <a:rPr lang="en-US" sz="2800" dirty="0" smtClean="0"/>
              <a:t>ccess </a:t>
            </a:r>
            <a:r>
              <a:rPr lang="en-US" sz="2800" dirty="0"/>
              <a:t>at the </a:t>
            </a:r>
            <a:r>
              <a:rPr lang="en-US" sz="2800" dirty="0" smtClean="0"/>
              <a:t>edge </a:t>
            </a:r>
            <a:endParaRPr lang="en-US" sz="2800" dirty="0" smtClean="0"/>
          </a:p>
          <a:p>
            <a:r>
              <a:rPr lang="en-US" sz="2800" b="1" dirty="0" smtClean="0"/>
              <a:t>Research areas: </a:t>
            </a:r>
            <a:r>
              <a:rPr lang="en-US" sz="2800" dirty="0" smtClean="0"/>
              <a:t>Network design, internet protocols, mobile wireless access, vehicular networking</a:t>
            </a:r>
            <a:endParaRPr lang="en-US" sz="2800" dirty="0" smtClean="0"/>
          </a:p>
          <a:p>
            <a:r>
              <a:rPr lang="en-US" sz="2800" b="1" dirty="0" smtClean="0"/>
              <a:t>Networking interests: </a:t>
            </a:r>
            <a:r>
              <a:rPr lang="en-US" sz="2800" dirty="0" smtClean="0"/>
              <a:t>Looking for full-time positions</a:t>
            </a:r>
            <a:endParaRPr lang="en-US" sz="2800" dirty="0" smtClean="0"/>
          </a:p>
          <a:p>
            <a:r>
              <a:rPr lang="en-US" altLang="zh-CN" sz="2800" b="1" dirty="0" smtClean="0"/>
              <a:t>Fun h</a:t>
            </a:r>
            <a:r>
              <a:rPr lang="en-US" altLang="zh-CN" sz="2800" b="1" dirty="0" smtClean="0"/>
              <a:t>obbies: </a:t>
            </a:r>
            <a:r>
              <a:rPr lang="en-US" altLang="zh-CN" sz="2800" dirty="0" smtClean="0"/>
              <a:t>Kickboxing &amp; DIYs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Homepage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www.winlab.rutgers.edu/~shreya</a:t>
            </a:r>
            <a:endParaRPr lang="en-US" altLang="zh-CN" sz="2400" dirty="0" smtClean="0"/>
          </a:p>
          <a:p>
            <a:r>
              <a:rPr lang="en-US" altLang="zh-CN" sz="2400" dirty="0" smtClean="0"/>
              <a:t>Contact: </a:t>
            </a:r>
            <a:r>
              <a:rPr lang="en-US" altLang="zh-CN" sz="2400" dirty="0" err="1" smtClean="0">
                <a:hlinkClick r:id="rId3"/>
              </a:rPr>
              <a:t>shreya@winlab.rutgers</a:t>
            </a:r>
            <a:r>
              <a:rPr lang="en-US" altLang="zh-CN" sz="2400" dirty="0" err="1" smtClean="0">
                <a:hlinkClick r:id="rId3"/>
              </a:rPr>
              <a:t>.edu</a:t>
            </a:r>
            <a:endParaRPr lang="en-US" altLang="zh-CN" sz="24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4" name="Picture 3" descr="rom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806462"/>
            <a:ext cx="1763687" cy="2051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88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Shreyasee Mukherjee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Field Study of End-User Programming on Mobile Devices</dc:title>
  <dc:creator>LSH</dc:creator>
  <cp:lastModifiedBy>Shreyasee Mukherjee</cp:lastModifiedBy>
  <cp:revision>88</cp:revision>
  <dcterms:created xsi:type="dcterms:W3CDTF">2013-09-11T19:45:16Z</dcterms:created>
  <dcterms:modified xsi:type="dcterms:W3CDTF">2017-09-21T19:06:34Z</dcterms:modified>
</cp:coreProperties>
</file>