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9144000" cy="6858000" type="screen4x3"/>
  <p:notesSz cx="6934200" cy="9232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D08"/>
    <a:srgbClr val="FFC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0000" autoAdjust="0"/>
  </p:normalViewPr>
  <p:slideViewPr>
    <p:cSldViewPr>
      <p:cViewPr>
        <p:scale>
          <a:sx n="78" d="100"/>
          <a:sy n="78" d="100"/>
        </p:scale>
        <p:origin x="206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46435370-9D91-46A2-A910-CE60414C584E}" type="datetimeFigureOut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A4CC7EC-DD04-4F8F-9AF7-C232C13FE4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7E7-12E4-4A88-8373-BDA40F8C00E0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E9E-C38B-4DD8-BE32-68D4B205F880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CE61-B177-4876-B22D-D3F0B12E4FB6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4C1-EA4B-41E4-A24D-E9AF40DC7A25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B24-67A9-464C-9F1B-854909985D36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ECD-1FA3-4E9B-B1DE-1BBDB371505A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1E5-8C38-4693-9064-F6C93BAE0D5F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5A1-0FC7-4713-AEB2-C5F5F1D180C7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7093-A2A8-4333-ADEF-E418E469B935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F56-B4C9-401A-9159-DDAE3F676951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265-191F-4E87-903C-CCF3DD1B3966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0D-006F-4068-833F-F097B7B9073E}" type="datetime1">
              <a:rPr lang="zh-CN" altLang="en-US" smtClean="0"/>
              <a:pPr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shammari.tanah@gmail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234876"/>
            <a:ext cx="9144000" cy="864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1905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500">
                <a:effectLst/>
                <a:latin typeface="Impact" charset="0"/>
                <a:ea typeface="Impact" charset="0"/>
                <a:cs typeface="Impact" charset="0"/>
              </a:rPr>
              <a:t>Sultanah M. </a:t>
            </a:r>
            <a:r>
              <a:rPr lang="en-US" sz="4500" dirty="0">
                <a:effectLst/>
                <a:latin typeface="Impact" charset="0"/>
                <a:ea typeface="Impact" charset="0"/>
                <a:cs typeface="Impact" charset="0"/>
              </a:rPr>
              <a:t>Alshammari</a:t>
            </a:r>
            <a:endParaRPr lang="en-US" sz="4500" dirty="0">
              <a:effectLst/>
              <a:latin typeface="Merriweather" charset="0"/>
              <a:ea typeface="Merriweather" charset="0"/>
              <a:cs typeface="Merriweather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536" y="3717032"/>
            <a:ext cx="8568952" cy="1440160"/>
          </a:xfrm>
          <a:prstGeom prst="rect">
            <a:avLst/>
          </a:prstGeom>
          <a:solidFill>
            <a:srgbClr val="FFC000">
              <a:alpha val="7098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kern="0" spc="-50" dirty="0" smtClean="0">
                <a:effectLst/>
                <a:ea typeface="Times New Roman" charset="0"/>
                <a:cs typeface="Arial Black" charset="0"/>
              </a:rPr>
              <a:t>EDUCATION</a:t>
            </a:r>
            <a:endParaRPr lang="en-US" dirty="0">
              <a:effectLst/>
              <a:ea typeface="Merriweather" charset="0"/>
              <a:cs typeface="Merriweather" charset="0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MS   University of North Texas, Denton, TX, USA, 2016</a:t>
            </a: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MS   King </a:t>
            </a:r>
            <a:r>
              <a:rPr lang="en-US" dirty="0">
                <a:ea typeface="Calibri" charset="0"/>
                <a:cs typeface="Calibri" charset="0"/>
              </a:rPr>
              <a:t>Abdulaziz University, Jeddah, Saudi </a:t>
            </a:r>
            <a:r>
              <a:rPr lang="en-US" dirty="0">
                <a:ea typeface="Calibri" charset="0"/>
                <a:cs typeface="Calibri" charset="0"/>
              </a:rPr>
              <a:t>Arabia, 2007  </a:t>
            </a:r>
            <a:endParaRPr lang="en-US" dirty="0">
              <a:ea typeface="Calibri" charset="0"/>
              <a:cs typeface="Calibri" charset="0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BS   </a:t>
            </a:r>
            <a:r>
              <a:rPr lang="en-US" dirty="0">
                <a:ea typeface="Calibri" charset="0"/>
                <a:cs typeface="Calibri" charset="0"/>
              </a:rPr>
              <a:t>King </a:t>
            </a:r>
            <a:r>
              <a:rPr lang="en-US" dirty="0" err="1">
                <a:ea typeface="Calibri" charset="0"/>
                <a:cs typeface="Calibri" charset="0"/>
              </a:rPr>
              <a:t>Abdulaziz</a:t>
            </a:r>
            <a:r>
              <a:rPr lang="en-US" dirty="0">
                <a:ea typeface="Calibri" charset="0"/>
                <a:cs typeface="Calibri" charset="0"/>
              </a:rPr>
              <a:t> University </a:t>
            </a:r>
            <a:r>
              <a:rPr lang="en-US" dirty="0">
                <a:ea typeface="Calibri" charset="0"/>
                <a:cs typeface="Calibri" charset="0"/>
              </a:rPr>
              <a:t>, Jeddah</a:t>
            </a:r>
            <a:r>
              <a:rPr lang="en-US" dirty="0">
                <a:ea typeface="Calibri" charset="0"/>
                <a:cs typeface="Calibri" charset="0"/>
              </a:rPr>
              <a:t>, Saudi </a:t>
            </a:r>
            <a:r>
              <a:rPr lang="en-US" dirty="0">
                <a:ea typeface="Calibri" charset="0"/>
                <a:cs typeface="Calibri" charset="0"/>
              </a:rPr>
              <a:t>Arabia, 1996  </a:t>
            </a:r>
            <a:endParaRPr lang="en-US" dirty="0">
              <a:ea typeface="Calibri" charset="0"/>
              <a:cs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1907" y="1170980"/>
            <a:ext cx="8582581" cy="2474044"/>
            <a:chOff x="381907" y="1170980"/>
            <a:chExt cx="8582581" cy="2474044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604931" y="1170980"/>
              <a:ext cx="7359557" cy="247404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effectLst/>
                  <a:ea typeface="Calibri" charset="0"/>
                  <a:cs typeface="Calibri" charset="0"/>
                </a:rPr>
                <a:t>PhD </a:t>
              </a:r>
              <a:r>
                <a:rPr lang="en-US" b="1" dirty="0" smtClean="0">
                  <a:effectLst/>
                  <a:ea typeface="Calibri" charset="0"/>
                  <a:cs typeface="Calibri" charset="0"/>
                </a:rPr>
                <a:t>Student</a:t>
              </a:r>
              <a:endParaRPr lang="en-US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ea typeface="Calibri" charset="0"/>
                  <a:cs typeface="Calibri" charset="0"/>
                </a:rPr>
                <a:t>Expected Graduation Date: </a:t>
              </a:r>
              <a:r>
                <a:rPr lang="en-US" sz="1600" b="1" dirty="0" smtClean="0">
                  <a:effectLst/>
                  <a:ea typeface="Calibri" charset="0"/>
                  <a:cs typeface="Calibri" charset="0"/>
                </a:rPr>
                <a:t>Spring 2018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>
                <a:lnSpc>
                  <a:spcPct val="130000"/>
                </a:lnSpc>
              </a:pPr>
              <a:r>
                <a:rPr lang="en-US" sz="1600" dirty="0" smtClean="0">
                  <a:ea typeface="Calibri" charset="0"/>
                  <a:cs typeface="Calibri" charset="0"/>
                </a:rPr>
                <a:t>Research Title:  </a:t>
              </a:r>
              <a:r>
                <a:rPr lang="en-US" sz="1600" b="1" dirty="0">
                  <a:ea typeface="Calibri" charset="0"/>
                  <a:cs typeface="Calibri" charset="0"/>
                </a:rPr>
                <a:t>Computational Framework to Assess the Risk of Epidemics at Global Mass Gatherings</a:t>
              </a:r>
              <a:r>
                <a:rPr lang="en-US" sz="1600" dirty="0">
                  <a:ea typeface="Calibri" charset="0"/>
                  <a:cs typeface="Calibri" charset="0"/>
                </a:rPr>
                <a:t> </a:t>
              </a:r>
              <a:endParaRPr lang="en-US" sz="1400" dirty="0"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ea typeface="Calibri" charset="0"/>
                  <a:cs typeface="Calibri" charset="0"/>
                </a:rPr>
                <a:t>Research </a:t>
              </a:r>
              <a:r>
                <a:rPr lang="en-US" sz="1600" dirty="0">
                  <a:effectLst/>
                  <a:ea typeface="Calibri" charset="0"/>
                  <a:cs typeface="Calibri" charset="0"/>
                </a:rPr>
                <a:t>Area: </a:t>
              </a:r>
              <a:r>
                <a:rPr lang="en-US" sz="1600" b="1" dirty="0">
                  <a:effectLst/>
                  <a:ea typeface="Calibri" charset="0"/>
                  <a:cs typeface="Calibri" charset="0"/>
                </a:rPr>
                <a:t>Computational Epidemiology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ea typeface="Calibri" charset="0"/>
                  <a:cs typeface="Calibri" charset="0"/>
                </a:rPr>
                <a:t>Department of Computer Science and Engineering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ea typeface="Calibri" charset="0"/>
                  <a:cs typeface="Calibri" charset="0"/>
                </a:rPr>
                <a:t>University of North Texas</a:t>
              </a:r>
              <a:r>
                <a:rPr lang="en-US" sz="1600" dirty="0">
                  <a:effectLst/>
                  <a:ea typeface="Calibri" charset="0"/>
                  <a:cs typeface="Calibri" charset="0"/>
                </a:rPr>
                <a:t>, Denton, TX, USA 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907" y="1170980"/>
              <a:ext cx="1309773" cy="247404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endParaRPr lang="en-US" sz="1600" b="1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86" b="45936"/>
            <a:stretch/>
          </p:blipFill>
          <p:spPr>
            <a:xfrm>
              <a:off x="401378" y="1521416"/>
              <a:ext cx="1209395" cy="1763500"/>
            </a:xfrm>
            <a:prstGeom prst="rect">
              <a:avLst/>
            </a:prstGeom>
          </p:spPr>
        </p:pic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1907" y="5229200"/>
            <a:ext cx="4190093" cy="1285393"/>
          </a:xfrm>
          <a:prstGeom prst="rect">
            <a:avLst/>
          </a:prstGeom>
          <a:solidFill>
            <a:srgbClr val="E96D08">
              <a:alpha val="54902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zh-CN"/>
            </a:defPPr>
            <a:lvl1pPr marR="0">
              <a:spcBef>
                <a:spcPts val="0"/>
              </a:spcBef>
              <a:spcAft>
                <a:spcPts val="0"/>
              </a:spcAft>
              <a:defRPr sz="1600" b="0" kern="0" spc="-50">
                <a:effectLst/>
                <a:ea typeface="Times New Roman" charset="0"/>
                <a:cs typeface="Arial Black" charset="0"/>
              </a:defRPr>
            </a:lvl1pPr>
            <a:lvl2pPr marL="742950" lvl="1" indent="-285750">
              <a:lnSpc>
                <a:spcPct val="130000"/>
              </a:lnSpc>
              <a:buFont typeface="Wingdings" charset="2"/>
              <a:buChar char="§"/>
              <a:defRPr>
                <a:latin typeface="Calibri" charset="0"/>
                <a:ea typeface="Calibri" charset="0"/>
                <a:cs typeface="Calibri" charset="0"/>
              </a:defRPr>
            </a:lvl2pPr>
          </a:lstStyle>
          <a:p>
            <a:r>
              <a:rPr lang="en-US" sz="1800" dirty="0"/>
              <a:t>Networking interests: </a:t>
            </a:r>
          </a:p>
          <a:p>
            <a:pPr lvl="1"/>
            <a:r>
              <a:rPr lang="en-US" dirty="0" smtClean="0">
                <a:latin typeface="+mn-lt"/>
              </a:rPr>
              <a:t>Academic-job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Research labs-entrepreneurship</a:t>
            </a:r>
            <a:endParaRPr lang="en-US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80012" y="5253519"/>
            <a:ext cx="4190093" cy="1285393"/>
            <a:chOff x="4680012" y="5253519"/>
            <a:chExt cx="4190093" cy="1285393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680012" y="5253519"/>
              <a:ext cx="4190093" cy="1285393"/>
            </a:xfrm>
            <a:prstGeom prst="rect">
              <a:avLst/>
            </a:prstGeom>
            <a:solidFill>
              <a:srgbClr val="E96D08">
                <a:alpha val="5490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R="0">
                <a:spcBef>
                  <a:spcPts val="0"/>
                </a:spcBef>
                <a:spcAft>
                  <a:spcPts val="0"/>
                </a:spcAft>
                <a:defRPr sz="1600" b="0" kern="0" spc="-50">
                  <a:effectLst/>
                  <a:ea typeface="Times New Roman" charset="0"/>
                  <a:cs typeface="Arial Black" charset="0"/>
                </a:defRPr>
              </a:lvl1pPr>
              <a:lvl2pPr marL="742950" lvl="1" indent="-285750">
                <a:lnSpc>
                  <a:spcPct val="130000"/>
                </a:lnSpc>
                <a:buFont typeface="Wingdings" charset="2"/>
                <a:buChar char="§"/>
                <a:defRPr>
                  <a:latin typeface="Calibri" charset="0"/>
                  <a:ea typeface="Calibri" charset="0"/>
                  <a:cs typeface="Calibri" charset="0"/>
                </a:defRPr>
              </a:lvl2pPr>
            </a:lstStyle>
            <a:p>
              <a:r>
                <a:rPr lang="en-US" sz="1800" dirty="0" smtClean="0"/>
                <a:t>Contact: </a:t>
              </a:r>
            </a:p>
            <a:p>
              <a:pPr marL="457200" lvl="1" indent="0">
                <a:buNone/>
              </a:pPr>
              <a:r>
                <a:rPr lang="en-US" sz="2000" dirty="0">
                  <a:latin typeface="+mn-lt"/>
                  <a:hlinkClick r:id="rId3"/>
                </a:rPr>
                <a:t>a</a:t>
              </a:r>
              <a:r>
                <a:rPr lang="en-US" sz="2000" dirty="0" smtClean="0">
                  <a:latin typeface="+mn-lt"/>
                  <a:hlinkClick r:id="rId3"/>
                </a:rPr>
                <a:t>lshammari.tanah@gmail.com</a:t>
              </a:r>
              <a:endParaRPr lang="en-US" sz="2000" dirty="0" smtClean="0">
                <a:latin typeface="+mn-lt"/>
              </a:endParaRPr>
            </a:p>
            <a:p>
              <a:pPr indent="-285750"/>
              <a:endParaRPr lang="en-US" sz="18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6030758"/>
              <a:ext cx="354898" cy="35986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532541" y="6021288"/>
              <a:ext cx="2076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sultanahshammar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1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95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Black</vt:lpstr>
      <vt:lpstr>Calibri</vt:lpstr>
      <vt:lpstr>Impact</vt:lpstr>
      <vt:lpstr>Merriweather</vt:lpstr>
      <vt:lpstr>Times New Roman</vt:lpstr>
      <vt:lpstr>Wingdings</vt:lpstr>
      <vt:lpstr>宋体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Field Study of End-User Programming on Mobile Devices</dc:title>
  <dc:creator>LSH</dc:creator>
  <cp:lastModifiedBy>alshammari.tanah@gmail.com</cp:lastModifiedBy>
  <cp:revision>95</cp:revision>
  <dcterms:created xsi:type="dcterms:W3CDTF">2013-09-11T19:45:16Z</dcterms:created>
  <dcterms:modified xsi:type="dcterms:W3CDTF">2017-09-19T05:40:13Z</dcterms:modified>
</cp:coreProperties>
</file>