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3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9C02-0D21-42E4-8E6E-428A12721568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7697-CFDF-4FF0-B4AF-C185ED42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ColumbiaCollege\IntroProgramming1\Code\FinalProject\1germanmoto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4"/>
            <a:ext cx="9163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ColumbiaCollege\IntroProgramming1\Code\FinalProject\MetalTank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384168"/>
            <a:ext cx="4981575" cy="297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4549" y="3914517"/>
            <a:ext cx="45539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 smtClean="0">
                <a:ln w="1905"/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NEW GAME</a:t>
            </a:r>
            <a:endParaRPr lang="en-US" sz="3600" b="1" dirty="0">
              <a:ln w="1905"/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ropbox\ColumbiaCollege\IntroProgramming1\Code\FinalProject\1germanmoto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4"/>
            <a:ext cx="9163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ropbox\ColumbiaCollege\IntroProgramming1\Code\FinalProject\10205073-metal-plate-texture-with-screw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4" b="94872" l="4000" r="97250">
                        <a14:foregroundMark x1="28750" y1="8974" x2="69750" y2="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11325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200400" y="2362200"/>
            <a:ext cx="2819400" cy="91440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  <a:lumMod val="78000"/>
                  <a:lumOff val="22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508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25146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Thank you for trying Metal Tank Qt. This is my Final project for CISS  241. This was written in C++ using the </a:t>
            </a:r>
            <a:r>
              <a:rPr lang="en-US" sz="1050" dirty="0" err="1" smtClean="0"/>
              <a:t>Qt</a:t>
            </a:r>
            <a:r>
              <a:rPr lang="en-US" sz="1050" dirty="0" smtClean="0"/>
              <a:t> framework. </a:t>
            </a:r>
          </a:p>
          <a:p>
            <a:r>
              <a:rPr lang="en-US" sz="1050" dirty="0" smtClean="0"/>
              <a:t>By Todd </a:t>
            </a:r>
            <a:r>
              <a:rPr lang="en-US" sz="1050" dirty="0" err="1" smtClean="0"/>
              <a:t>Pickell</a:t>
            </a:r>
            <a:r>
              <a:rPr lang="en-US" sz="1050" dirty="0" smtClean="0"/>
              <a:t> 2.20.12</a:t>
            </a:r>
            <a:endParaRPr lang="en-US" sz="1050" dirty="0"/>
          </a:p>
        </p:txBody>
      </p:sp>
      <p:pic>
        <p:nvPicPr>
          <p:cNvPr id="6" name="Picture 4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52083" y="3149025"/>
            <a:ext cx="10398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b="1" dirty="0" smtClean="0">
                <a:ln w="1905"/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Start</a:t>
            </a:r>
            <a:endParaRPr lang="en-US" sz="3200" b="1" dirty="0">
              <a:ln w="1905"/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1" name="Picture 3" descr="D:\Dropbox\ColumbiaCollege\IntroProgramming1\Code\FinalProject\Eri-Type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11325"/>
            <a:ext cx="2039957" cy="28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72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Dropbox\ColumbiaCollege\IntroProgramming1\Code\FinalProject\1germanmoto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4"/>
            <a:ext cx="9163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578114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Health</a:t>
            </a:r>
          </a:p>
          <a:p>
            <a:r>
              <a:rPr lang="en-US" sz="1000" dirty="0" smtClean="0"/>
              <a:t>Fuel</a:t>
            </a:r>
          </a:p>
          <a:p>
            <a:r>
              <a:rPr lang="en-US" sz="1000" dirty="0" smtClean="0"/>
              <a:t>Ammo</a:t>
            </a:r>
          </a:p>
          <a:p>
            <a:r>
              <a:rPr lang="en-US" sz="1000" dirty="0" smtClean="0"/>
              <a:t>Angle      40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8153400" y="1578114"/>
            <a:ext cx="76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Health</a:t>
            </a:r>
          </a:p>
          <a:p>
            <a:pPr algn="r"/>
            <a:r>
              <a:rPr lang="en-US" sz="1000" dirty="0" smtClean="0"/>
              <a:t>Fuel</a:t>
            </a:r>
          </a:p>
          <a:p>
            <a:pPr algn="r"/>
            <a:r>
              <a:rPr lang="en-US" sz="1000" dirty="0" smtClean="0"/>
              <a:t>Ammo</a:t>
            </a:r>
          </a:p>
          <a:p>
            <a:pPr algn="r"/>
            <a:r>
              <a:rPr lang="en-US" sz="1000" dirty="0" smtClean="0"/>
              <a:t>Angle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683315" y="16764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315" y="18288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314" y="19812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312715" y="16763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312715" y="18287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12714" y="19811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3400" y="202691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46</a:t>
            </a:r>
            <a:endParaRPr lang="en-US" sz="1000" dirty="0"/>
          </a:p>
        </p:txBody>
      </p:sp>
      <p:pic>
        <p:nvPicPr>
          <p:cNvPr id="3075" name="Picture 3" descr="D:\Dropbox\ColumbiaCollege\IntroProgramming1\Code\FinalProject\submarine\step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1" y="3810000"/>
            <a:ext cx="389610" cy="1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ColumbiaCollege\IntroProgramming1\Code\FinalProject\Big\bo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40" y="3778813"/>
            <a:ext cx="214360" cy="17444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Dropbox\ColumbiaCollege\IntroProgramming1\Code\FinalProject\Big\bo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99334"/>
            <a:ext cx="165691" cy="13484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Dropbox\ColumbiaCollege\IntroProgramming1\Code\FinalProject\submarine\step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79" y="3499334"/>
            <a:ext cx="366712" cy="1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:\Dropbox\ColumbiaCollege\IntroProgramming1\Code\FinalProject\boat\step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499441"/>
            <a:ext cx="1492250" cy="6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:\Dropbox\ColumbiaCollege\IntroProgramming1\Code\FinalProject\Big\bo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6" y="3793044"/>
            <a:ext cx="179387" cy="14598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Dropbox\ColumbiaCollege\IntroProgramming1\Code\FinalProject\1germanmoto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4"/>
            <a:ext cx="9163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Dropbox\ColumbiaCollege\IntroProgramming1\Code\FinalProject\Big\Metal_slug_tank__Click_to_see__by_Cthulhu4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3566755"/>
            <a:ext cx="914400" cy="9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78114"/>
            <a:ext cx="9236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Health</a:t>
            </a:r>
          </a:p>
          <a:p>
            <a:r>
              <a:rPr lang="en-US" sz="1000" dirty="0" smtClean="0"/>
              <a:t>Fuel</a:t>
            </a:r>
          </a:p>
          <a:p>
            <a:r>
              <a:rPr lang="en-US" sz="1000" dirty="0" smtClean="0"/>
              <a:t>Ammo</a:t>
            </a:r>
          </a:p>
          <a:p>
            <a:r>
              <a:rPr lang="en-US" sz="1000" dirty="0" smtClean="0"/>
              <a:t>Angle      40</a:t>
            </a:r>
          </a:p>
          <a:p>
            <a:r>
              <a:rPr lang="en-US" sz="1000" dirty="0" smtClean="0"/>
              <a:t>General Pickle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8153400" y="1578114"/>
            <a:ext cx="76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Health</a:t>
            </a:r>
          </a:p>
          <a:p>
            <a:pPr algn="r"/>
            <a:r>
              <a:rPr lang="en-US" sz="1000" dirty="0" smtClean="0"/>
              <a:t>Fuel</a:t>
            </a:r>
          </a:p>
          <a:p>
            <a:pPr algn="r"/>
            <a:r>
              <a:rPr lang="en-US" sz="1000" dirty="0" smtClean="0"/>
              <a:t>Ammo</a:t>
            </a:r>
          </a:p>
          <a:p>
            <a:pPr algn="r"/>
            <a:r>
              <a:rPr lang="en-US" sz="1000" dirty="0" smtClean="0"/>
              <a:t>Angle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683315" y="16764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315" y="18288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3314" y="1981200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2715" y="16763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12715" y="18287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12714" y="1981199"/>
            <a:ext cx="1069285" cy="457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53400" y="2026919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46</a:t>
            </a:r>
          </a:p>
          <a:p>
            <a:r>
              <a:rPr lang="en-US" sz="1000" dirty="0" smtClean="0"/>
              <a:t>General Bad</a:t>
            </a:r>
            <a:endParaRPr lang="en-US" sz="1000" dirty="0"/>
          </a:p>
        </p:txBody>
      </p:sp>
      <p:pic>
        <p:nvPicPr>
          <p:cNvPr id="15" name="Picture 3" descr="D:\Dropbox\ColumbiaCollege\IntroProgramming1\Code\FinalProject\submarine\step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92059">
            <a:off x="6873750" y="3512305"/>
            <a:ext cx="389610" cy="1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:\Dropbox\ColumbiaCollege\IntroProgramming1\Code\FinalProject\Big\bo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0" y="3559351"/>
            <a:ext cx="214360" cy="17444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Dropbox\ColumbiaCollege\IntroProgramming1\Code\FinalProject\Big\bo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6" y="3793044"/>
            <a:ext cx="179387" cy="145988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:\Dropbox\ColumbiaCollege\IntroProgramming1\Code\FinalProject\boat\step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74338">
            <a:off x="7281767" y="3406767"/>
            <a:ext cx="1492250" cy="6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Dropbox\ColumbiaCollege\IntroProgramming1\Code\FinalProject\10205073-metal-plate-texture-with-screws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74" b="94872" l="4000" r="97250">
                        <a14:foregroundMark x1="28750" y1="8974" x2="69750" y2="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11325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3810000" y="2286000"/>
            <a:ext cx="1453330" cy="1088886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42093" y="3190220"/>
            <a:ext cx="829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 smtClean="0">
                <a:ln w="1905"/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Again?</a:t>
            </a:r>
            <a:endParaRPr lang="en-US" b="1" dirty="0">
              <a:ln w="1905"/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4400" y="3190220"/>
            <a:ext cx="5389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 smtClean="0">
                <a:ln w="1905"/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Exit</a:t>
            </a:r>
            <a:endParaRPr lang="en-US" b="1" dirty="0">
              <a:ln w="1905"/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82943" y="2209800"/>
            <a:ext cx="29781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Congratulations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3800" y="2667000"/>
            <a:ext cx="1672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 Won!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" name="Picture 3" descr="D:\Dropbox\ColumbiaCollege\IntroProgramming1\Code\FinalProject\Eri-Type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11325"/>
            <a:ext cx="2039957" cy="284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3" grpId="0"/>
      <p:bldP spid="23" grpId="1"/>
      <p:bldP spid="25" grpId="0"/>
      <p:bldP spid="25" grpId="1"/>
      <p:bldP spid="2" grpId="0"/>
      <p:bldP spid="2" grpId="1"/>
      <p:bldP spid="27" grpId="0"/>
      <p:bldP spid="2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tpickell</dc:creator>
  <cp:lastModifiedBy>tpickell</cp:lastModifiedBy>
  <cp:revision>19</cp:revision>
  <dcterms:created xsi:type="dcterms:W3CDTF">2012-02-21T02:25:24Z</dcterms:created>
  <dcterms:modified xsi:type="dcterms:W3CDTF">2012-02-21T11:16:49Z</dcterms:modified>
</cp:coreProperties>
</file>