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48"/>
    <p:restoredTop sz="94712"/>
  </p:normalViewPr>
  <p:slideViewPr>
    <p:cSldViewPr snapToGrid="0" snapToObjects="1">
      <p:cViewPr>
        <p:scale>
          <a:sx n="120" d="100"/>
          <a:sy n="120" d="100"/>
        </p:scale>
        <p:origin x="12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DC2B-C2E2-7847-8B5B-7248D5640E2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269B-5D17-4246-B5A9-B34BD8BD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5558" y="136566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558" y="80554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5558" y="3441864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8462" y="803564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937160" y="1341129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37159" y="3431600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1d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719" y="1968956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61" y="1561600"/>
            <a:ext cx="1748806" cy="1140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7403330" y="1884291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63696" y="2243455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Connector 15"/>
          <p:cNvCxnSpPr>
            <a:stCxn id="5" idx="6"/>
            <a:endCxn id="12" idx="1"/>
          </p:cNvCxnSpPr>
          <p:nvPr/>
        </p:nvCxnSpPr>
        <p:spPr>
          <a:xfrm>
            <a:off x="1767444" y="1013361"/>
            <a:ext cx="2135517" cy="111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12" idx="1"/>
          </p:cNvCxnSpPr>
          <p:nvPr/>
        </p:nvCxnSpPr>
        <p:spPr>
          <a:xfrm>
            <a:off x="1710054" y="1720430"/>
            <a:ext cx="2192907" cy="41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12" idx="1"/>
          </p:cNvCxnSpPr>
          <p:nvPr/>
        </p:nvCxnSpPr>
        <p:spPr>
          <a:xfrm flipV="1">
            <a:off x="1767444" y="2131653"/>
            <a:ext cx="2135517" cy="151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2225" y="2085879"/>
            <a:ext cx="47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4" name="Straight Connector 23"/>
          <p:cNvCxnSpPr>
            <a:stCxn id="12" idx="3"/>
            <a:endCxn id="13" idx="2"/>
          </p:cNvCxnSpPr>
          <p:nvPr/>
        </p:nvCxnSpPr>
        <p:spPr>
          <a:xfrm flipV="1">
            <a:off x="5651767" y="2092109"/>
            <a:ext cx="1751563" cy="3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85094" y="4440931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58389" y="5293864"/>
            <a:ext cx="1245295" cy="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25086" y="5860840"/>
            <a:ext cx="143441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67846" y="3718294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Neural Net Metaphor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34547" y="4411462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Neuron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34546" y="5108779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Synapse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34545" y="6056755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5558" y="136566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558" y="80554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5558" y="3441864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8462" y="803564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937160" y="1341129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37159" y="3431600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1d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719" y="1968956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51" y="1046277"/>
            <a:ext cx="697455" cy="454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/>
          <p:cNvSpPr/>
          <p:nvPr/>
        </p:nvSpPr>
        <p:spPr>
          <a:xfrm>
            <a:off x="8659106" y="184979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9472" y="2208957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4" name="Straight Connector 13"/>
          <p:cNvCxnSpPr>
            <a:stCxn id="5" idx="6"/>
            <a:endCxn id="11" idx="1"/>
          </p:cNvCxnSpPr>
          <p:nvPr/>
        </p:nvCxnSpPr>
        <p:spPr>
          <a:xfrm>
            <a:off x="1767444" y="1013361"/>
            <a:ext cx="2192907" cy="26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11" idx="1"/>
          </p:cNvCxnSpPr>
          <p:nvPr/>
        </p:nvCxnSpPr>
        <p:spPr>
          <a:xfrm flipV="1">
            <a:off x="1767444" y="1273625"/>
            <a:ext cx="2192907" cy="2376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11" idx="1"/>
          </p:cNvCxnSpPr>
          <p:nvPr/>
        </p:nvCxnSpPr>
        <p:spPr>
          <a:xfrm flipV="1">
            <a:off x="1767444" y="1273625"/>
            <a:ext cx="2192907" cy="299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2225" y="2085879"/>
            <a:ext cx="47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8" name="Straight Connector 17"/>
          <p:cNvCxnSpPr>
            <a:endCxn id="12" idx="2"/>
          </p:cNvCxnSpPr>
          <p:nvPr/>
        </p:nvCxnSpPr>
        <p:spPr>
          <a:xfrm>
            <a:off x="7973842" y="2052665"/>
            <a:ext cx="685264" cy="4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2" name="Picture 7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21" y="1662027"/>
            <a:ext cx="697455" cy="454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3" name="Picture 7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20" y="2781861"/>
            <a:ext cx="697455" cy="4546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74" name="Straight Connector 773"/>
          <p:cNvCxnSpPr>
            <a:stCxn id="5" idx="6"/>
            <a:endCxn id="772" idx="1"/>
          </p:cNvCxnSpPr>
          <p:nvPr/>
        </p:nvCxnSpPr>
        <p:spPr>
          <a:xfrm>
            <a:off x="1767444" y="1013361"/>
            <a:ext cx="2181177" cy="876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>
            <a:stCxn id="4" idx="6"/>
            <a:endCxn id="772" idx="1"/>
          </p:cNvCxnSpPr>
          <p:nvPr/>
        </p:nvCxnSpPr>
        <p:spPr>
          <a:xfrm>
            <a:off x="1767444" y="1573480"/>
            <a:ext cx="2181177" cy="31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>
            <a:stCxn id="6" idx="6"/>
            <a:endCxn id="772" idx="1"/>
          </p:cNvCxnSpPr>
          <p:nvPr/>
        </p:nvCxnSpPr>
        <p:spPr>
          <a:xfrm flipV="1">
            <a:off x="1767444" y="1889375"/>
            <a:ext cx="2181177" cy="1760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>
            <a:stCxn id="6" idx="6"/>
            <a:endCxn id="773" idx="1"/>
          </p:cNvCxnSpPr>
          <p:nvPr/>
        </p:nvCxnSpPr>
        <p:spPr>
          <a:xfrm flipV="1">
            <a:off x="1767444" y="3009209"/>
            <a:ext cx="2181176" cy="6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>
            <a:stCxn id="4" idx="6"/>
            <a:endCxn id="773" idx="1"/>
          </p:cNvCxnSpPr>
          <p:nvPr/>
        </p:nvCxnSpPr>
        <p:spPr>
          <a:xfrm>
            <a:off x="1767444" y="1573480"/>
            <a:ext cx="2181176" cy="1435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>
            <a:stCxn id="5" idx="6"/>
            <a:endCxn id="773" idx="1"/>
          </p:cNvCxnSpPr>
          <p:nvPr/>
        </p:nvCxnSpPr>
        <p:spPr>
          <a:xfrm>
            <a:off x="1767444" y="1013361"/>
            <a:ext cx="2181176" cy="1995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Oval 795"/>
          <p:cNvSpPr/>
          <p:nvPr/>
        </p:nvSpPr>
        <p:spPr>
          <a:xfrm>
            <a:off x="5148982" y="1061446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/>
          <p:cNvSpPr/>
          <p:nvPr/>
        </p:nvSpPr>
        <p:spPr>
          <a:xfrm>
            <a:off x="5135397" y="1674219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/>
          <p:cNvSpPr/>
          <p:nvPr/>
        </p:nvSpPr>
        <p:spPr>
          <a:xfrm>
            <a:off x="5135397" y="279391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9" name="Straight Connector 798"/>
          <p:cNvCxnSpPr>
            <a:stCxn id="773" idx="3"/>
            <a:endCxn id="798" idx="2"/>
          </p:cNvCxnSpPr>
          <p:nvPr/>
        </p:nvCxnSpPr>
        <p:spPr>
          <a:xfrm flipV="1">
            <a:off x="4646075" y="3001730"/>
            <a:ext cx="489322" cy="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/>
          <p:cNvCxnSpPr/>
          <p:nvPr/>
        </p:nvCxnSpPr>
        <p:spPr>
          <a:xfrm flipV="1">
            <a:off x="4646075" y="1248901"/>
            <a:ext cx="489322" cy="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>
            <a:stCxn id="772" idx="3"/>
            <a:endCxn id="797" idx="2"/>
          </p:cNvCxnSpPr>
          <p:nvPr/>
        </p:nvCxnSpPr>
        <p:spPr>
          <a:xfrm flipV="1">
            <a:off x="4646076" y="1882037"/>
            <a:ext cx="489321" cy="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TextBox 805"/>
          <p:cNvSpPr txBox="1"/>
          <p:nvPr/>
        </p:nvSpPr>
        <p:spPr>
          <a:xfrm>
            <a:off x="4836728" y="803564"/>
            <a:ext cx="9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7" name="TextBox 806"/>
          <p:cNvSpPr txBox="1"/>
          <p:nvPr/>
        </p:nvSpPr>
        <p:spPr>
          <a:xfrm>
            <a:off x="4836727" y="1423561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08" name="TextBox 807"/>
          <p:cNvSpPr txBox="1"/>
          <p:nvPr/>
        </p:nvSpPr>
        <p:spPr>
          <a:xfrm>
            <a:off x="4830073" y="2574374"/>
            <a:ext cx="9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cxnSp>
        <p:nvCxnSpPr>
          <p:cNvPr id="809" name="Straight Connector 808"/>
          <p:cNvCxnSpPr>
            <a:stCxn id="796" idx="6"/>
          </p:cNvCxnSpPr>
          <p:nvPr/>
        </p:nvCxnSpPr>
        <p:spPr>
          <a:xfrm>
            <a:off x="5540868" y="1269264"/>
            <a:ext cx="1735519" cy="78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>
            <a:stCxn id="797" idx="6"/>
          </p:cNvCxnSpPr>
          <p:nvPr/>
        </p:nvCxnSpPr>
        <p:spPr>
          <a:xfrm>
            <a:off x="5527283" y="1882037"/>
            <a:ext cx="1749104" cy="170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>
            <a:stCxn id="798" idx="6"/>
          </p:cNvCxnSpPr>
          <p:nvPr/>
        </p:nvCxnSpPr>
        <p:spPr>
          <a:xfrm flipV="1">
            <a:off x="5527283" y="2052665"/>
            <a:ext cx="1749104" cy="949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2314378" y="71350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𝛉</a:t>
            </a:r>
            <a:r>
              <a:rPr lang="en-US" baseline="-25000" smtClean="0"/>
              <a:t>11</a:t>
            </a:r>
            <a:endParaRPr lang="en-US" dirty="0"/>
          </a:p>
        </p:txBody>
      </p:sp>
      <p:sp>
        <p:nvSpPr>
          <p:cNvPr id="820" name="Rectangle 819"/>
          <p:cNvSpPr/>
          <p:nvPr/>
        </p:nvSpPr>
        <p:spPr>
          <a:xfrm>
            <a:off x="2582579" y="2960113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𝛉</a:t>
            </a:r>
            <a:r>
              <a:rPr lang="en-US" baseline="-25000" dirty="0" err="1" smtClean="0"/>
              <a:t>dm</a:t>
            </a:r>
            <a:endParaRPr lang="en-US" dirty="0"/>
          </a:p>
        </p:txBody>
      </p:sp>
      <p:pic>
        <p:nvPicPr>
          <p:cNvPr id="822" name="Picture 8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44" y="1733712"/>
            <a:ext cx="997023" cy="692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3" name="Rectangle 822"/>
          <p:cNvSpPr/>
          <p:nvPr/>
        </p:nvSpPr>
        <p:spPr>
          <a:xfrm>
            <a:off x="6025434" y="110730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ƛ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24" name="Rectangle 823"/>
          <p:cNvSpPr/>
          <p:nvPr/>
        </p:nvSpPr>
        <p:spPr>
          <a:xfrm>
            <a:off x="5946404" y="22961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ƛ</a:t>
            </a:r>
            <a:r>
              <a:rPr lang="en-US" baseline="-25000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Aron C</cp:lastModifiedBy>
  <cp:revision>12</cp:revision>
  <dcterms:created xsi:type="dcterms:W3CDTF">2017-02-28T18:38:31Z</dcterms:created>
  <dcterms:modified xsi:type="dcterms:W3CDTF">2017-02-28T21:14:27Z</dcterms:modified>
</cp:coreProperties>
</file>