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slideLayouts/slideLayout28.xml" ContentType="application/vnd.openxmlformats-officedocument.presentationml.slideLayout+xml"/>
  <Override PartName="/ppt/theme/theme8.xml" ContentType="application/vnd.openxmlformats-officedocument.theme+xml"/>
  <Override PartName="/ppt/slideLayouts/slideLayout2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52" r:id="rId1"/>
    <p:sldMasterId id="2147483905" r:id="rId2"/>
    <p:sldMasterId id="2147483907" r:id="rId3"/>
    <p:sldMasterId id="2147483909" r:id="rId4"/>
    <p:sldMasterId id="2147483911" r:id="rId5"/>
    <p:sldMasterId id="2147483913" r:id="rId6"/>
    <p:sldMasterId id="2147483915" r:id="rId7"/>
    <p:sldMasterId id="2147483917" r:id="rId8"/>
    <p:sldMasterId id="2147483919" r:id="rId9"/>
  </p:sldMasterIdLst>
  <p:notesMasterIdLst>
    <p:notesMasterId r:id="rId29"/>
  </p:notesMasterIdLst>
  <p:handoutMasterIdLst>
    <p:handoutMasterId r:id="rId30"/>
  </p:handoutMasterIdLst>
  <p:sldIdLst>
    <p:sldId id="553" r:id="rId10"/>
    <p:sldId id="554" r:id="rId11"/>
    <p:sldId id="556" r:id="rId12"/>
    <p:sldId id="535" r:id="rId13"/>
    <p:sldId id="534" r:id="rId14"/>
    <p:sldId id="536" r:id="rId15"/>
    <p:sldId id="538" r:id="rId16"/>
    <p:sldId id="539" r:id="rId17"/>
    <p:sldId id="540" r:id="rId18"/>
    <p:sldId id="542" r:id="rId19"/>
    <p:sldId id="543" r:id="rId20"/>
    <p:sldId id="541" r:id="rId21"/>
    <p:sldId id="545" r:id="rId22"/>
    <p:sldId id="547" r:id="rId23"/>
    <p:sldId id="548" r:id="rId24"/>
    <p:sldId id="559" r:id="rId25"/>
    <p:sldId id="558" r:id="rId26"/>
    <p:sldId id="557" r:id="rId27"/>
    <p:sldId id="562" r:id="rId28"/>
  </p:sldIdLst>
  <p:sldSz cx="9144000" cy="5143500" type="screen16x9"/>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9">
          <p15:clr>
            <a:srgbClr val="A4A3A4"/>
          </p15:clr>
        </p15:guide>
        <p15:guide id="2" orient="horz" pos="3139">
          <p15:clr>
            <a:srgbClr val="A4A3A4"/>
          </p15:clr>
        </p15:guide>
        <p15:guide id="3" orient="horz" pos="2200">
          <p15:clr>
            <a:srgbClr val="A4A3A4"/>
          </p15:clr>
        </p15:guide>
        <p15:guide id="4" orient="horz" pos="994">
          <p15:clr>
            <a:srgbClr val="A4A3A4"/>
          </p15:clr>
        </p15:guide>
        <p15:guide id="5" orient="horz" pos="702">
          <p15:clr>
            <a:srgbClr val="A4A3A4"/>
          </p15:clr>
        </p15:guide>
        <p15:guide id="6" orient="horz" pos="1135">
          <p15:clr>
            <a:srgbClr val="A4A3A4"/>
          </p15:clr>
        </p15:guide>
        <p15:guide id="7" pos="3176">
          <p15:clr>
            <a:srgbClr val="A4A3A4"/>
          </p15:clr>
        </p15:guide>
        <p15:guide id="8" pos="1846">
          <p15:clr>
            <a:srgbClr val="A4A3A4"/>
          </p15:clr>
        </p15:guide>
        <p15:guide id="9" pos="5432">
          <p15:clr>
            <a:srgbClr val="A4A3A4"/>
          </p15:clr>
        </p15:guide>
        <p15:guide id="10" pos="343">
          <p15:clr>
            <a:srgbClr val="A4A3A4"/>
          </p15:clr>
        </p15:guide>
        <p15:guide id="11" orient="horz" pos="992">
          <p15:clr>
            <a:srgbClr val="A4A3A4"/>
          </p15:clr>
        </p15:guide>
        <p15:guide id="12" pos="308">
          <p15:clr>
            <a:srgbClr val="A4A3A4"/>
          </p15:clr>
        </p15:guide>
        <p15:guide id="13" pos="414">
          <p15:clr>
            <a:srgbClr val="A4A3A4"/>
          </p15:clr>
        </p15:guide>
        <p15:guide id="14" pos="9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E9"/>
    <a:srgbClr val="FEB518"/>
    <a:srgbClr val="EC008B"/>
    <a:srgbClr val="C0D72F"/>
    <a:srgbClr val="53BBD4"/>
    <a:srgbClr val="22475C"/>
    <a:srgbClr val="1B364B"/>
    <a:srgbClr val="22465E"/>
    <a:srgbClr val="E95E31"/>
    <a:srgbClr val="2598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4" autoAdjust="0"/>
    <p:restoredTop sz="91026" autoAdjust="0"/>
  </p:normalViewPr>
  <p:slideViewPr>
    <p:cSldViewPr snapToGrid="0">
      <p:cViewPr varScale="1">
        <p:scale>
          <a:sx n="124" d="100"/>
          <a:sy n="124" d="100"/>
        </p:scale>
        <p:origin x="584" y="176"/>
      </p:cViewPr>
      <p:guideLst>
        <p:guide orient="horz" pos="379"/>
        <p:guide orient="horz" pos="3139"/>
        <p:guide orient="horz" pos="2200"/>
        <p:guide orient="horz" pos="994"/>
        <p:guide orient="horz" pos="702"/>
        <p:guide orient="horz" pos="1135"/>
        <p:guide pos="3176"/>
        <p:guide pos="1846"/>
        <p:guide pos="5432"/>
        <p:guide pos="343"/>
        <p:guide orient="horz" pos="992"/>
        <p:guide pos="308"/>
        <p:guide pos="414"/>
        <p:guide pos="929"/>
      </p:guideLst>
    </p:cSldViewPr>
  </p:slideViewPr>
  <p:notesTextViewPr>
    <p:cViewPr>
      <p:scale>
        <a:sx n="100" d="100"/>
        <a:sy n="100" d="100"/>
      </p:scale>
      <p:origin x="0" y="0"/>
    </p:cViewPr>
  </p:notesTextViewPr>
  <p:sorterViewPr>
    <p:cViewPr>
      <p:scale>
        <a:sx n="93" d="100"/>
        <a:sy n="93" d="100"/>
      </p:scale>
      <p:origin x="0" y="0"/>
    </p:cViewPr>
  </p:sorterViewPr>
  <p:notesViewPr>
    <p:cSldViewPr snapToGrid="0" showGuides="1">
      <p:cViewPr varScale="1">
        <p:scale>
          <a:sx n="78" d="100"/>
          <a:sy n="78" d="100"/>
        </p:scale>
        <p:origin x="-121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handoutMaster" Target="handoutMasters/handoutMaster1.xml"/><Relationship Id="rId31" Type="http://schemas.openxmlformats.org/officeDocument/2006/relationships/tags" Target="tags/tag1.xml"/><Relationship Id="rId32" Type="http://schemas.openxmlformats.org/officeDocument/2006/relationships/commentAuthors" Target="commentAuthors.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5.e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DO3X13S_OTF_Wed_300_YokomizoD_20161031_145752_GM</a:t>
            </a:r>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9E9D8-FB85-48D9-9BE0-E471BB1EFF55}" type="slidenum">
              <a:rPr lang="en-US" smtClean="0"/>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385314126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5.e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DO3X13S_OTF_Wed_300_YokomizoD_20161031_145752_GM</a:t>
            </a:r>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65929" y="146304"/>
            <a:ext cx="426311" cy="353568"/>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you build</a:t>
            </a:r>
            <a:r>
              <a:rPr lang="en-US" baseline="0"/>
              <a:t> out your presentation, here are a few dos and don’ts. </a:t>
            </a:r>
          </a:p>
          <a:p>
            <a:endParaRPr lang="en-US"/>
          </a:p>
        </p:txBody>
      </p:sp>
      <p:sp>
        <p:nvSpPr>
          <p:cNvPr id="4" name="Header Placeholder 3"/>
          <p:cNvSpPr>
            <a:spLocks noGrp="1"/>
          </p:cNvSpPr>
          <p:nvPr>
            <p:ph type="hdr" sz="quarter" idx="10"/>
          </p:nvPr>
        </p:nvSpPr>
        <p:spPr/>
        <p:txBody>
          <a:bodyPr/>
          <a:lstStyle/>
          <a:p>
            <a:r>
              <a:rPr lang="en-US" smtClean="0"/>
              <a:t>DO3X13S_OTF_Wed_300_YokomizoD_20161031_145752_GM</a:t>
            </a:r>
            <a:endParaRPr lang="en-US"/>
          </a:p>
        </p:txBody>
      </p:sp>
      <p:sp>
        <p:nvSpPr>
          <p:cNvPr id="5" name="Slide Number Placeholder 4"/>
          <p:cNvSpPr>
            <a:spLocks noGrp="1"/>
          </p:cNvSpPr>
          <p:nvPr>
            <p:ph type="sldNum" sz="quarter" idx="11"/>
          </p:nvPr>
        </p:nvSpPr>
        <p:spPr/>
        <p:txBody>
          <a:bodyPr/>
          <a:lstStyle/>
          <a:p>
            <a:fld id="{E09BE09F-839A-4E46-AA96-6B1F206C8913}" type="slidenum">
              <a:rPr lang="en-US" smtClean="0"/>
              <a:pPr/>
              <a:t>1</a:t>
            </a:fld>
            <a:endParaRPr lang="en-US"/>
          </a:p>
        </p:txBody>
      </p:sp>
    </p:spTree>
    <p:extLst>
      <p:ext uri="{BB962C8B-B14F-4D97-AF65-F5344CB8AC3E}">
        <p14:creationId xmlns:p14="http://schemas.microsoft.com/office/powerpoint/2010/main" val="150695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3</a:t>
            </a:fld>
            <a:endParaRPr lang="en-US" dirty="0"/>
          </a:p>
        </p:txBody>
      </p:sp>
      <p:sp>
        <p:nvSpPr>
          <p:cNvPr id="5" name="Header Placeholder 4"/>
          <p:cNvSpPr>
            <a:spLocks noGrp="1"/>
          </p:cNvSpPr>
          <p:nvPr>
            <p:ph type="hdr" sz="quarter" idx="11"/>
          </p:nvPr>
        </p:nvSpPr>
        <p:spPr/>
        <p:txBody>
          <a:bodyPr/>
          <a:lstStyle/>
          <a:p>
            <a:r>
              <a:rPr lang="en-US" smtClean="0"/>
              <a:t>DO3X13S_OTF_Wed_300_YokomizoD_20161031_145752_GM</a:t>
            </a:r>
            <a:endParaRPr lang="en-US" dirty="0"/>
          </a:p>
        </p:txBody>
      </p:sp>
    </p:spTree>
    <p:extLst>
      <p:ext uri="{BB962C8B-B14F-4D97-AF65-F5344CB8AC3E}">
        <p14:creationId xmlns:p14="http://schemas.microsoft.com/office/powerpoint/2010/main" val="88684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DO3X13S_OTF_Wed_300_YokomizoD_20161031_145752_GM</a:t>
            </a:r>
            <a:endParaRPr lang="en-US"/>
          </a:p>
        </p:txBody>
      </p:sp>
      <p:sp>
        <p:nvSpPr>
          <p:cNvPr id="5" name="Slide Number Placeholder 4"/>
          <p:cNvSpPr>
            <a:spLocks noGrp="1"/>
          </p:cNvSpPr>
          <p:nvPr>
            <p:ph type="sldNum" sz="quarter" idx="11"/>
          </p:nvPr>
        </p:nvSpPr>
        <p:spPr/>
        <p:txBody>
          <a:bodyPr/>
          <a:lstStyle/>
          <a:p>
            <a:fld id="{E09BE09F-839A-4E46-AA96-6B1F206C8913}" type="slidenum">
              <a:rPr lang="en-US" smtClean="0"/>
              <a:pPr/>
              <a:t>17</a:t>
            </a:fld>
            <a:endParaRPr lang="en-US"/>
          </a:p>
        </p:txBody>
      </p:sp>
    </p:spTree>
    <p:extLst>
      <p:ext uri="{BB962C8B-B14F-4D97-AF65-F5344CB8AC3E}">
        <p14:creationId xmlns:p14="http://schemas.microsoft.com/office/powerpoint/2010/main" val="2461606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DO3X13S_OTF_Wed_300_YokomizoD_20161031_145752_GM</a:t>
            </a:r>
            <a:endParaRPr lang="en-US"/>
          </a:p>
        </p:txBody>
      </p:sp>
      <p:sp>
        <p:nvSpPr>
          <p:cNvPr id="5" name="Slide Number Placeholder 4"/>
          <p:cNvSpPr>
            <a:spLocks noGrp="1"/>
          </p:cNvSpPr>
          <p:nvPr>
            <p:ph type="sldNum" sz="quarter" idx="11"/>
          </p:nvPr>
        </p:nvSpPr>
        <p:spPr/>
        <p:txBody>
          <a:bodyPr/>
          <a:lstStyle/>
          <a:p>
            <a:fld id="{E09BE09F-839A-4E46-AA96-6B1F206C8913}" type="slidenum">
              <a:rPr lang="en-US" smtClean="0"/>
              <a:pPr/>
              <a:t>18</a:t>
            </a:fld>
            <a:endParaRPr lang="en-US"/>
          </a:p>
        </p:txBody>
      </p:sp>
    </p:spTree>
    <p:extLst>
      <p:ext uri="{BB962C8B-B14F-4D97-AF65-F5344CB8AC3E}">
        <p14:creationId xmlns:p14="http://schemas.microsoft.com/office/powerpoint/2010/main" val="712347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Master" Target="../slideMasters/slideMaster4.xml"/><Relationship Id="rId2" Type="http://schemas.openxmlformats.org/officeDocument/2006/relationships/image" Target="../media/image7.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Master" Target="../slideMasters/slideMaster5.xml"/><Relationship Id="rId2" Type="http://schemas.openxmlformats.org/officeDocument/2006/relationships/image" Target="../media/image8.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931" y="157735"/>
            <a:ext cx="8229600" cy="875111"/>
          </a:xfrm>
        </p:spPr>
        <p:txBody>
          <a:bodyPr/>
          <a:lstStyle>
            <a:lvl1pPr>
              <a:defRPr/>
            </a:lvl1pPr>
          </a:lstStyle>
          <a:p>
            <a:r>
              <a:rPr lang="en-US" dirty="0"/>
              <a:t>Title - Title Case, Calibri 28 </a:t>
            </a:r>
            <a:r>
              <a:rPr lang="en-US" dirty="0" err="1"/>
              <a:t>Pt</a:t>
            </a:r>
            <a:r>
              <a:rPr lang="en-US" dirty="0"/>
              <a:t/>
            </a:r>
            <a:br>
              <a:rPr lang="en-US" dirty="0"/>
            </a:br>
            <a:r>
              <a:rPr lang="en-US" dirty="0"/>
              <a:t>2 Line Max</a:t>
            </a:r>
          </a:p>
        </p:txBody>
      </p:sp>
      <p:sp>
        <p:nvSpPr>
          <p:cNvPr id="7" name="Content Placeholder 2"/>
          <p:cNvSpPr>
            <a:spLocks noGrp="1"/>
          </p:cNvSpPr>
          <p:nvPr>
            <p:ph sz="half" idx="1"/>
          </p:nvPr>
        </p:nvSpPr>
        <p:spPr bwMode="gray">
          <a:xfrm>
            <a:off x="375689" y="1046253"/>
            <a:ext cx="8224982" cy="3385337"/>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285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Nam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931" y="157735"/>
            <a:ext cx="8229600" cy="875111"/>
          </a:xfrm>
        </p:spPr>
        <p:txBody>
          <a:bodyPr/>
          <a:lstStyle>
            <a:lvl1pPr>
              <a:defRPr/>
            </a:lvl1pPr>
          </a:lstStyle>
          <a:p>
            <a:r>
              <a:rPr lang="en-US" dirty="0"/>
              <a:t>Title - Title Case, Calibri 28 </a:t>
            </a:r>
            <a:r>
              <a:rPr lang="en-US" dirty="0" err="1"/>
              <a:t>Pt</a:t>
            </a:r>
            <a:r>
              <a:rPr lang="en-US" dirty="0"/>
              <a:t/>
            </a:r>
            <a:br>
              <a:rPr lang="en-US" dirty="0"/>
            </a:br>
            <a:r>
              <a:rPr lang="en-US" dirty="0"/>
              <a:t>2 Line Max</a:t>
            </a:r>
          </a:p>
        </p:txBody>
      </p:sp>
      <p:grpSp>
        <p:nvGrpSpPr>
          <p:cNvPr id="20" name="Group 19"/>
          <p:cNvGrpSpPr/>
          <p:nvPr userDrawn="1"/>
        </p:nvGrpSpPr>
        <p:grpSpPr bwMode="gray">
          <a:xfrm>
            <a:off x="2546766" y="1769409"/>
            <a:ext cx="1966812" cy="1979938"/>
            <a:chOff x="456346" y="1769409"/>
            <a:chExt cx="1966812" cy="1979938"/>
          </a:xfrm>
          <a:solidFill>
            <a:schemeClr val="accent1"/>
          </a:solidFill>
        </p:grpSpPr>
        <p:sp>
          <p:nvSpPr>
            <p:cNvPr id="21" name="Content Placeholder 2"/>
            <p:cNvSpPr txBox="1">
              <a:spLocks/>
            </p:cNvSpPr>
            <p:nvPr userDrawn="1"/>
          </p:nvSpPr>
          <p:spPr bwMode="gray">
            <a:xfrm>
              <a:off x="457198" y="1769409"/>
              <a:ext cx="1965960" cy="1979938"/>
            </a:xfrm>
            <a:prstGeom prst="rect">
              <a:avLst/>
            </a:prstGeom>
            <a:grp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600">
                <a:solidFill>
                  <a:schemeClr val="bg1"/>
                </a:solidFill>
              </a:endParaRPr>
            </a:p>
          </p:txBody>
        </p:sp>
        <p:cxnSp>
          <p:nvCxnSpPr>
            <p:cNvPr id="22" name="Straight Connector 21"/>
            <p:cNvCxnSpPr/>
            <p:nvPr userDrawn="1"/>
          </p:nvCxnSpPr>
          <p:spPr bwMode="gray">
            <a:xfrm>
              <a:off x="456346" y="1780592"/>
              <a:ext cx="1966812"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grpSp>
      <p:sp>
        <p:nvSpPr>
          <p:cNvPr id="23" name="Text Placeholder 5"/>
          <p:cNvSpPr>
            <a:spLocks noGrp="1"/>
          </p:cNvSpPr>
          <p:nvPr>
            <p:ph type="body" sz="quarter" idx="14" hasCustomPrompt="1"/>
          </p:nvPr>
        </p:nvSpPr>
        <p:spPr bwMode="gray">
          <a:xfrm>
            <a:off x="2639060" y="1950721"/>
            <a:ext cx="1874440" cy="556259"/>
          </a:xfrm>
        </p:spPr>
        <p:txBody>
          <a:bodyPr/>
          <a:lstStyle>
            <a:lvl1pPr marL="0" indent="0">
              <a:lnSpc>
                <a:spcPct val="100000"/>
              </a:lnSpc>
              <a:spcBef>
                <a:spcPts val="200"/>
              </a:spcBef>
              <a:spcAft>
                <a:spcPts val="0"/>
              </a:spcAft>
              <a:buNone/>
              <a:defRPr>
                <a:solidFill>
                  <a:schemeClr val="accent3"/>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Demo Name</a:t>
            </a:r>
          </a:p>
        </p:txBody>
      </p:sp>
      <p:sp>
        <p:nvSpPr>
          <p:cNvPr id="24" name="Text Placeholder 8"/>
          <p:cNvSpPr>
            <a:spLocks noGrp="1"/>
          </p:cNvSpPr>
          <p:nvPr>
            <p:ph type="body" sz="quarter" idx="15" hasCustomPrompt="1"/>
          </p:nvPr>
        </p:nvSpPr>
        <p:spPr bwMode="gray">
          <a:xfrm>
            <a:off x="2639060" y="2491741"/>
            <a:ext cx="1874440" cy="586739"/>
          </a:xfrm>
        </p:spPr>
        <p:txBody>
          <a:bodyPr/>
          <a:lstStyle>
            <a:lvl1pPr marL="0" indent="0">
              <a:lnSpc>
                <a:spcPct val="100000"/>
              </a:lnSpc>
              <a:spcBef>
                <a:spcPts val="0"/>
              </a:spcBef>
              <a:spcAft>
                <a:spcPts val="200"/>
              </a:spcAft>
              <a:buNone/>
              <a:defRPr sz="16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Name</a:t>
            </a:r>
          </a:p>
          <a:p>
            <a:pPr lvl="0"/>
            <a:r>
              <a:rPr lang="en-US" dirty="0"/>
              <a:t>Location</a:t>
            </a:r>
          </a:p>
        </p:txBody>
      </p:sp>
      <p:grpSp>
        <p:nvGrpSpPr>
          <p:cNvPr id="25" name="Group 24"/>
          <p:cNvGrpSpPr/>
          <p:nvPr userDrawn="1"/>
        </p:nvGrpSpPr>
        <p:grpSpPr bwMode="gray">
          <a:xfrm>
            <a:off x="4637186" y="1769409"/>
            <a:ext cx="1966812" cy="1979938"/>
            <a:chOff x="456346" y="1769409"/>
            <a:chExt cx="1966812" cy="1979938"/>
          </a:xfrm>
          <a:solidFill>
            <a:schemeClr val="accent1"/>
          </a:solidFill>
        </p:grpSpPr>
        <p:sp>
          <p:nvSpPr>
            <p:cNvPr id="26" name="Content Placeholder 2"/>
            <p:cNvSpPr txBox="1">
              <a:spLocks/>
            </p:cNvSpPr>
            <p:nvPr userDrawn="1"/>
          </p:nvSpPr>
          <p:spPr bwMode="gray">
            <a:xfrm>
              <a:off x="457198" y="1769409"/>
              <a:ext cx="1965960" cy="1979938"/>
            </a:xfrm>
            <a:prstGeom prst="rect">
              <a:avLst/>
            </a:prstGeom>
            <a:grp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600">
                <a:solidFill>
                  <a:schemeClr val="bg1"/>
                </a:solidFill>
              </a:endParaRPr>
            </a:p>
          </p:txBody>
        </p:sp>
        <p:cxnSp>
          <p:nvCxnSpPr>
            <p:cNvPr id="27" name="Straight Connector 26"/>
            <p:cNvCxnSpPr/>
            <p:nvPr userDrawn="1"/>
          </p:nvCxnSpPr>
          <p:spPr bwMode="gray">
            <a:xfrm>
              <a:off x="456346" y="1780592"/>
              <a:ext cx="1966812"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grpSp>
      <p:sp>
        <p:nvSpPr>
          <p:cNvPr id="28" name="Text Placeholder 5"/>
          <p:cNvSpPr>
            <a:spLocks noGrp="1"/>
          </p:cNvSpPr>
          <p:nvPr>
            <p:ph type="body" sz="quarter" idx="16" hasCustomPrompt="1"/>
          </p:nvPr>
        </p:nvSpPr>
        <p:spPr bwMode="gray">
          <a:xfrm>
            <a:off x="4729480" y="1950721"/>
            <a:ext cx="1874440" cy="556259"/>
          </a:xfrm>
        </p:spPr>
        <p:txBody>
          <a:bodyPr/>
          <a:lstStyle>
            <a:lvl1pPr marL="0" indent="0">
              <a:lnSpc>
                <a:spcPct val="100000"/>
              </a:lnSpc>
              <a:spcBef>
                <a:spcPts val="200"/>
              </a:spcBef>
              <a:spcAft>
                <a:spcPts val="0"/>
              </a:spcAft>
              <a:buNone/>
              <a:defRPr>
                <a:solidFill>
                  <a:schemeClr val="accent3"/>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Demo Name</a:t>
            </a:r>
          </a:p>
        </p:txBody>
      </p:sp>
      <p:sp>
        <p:nvSpPr>
          <p:cNvPr id="29" name="Text Placeholder 8"/>
          <p:cNvSpPr>
            <a:spLocks noGrp="1"/>
          </p:cNvSpPr>
          <p:nvPr>
            <p:ph type="body" sz="quarter" idx="17" hasCustomPrompt="1"/>
          </p:nvPr>
        </p:nvSpPr>
        <p:spPr bwMode="gray">
          <a:xfrm>
            <a:off x="4729480" y="2491741"/>
            <a:ext cx="1874440" cy="586739"/>
          </a:xfrm>
        </p:spPr>
        <p:txBody>
          <a:bodyPr/>
          <a:lstStyle>
            <a:lvl1pPr marL="0" indent="0">
              <a:lnSpc>
                <a:spcPct val="100000"/>
              </a:lnSpc>
              <a:spcBef>
                <a:spcPts val="0"/>
              </a:spcBef>
              <a:spcAft>
                <a:spcPts val="200"/>
              </a:spcAft>
              <a:buNone/>
              <a:defRPr sz="16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Name</a:t>
            </a:r>
          </a:p>
          <a:p>
            <a:pPr lvl="0"/>
            <a:r>
              <a:rPr lang="en-US" dirty="0"/>
              <a:t>Location</a:t>
            </a:r>
          </a:p>
        </p:txBody>
      </p:sp>
    </p:spTree>
    <p:extLst>
      <p:ext uri="{BB962C8B-B14F-4D97-AF65-F5344CB8AC3E}">
        <p14:creationId xmlns:p14="http://schemas.microsoft.com/office/powerpoint/2010/main" val="415102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bwMode="gray">
          <a:xfrm>
            <a:off x="0" y="0"/>
            <a:ext cx="9144000" cy="5143500"/>
          </a:xfrm>
        </p:spPr>
        <p:txBody>
          <a:bodyPr lIns="274320" tIns="365760" rIns="91440" bIns="1280160" anchor="t" anchorCtr="0"/>
          <a:lstStyle>
            <a:lvl1pPr algn="l">
              <a:buNone/>
              <a:defRPr/>
            </a:lvl1pPr>
          </a:lstStyle>
          <a:p>
            <a:r>
              <a:rPr lang="en-US"/>
              <a:t>INSERT PHOTO HERE</a:t>
            </a:r>
          </a:p>
        </p:txBody>
      </p:sp>
      <p:sp>
        <p:nvSpPr>
          <p:cNvPr id="6" name="Title 1"/>
          <p:cNvSpPr>
            <a:spLocks noGrp="1"/>
          </p:cNvSpPr>
          <p:nvPr>
            <p:ph type="title" hasCustomPrompt="1"/>
          </p:nvPr>
        </p:nvSpPr>
        <p:spPr bwMode="gray">
          <a:xfrm>
            <a:off x="5960787" y="1"/>
            <a:ext cx="2167128" cy="3126747"/>
          </a:xfrm>
          <a:solidFill>
            <a:srgbClr val="53BBD4">
              <a:alpha val="95000"/>
            </a:srgb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Calibri"/>
                <a:ea typeface="+mj-ea"/>
                <a:cs typeface="Calibri"/>
              </a:defRPr>
            </a:lvl1pPr>
          </a:lstStyle>
          <a:p>
            <a:r>
              <a:rPr lang="en-US" dirty="0"/>
              <a:t>Title - Title Case, Calibri 28 </a:t>
            </a:r>
            <a:r>
              <a:rPr lang="en-US" dirty="0" err="1"/>
              <a:t>pt</a:t>
            </a:r>
            <a:r>
              <a:rPr lang="en-US" dirty="0"/>
              <a:t/>
            </a:r>
            <a:br>
              <a:rPr lang="en-US" dirty="0"/>
            </a:br>
            <a:r>
              <a:rPr lang="en-US" dirty="0"/>
              <a:t>2 Line Max</a:t>
            </a:r>
          </a:p>
        </p:txBody>
      </p:sp>
    </p:spTree>
    <p:extLst>
      <p:ext uri="{BB962C8B-B14F-4D97-AF65-F5344CB8AC3E}">
        <p14:creationId xmlns:p14="http://schemas.microsoft.com/office/powerpoint/2010/main" val="182818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4833" y="157735"/>
            <a:ext cx="8229600" cy="875111"/>
          </a:xfrm>
        </p:spPr>
        <p:txBody>
          <a:bodyPr/>
          <a:lstStyle>
            <a:lvl1pPr>
              <a:defRPr/>
            </a:lvl1pPr>
          </a:lstStyle>
          <a:p>
            <a:r>
              <a:rPr lang="en-US" dirty="0"/>
              <a:t>Title - Title Case, Calibri 28 </a:t>
            </a:r>
            <a:r>
              <a:rPr lang="en-US" dirty="0" err="1"/>
              <a:t>Pt</a:t>
            </a:r>
            <a:r>
              <a:rPr lang="en-US" dirty="0"/>
              <a:t/>
            </a:r>
            <a:br>
              <a:rPr lang="en-US" dirty="0"/>
            </a:br>
            <a:r>
              <a:rPr lang="en-US" dirty="0"/>
              <a:t>2 Line Max</a:t>
            </a:r>
          </a:p>
        </p:txBody>
      </p:sp>
      <p:sp>
        <p:nvSpPr>
          <p:cNvPr id="9" name="Content Placeholder 2"/>
          <p:cNvSpPr>
            <a:spLocks noGrp="1"/>
          </p:cNvSpPr>
          <p:nvPr>
            <p:ph sz="half" idx="10" hasCustomPrompt="1"/>
          </p:nvPr>
        </p:nvSpPr>
        <p:spPr bwMode="gray">
          <a:xfrm>
            <a:off x="441027" y="991451"/>
            <a:ext cx="8230215" cy="457463"/>
          </a:xfrm>
          <a:prstGeom prst="rect">
            <a:avLst/>
          </a:prstGeom>
          <a:solidFill>
            <a:schemeClr val="tx2"/>
          </a:solidFill>
        </p:spPr>
        <p:txBody>
          <a:bodyPr lIns="914400" bIns="137160" anchor="ctr" anchorCtr="0"/>
          <a:lstStyle>
            <a:lvl1pPr marL="0" indent="0" algn="l">
              <a:lnSpc>
                <a:spcPts val="2880"/>
              </a:lnSpc>
              <a:buNone/>
              <a:defRPr sz="1600" b="1" cap="all">
                <a:solidFill>
                  <a:schemeClr val="bg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dirty="0"/>
              <a:t>CLICK TO EDIT MASTER TEXT</a:t>
            </a:r>
          </a:p>
        </p:txBody>
      </p:sp>
      <p:sp>
        <p:nvSpPr>
          <p:cNvPr id="10" name="Content Placeholder 2"/>
          <p:cNvSpPr>
            <a:spLocks noGrp="1"/>
          </p:cNvSpPr>
          <p:nvPr>
            <p:ph sz="half" idx="11" hasCustomPrompt="1"/>
          </p:nvPr>
        </p:nvSpPr>
        <p:spPr bwMode="gray">
          <a:xfrm>
            <a:off x="441027" y="1577515"/>
            <a:ext cx="8230215" cy="457463"/>
          </a:xfrm>
          <a:prstGeom prst="rect">
            <a:avLst/>
          </a:prstGeom>
          <a:solidFill>
            <a:schemeClr val="tx2"/>
          </a:solidFill>
        </p:spPr>
        <p:txBody>
          <a:bodyPr lIns="914400" bIns="137160" anchor="ctr" anchorCtr="0"/>
          <a:lstStyle>
            <a:lvl1pPr marL="0" indent="0" algn="l">
              <a:lnSpc>
                <a:spcPts val="2880"/>
              </a:lnSpc>
              <a:buNone/>
              <a:defRPr sz="1600" b="1" cap="all">
                <a:solidFill>
                  <a:schemeClr val="bg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dirty="0"/>
              <a:t>CLICK TO EDIT MASTER TEXT</a:t>
            </a:r>
          </a:p>
        </p:txBody>
      </p:sp>
      <p:sp>
        <p:nvSpPr>
          <p:cNvPr id="11" name="Content Placeholder 2"/>
          <p:cNvSpPr>
            <a:spLocks noGrp="1"/>
          </p:cNvSpPr>
          <p:nvPr>
            <p:ph sz="half" idx="12" hasCustomPrompt="1"/>
          </p:nvPr>
        </p:nvSpPr>
        <p:spPr bwMode="gray">
          <a:xfrm>
            <a:off x="441027" y="3921772"/>
            <a:ext cx="8230215" cy="457463"/>
          </a:xfrm>
          <a:prstGeom prst="rect">
            <a:avLst/>
          </a:prstGeom>
          <a:solidFill>
            <a:schemeClr val="tx2"/>
          </a:solidFill>
        </p:spPr>
        <p:txBody>
          <a:bodyPr lIns="914400" bIns="137160" anchor="ctr" anchorCtr="0"/>
          <a:lstStyle>
            <a:lvl1pPr marL="0" indent="0" algn="l">
              <a:lnSpc>
                <a:spcPts val="2880"/>
              </a:lnSpc>
              <a:buNone/>
              <a:defRPr sz="1600" b="1" cap="all">
                <a:solidFill>
                  <a:schemeClr val="bg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dirty="0"/>
              <a:t>CLICK TO EDIT MASTER TEXT</a:t>
            </a:r>
          </a:p>
        </p:txBody>
      </p:sp>
      <p:sp>
        <p:nvSpPr>
          <p:cNvPr id="12" name="Content Placeholder 2"/>
          <p:cNvSpPr>
            <a:spLocks noGrp="1"/>
          </p:cNvSpPr>
          <p:nvPr>
            <p:ph sz="half" idx="13" hasCustomPrompt="1"/>
          </p:nvPr>
        </p:nvSpPr>
        <p:spPr bwMode="gray">
          <a:xfrm>
            <a:off x="441027" y="2163579"/>
            <a:ext cx="8230215" cy="457463"/>
          </a:xfrm>
          <a:prstGeom prst="rect">
            <a:avLst/>
          </a:prstGeom>
          <a:solidFill>
            <a:schemeClr val="tx2"/>
          </a:solidFill>
        </p:spPr>
        <p:txBody>
          <a:bodyPr lIns="914400" bIns="137160" anchor="ctr" anchorCtr="0"/>
          <a:lstStyle>
            <a:lvl1pPr marL="0" indent="0" algn="l">
              <a:lnSpc>
                <a:spcPts val="2880"/>
              </a:lnSpc>
              <a:buNone/>
              <a:defRPr sz="1600" b="1" cap="all">
                <a:solidFill>
                  <a:schemeClr val="bg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dirty="0"/>
              <a:t>CLICK TO EDIT MASTER TEXT</a:t>
            </a:r>
          </a:p>
        </p:txBody>
      </p:sp>
      <p:sp>
        <p:nvSpPr>
          <p:cNvPr id="13" name="Content Placeholder 2"/>
          <p:cNvSpPr>
            <a:spLocks noGrp="1"/>
          </p:cNvSpPr>
          <p:nvPr>
            <p:ph sz="half" idx="14" hasCustomPrompt="1"/>
          </p:nvPr>
        </p:nvSpPr>
        <p:spPr bwMode="gray">
          <a:xfrm>
            <a:off x="441027" y="2749643"/>
            <a:ext cx="8230215" cy="457463"/>
          </a:xfrm>
          <a:prstGeom prst="rect">
            <a:avLst/>
          </a:prstGeom>
          <a:solidFill>
            <a:schemeClr val="tx2"/>
          </a:solidFill>
        </p:spPr>
        <p:txBody>
          <a:bodyPr lIns="914400" bIns="137160" anchor="ctr" anchorCtr="0"/>
          <a:lstStyle>
            <a:lvl1pPr marL="0" indent="0" algn="l">
              <a:lnSpc>
                <a:spcPts val="2880"/>
              </a:lnSpc>
              <a:buNone/>
              <a:defRPr sz="1600" b="1" cap="all">
                <a:solidFill>
                  <a:schemeClr val="bg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dirty="0"/>
              <a:t>CLICK TO EDIT MASTER TEXT</a:t>
            </a:r>
          </a:p>
        </p:txBody>
      </p:sp>
      <p:sp>
        <p:nvSpPr>
          <p:cNvPr id="14" name="Content Placeholder 2"/>
          <p:cNvSpPr>
            <a:spLocks noGrp="1"/>
          </p:cNvSpPr>
          <p:nvPr>
            <p:ph sz="half" idx="15" hasCustomPrompt="1"/>
          </p:nvPr>
        </p:nvSpPr>
        <p:spPr bwMode="gray">
          <a:xfrm>
            <a:off x="441027" y="3335708"/>
            <a:ext cx="8230215" cy="457463"/>
          </a:xfrm>
          <a:prstGeom prst="rect">
            <a:avLst/>
          </a:prstGeom>
          <a:solidFill>
            <a:schemeClr val="tx2"/>
          </a:solidFill>
        </p:spPr>
        <p:txBody>
          <a:bodyPr lIns="914400" bIns="137160" anchor="ctr" anchorCtr="0"/>
          <a:lstStyle>
            <a:lvl1pPr marL="0" indent="0" algn="l">
              <a:lnSpc>
                <a:spcPts val="2880"/>
              </a:lnSpc>
              <a:buNone/>
              <a:defRPr sz="1600" b="1" cap="all">
                <a:solidFill>
                  <a:schemeClr val="bg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dirty="0"/>
              <a:t>CLICK TO EDIT MASTER TEXT</a:t>
            </a:r>
          </a:p>
        </p:txBody>
      </p:sp>
    </p:spTree>
    <p:extLst>
      <p:ext uri="{BB962C8B-B14F-4D97-AF65-F5344CB8AC3E}">
        <p14:creationId xmlns:p14="http://schemas.microsoft.com/office/powerpoint/2010/main" val="202417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931" y="157735"/>
            <a:ext cx="8229600" cy="875111"/>
          </a:xfrm>
        </p:spPr>
        <p:txBody>
          <a:bodyPr/>
          <a:lstStyle>
            <a:lvl1pPr>
              <a:defRPr/>
            </a:lvl1pPr>
          </a:lstStyle>
          <a:p>
            <a:r>
              <a:rPr lang="en-US" dirty="0"/>
              <a:t>Title - Title Case, Calibri 28 </a:t>
            </a:r>
            <a:r>
              <a:rPr lang="en-US" dirty="0" err="1"/>
              <a:t>Pt</a:t>
            </a:r>
            <a:r>
              <a:rPr lang="en-US" dirty="0"/>
              <a:t/>
            </a:r>
            <a:br>
              <a:rPr lang="en-US" dirty="0"/>
            </a:br>
            <a:r>
              <a:rPr lang="en-US" dirty="0"/>
              <a:t>2 Line Max</a:t>
            </a:r>
          </a:p>
        </p:txBody>
      </p:sp>
      <p:sp>
        <p:nvSpPr>
          <p:cNvPr id="7" name="Content Placeholder 2"/>
          <p:cNvSpPr>
            <a:spLocks noGrp="1"/>
          </p:cNvSpPr>
          <p:nvPr>
            <p:ph sz="half" idx="1"/>
          </p:nvPr>
        </p:nvSpPr>
        <p:spPr bwMode="gray">
          <a:xfrm>
            <a:off x="379452" y="1046253"/>
            <a:ext cx="4038600" cy="3385337"/>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2"/>
          </p:nvPr>
        </p:nvSpPr>
        <p:spPr bwMode="gray">
          <a:xfrm>
            <a:off x="4648200" y="1046253"/>
            <a:ext cx="4038600" cy="3385337"/>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263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bwMode="gray">
          <a:xfrm>
            <a:off x="387029" y="157735"/>
            <a:ext cx="8229600" cy="487313"/>
          </a:xfrm>
        </p:spPr>
        <p:txBody>
          <a:bodyPr>
            <a:spAutoFit/>
          </a:bodyPr>
          <a:lstStyle>
            <a:lvl1pPr>
              <a:defRPr/>
            </a:lvl1pPr>
          </a:lstStyle>
          <a:p>
            <a:r>
              <a:rPr lang="en-US" dirty="0"/>
              <a:t>Title - Title Case, Calibri 28 </a:t>
            </a:r>
            <a:r>
              <a:rPr lang="en-US" dirty="0" err="1"/>
              <a:t>Pt</a:t>
            </a:r>
            <a:endParaRPr lang="en-US" dirty="0"/>
          </a:p>
        </p:txBody>
      </p:sp>
      <p:sp>
        <p:nvSpPr>
          <p:cNvPr id="12" name="Content Placeholder 5"/>
          <p:cNvSpPr>
            <a:spLocks noGrp="1"/>
          </p:cNvSpPr>
          <p:nvPr>
            <p:ph sz="quarter" idx="11" hasCustomPrompt="1"/>
          </p:nvPr>
        </p:nvSpPr>
        <p:spPr bwMode="gray">
          <a:xfrm>
            <a:off x="389572" y="649411"/>
            <a:ext cx="8224521" cy="253916"/>
          </a:xfrm>
        </p:spPr>
        <p:txBody>
          <a:bodyPr vert="horz" lIns="91440" tIns="0" rIns="91440" bIns="0" rtlCol="0" anchor="t">
            <a:spAutoFit/>
          </a:bodyPr>
          <a:lstStyle>
            <a:lvl1pPr marL="0" indent="0" algn="l" defTabSz="457200" rtl="0" eaLnBrk="1" latinLnBrk="0" hangingPunct="1">
              <a:lnSpc>
                <a:spcPct val="90000"/>
              </a:lnSpc>
              <a:spcBef>
                <a:spcPct val="0"/>
              </a:spcBef>
              <a:buNone/>
              <a:defRPr lang="en-US" sz="18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a:t>Subtitle | 18 </a:t>
            </a:r>
            <a:r>
              <a:rPr lang="en-US" dirty="0" err="1"/>
              <a:t>Pt</a:t>
            </a:r>
            <a:r>
              <a:rPr lang="en-US" dirty="0"/>
              <a:t> | Max 2 Lines | Max Character: 100 </a:t>
            </a:r>
          </a:p>
        </p:txBody>
      </p:sp>
      <p:sp>
        <p:nvSpPr>
          <p:cNvPr id="13" name="Content Placeholder 2"/>
          <p:cNvSpPr>
            <a:spLocks noGrp="1"/>
          </p:cNvSpPr>
          <p:nvPr>
            <p:ph sz="half" idx="1"/>
          </p:nvPr>
        </p:nvSpPr>
        <p:spPr bwMode="gray">
          <a:xfrm>
            <a:off x="457200" y="1046253"/>
            <a:ext cx="4038600" cy="3385337"/>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3"/>
          <p:cNvSpPr>
            <a:spLocks noGrp="1"/>
          </p:cNvSpPr>
          <p:nvPr>
            <p:ph sz="half" idx="2"/>
          </p:nvPr>
        </p:nvSpPr>
        <p:spPr bwMode="gray">
          <a:xfrm>
            <a:off x="4648200" y="1046253"/>
            <a:ext cx="4038600" cy="3385337"/>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767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931" y="157735"/>
            <a:ext cx="8229600" cy="875111"/>
          </a:xfrm>
        </p:spPr>
        <p:txBody>
          <a:bodyPr/>
          <a:lstStyle>
            <a:lvl1pPr>
              <a:defRPr/>
            </a:lvl1pPr>
          </a:lstStyle>
          <a:p>
            <a:r>
              <a:rPr lang="en-US" dirty="0"/>
              <a:t>Title - Title Case, Calibri 28 </a:t>
            </a:r>
            <a:r>
              <a:rPr lang="en-US" dirty="0" err="1"/>
              <a:t>Pt</a:t>
            </a:r>
            <a:r>
              <a:rPr lang="en-US" dirty="0"/>
              <a:t/>
            </a:r>
            <a:br>
              <a:rPr lang="en-US" dirty="0"/>
            </a:br>
            <a:r>
              <a:rPr lang="en-US" dirty="0"/>
              <a:t>2 Line Max</a:t>
            </a:r>
          </a:p>
        </p:txBody>
      </p:sp>
    </p:spTree>
    <p:extLst>
      <p:ext uri="{BB962C8B-B14F-4D97-AF65-F5344CB8AC3E}">
        <p14:creationId xmlns:p14="http://schemas.microsoft.com/office/powerpoint/2010/main" val="379374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87029" y="157735"/>
            <a:ext cx="8229600" cy="487313"/>
          </a:xfrm>
        </p:spPr>
        <p:txBody>
          <a:bodyPr>
            <a:spAutoFit/>
          </a:bodyPr>
          <a:lstStyle>
            <a:lvl1pPr>
              <a:defRPr/>
            </a:lvl1pPr>
          </a:lstStyle>
          <a:p>
            <a:r>
              <a:rPr lang="en-US" dirty="0"/>
              <a:t>Title - Title Case, Calibri 28 </a:t>
            </a:r>
            <a:r>
              <a:rPr lang="en-US" dirty="0" err="1"/>
              <a:t>Pt</a:t>
            </a:r>
            <a:endParaRPr lang="en-US" dirty="0"/>
          </a:p>
        </p:txBody>
      </p:sp>
      <p:sp>
        <p:nvSpPr>
          <p:cNvPr id="5" name="Content Placeholder 5"/>
          <p:cNvSpPr>
            <a:spLocks noGrp="1"/>
          </p:cNvSpPr>
          <p:nvPr>
            <p:ph sz="quarter" idx="11" hasCustomPrompt="1"/>
          </p:nvPr>
        </p:nvSpPr>
        <p:spPr bwMode="gray">
          <a:xfrm>
            <a:off x="389572" y="649411"/>
            <a:ext cx="8224521" cy="253916"/>
          </a:xfrm>
        </p:spPr>
        <p:txBody>
          <a:bodyPr vert="horz" lIns="91440" tIns="0" rIns="91440" bIns="0" rtlCol="0" anchor="t">
            <a:spAutoFit/>
          </a:bodyPr>
          <a:lstStyle>
            <a:lvl1pPr marL="0" indent="0" algn="l" defTabSz="457200" rtl="0" eaLnBrk="1" latinLnBrk="0" hangingPunct="1">
              <a:lnSpc>
                <a:spcPct val="90000"/>
              </a:lnSpc>
              <a:spcBef>
                <a:spcPct val="0"/>
              </a:spcBef>
              <a:buNone/>
              <a:defRPr lang="en-US" sz="18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a:t>Subtitle | 18 </a:t>
            </a:r>
            <a:r>
              <a:rPr lang="en-US" dirty="0" err="1"/>
              <a:t>Pt</a:t>
            </a:r>
            <a:r>
              <a:rPr lang="en-US" dirty="0"/>
              <a:t> | Max 2 Lines | Max Character: 100 </a:t>
            </a:r>
          </a:p>
        </p:txBody>
      </p:sp>
    </p:spTree>
    <p:extLst>
      <p:ext uri="{BB962C8B-B14F-4D97-AF65-F5344CB8AC3E}">
        <p14:creationId xmlns:p14="http://schemas.microsoft.com/office/powerpoint/2010/main" val="425344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886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24200" y="4767610"/>
            <a:ext cx="2895600" cy="272797"/>
          </a:xfrm>
          <a:prstGeom prst="rect">
            <a:avLst/>
          </a:prstGeom>
        </p:spPr>
        <p:txBody>
          <a:bodyPr vert="horz" lIns="91440" tIns="45720" rIns="91440" bIns="45720" rtlCol="0" anchor="ctr"/>
          <a:lstStyle>
            <a:lvl1pPr algn="ctr">
              <a:defRPr sz="799">
                <a:solidFill>
                  <a:srgbClr val="7F7F7F"/>
                </a:solidFill>
              </a:defRPr>
            </a:lvl1pPr>
          </a:lstStyle>
          <a:p>
            <a:r>
              <a:rPr lang="en-US"/>
              <a:t>© 2016 CA. All RIGHTS RESERVED.</a:t>
            </a:r>
          </a:p>
        </p:txBody>
      </p:sp>
      <p:sp>
        <p:nvSpPr>
          <p:cNvPr id="6" name="Slide Number Placeholder 5"/>
          <p:cNvSpPr>
            <a:spLocks noGrp="1"/>
          </p:cNvSpPr>
          <p:nvPr>
            <p:ph type="sldNum" sz="quarter" idx="4"/>
          </p:nvPr>
        </p:nvSpPr>
        <p:spPr>
          <a:xfrm>
            <a:off x="452439" y="4767610"/>
            <a:ext cx="338590" cy="272797"/>
          </a:xfrm>
          <a:prstGeom prst="rect">
            <a:avLst/>
          </a:prstGeom>
        </p:spPr>
        <p:txBody>
          <a:bodyPr vert="horz" lIns="91440" tIns="45720" rIns="91440" bIns="45720" rtlCol="0" anchor="ctr"/>
          <a:lstStyle>
            <a:lvl1pPr algn="l">
              <a:defRPr sz="799">
                <a:solidFill>
                  <a:schemeClr val="bg1">
                    <a:lumMod val="50000"/>
                  </a:schemeClr>
                </a:solidFill>
              </a:defRPr>
            </a:lvl1pPr>
          </a:lstStyle>
          <a:p>
            <a:fld id="{B253FF73-56A9-104A-8EEB-34ED56CC4EE9}" type="slidenum">
              <a:rPr lang="en-US" smtClean="0">
                <a:solidFill>
                  <a:prstClr val="white">
                    <a:lumMod val="50000"/>
                  </a:prstClr>
                </a:solidFill>
              </a:rPr>
              <a:pPr/>
              <a:t>‹#›</a:t>
            </a:fld>
            <a:endParaRPr lang="en-US">
              <a:solidFill>
                <a:prstClr val="white">
                  <a:lumMod val="50000"/>
                </a:prstClr>
              </a:solidFill>
            </a:endParaRPr>
          </a:p>
        </p:txBody>
      </p:sp>
      <p:sp>
        <p:nvSpPr>
          <p:cNvPr id="8" name="Text Placeholder 7"/>
          <p:cNvSpPr>
            <a:spLocks noGrp="1"/>
          </p:cNvSpPr>
          <p:nvPr>
            <p:ph type="body" sz="quarter" idx="12" hasCustomPrompt="1"/>
          </p:nvPr>
        </p:nvSpPr>
        <p:spPr>
          <a:xfrm>
            <a:off x="387029" y="580822"/>
            <a:ext cx="6024562" cy="804118"/>
          </a:xfrm>
          <a:prstGeom prst="rect">
            <a:avLst/>
          </a:prstGeom>
        </p:spPr>
        <p:txBody>
          <a:bodyPr/>
          <a:lstStyle>
            <a:lvl1pPr algn="l">
              <a:defRPr sz="2897" baseline="0">
                <a:solidFill>
                  <a:schemeClr val="bg1"/>
                </a:solidFill>
                <a:latin typeface="+mn-lt"/>
              </a:defRPr>
            </a:lvl1pPr>
          </a:lstStyle>
          <a:p>
            <a:pPr lvl="0"/>
            <a:r>
              <a:rPr lang="en-US" dirty="0"/>
              <a:t>Content Area | 29pt Bold</a:t>
            </a:r>
          </a:p>
        </p:txBody>
      </p:sp>
      <p:sp>
        <p:nvSpPr>
          <p:cNvPr id="14" name="Text Placeholder 13"/>
          <p:cNvSpPr>
            <a:spLocks noGrp="1"/>
          </p:cNvSpPr>
          <p:nvPr>
            <p:ph type="body" sz="quarter" idx="13"/>
          </p:nvPr>
        </p:nvSpPr>
        <p:spPr>
          <a:xfrm>
            <a:off x="380679" y="2368473"/>
            <a:ext cx="8242300" cy="1835039"/>
          </a:xfrm>
          <a:prstGeom prst="rect">
            <a:avLst/>
          </a:prstGeom>
        </p:spPr>
        <p:txBody>
          <a:bodyPr/>
          <a:lstStyle>
            <a:lvl1pPr>
              <a:defRPr b="0" i="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1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5"/>
            <a:ext cx="8229600" cy="875111"/>
          </a:xfrm>
        </p:spPr>
        <p:txBody>
          <a:bodyPr/>
          <a:lstStyle>
            <a:lvl1pPr>
              <a:defRPr/>
            </a:lvl1pPr>
          </a:lstStyle>
          <a:p>
            <a:r>
              <a:rPr lang="en-US" dirty="0"/>
              <a:t>Title - Title Case, Calibri 28 </a:t>
            </a:r>
            <a:r>
              <a:rPr lang="en-US" dirty="0" err="1"/>
              <a:t>Pt</a:t>
            </a:r>
            <a:r>
              <a:rPr lang="en-US" dirty="0"/>
              <a:t/>
            </a:r>
            <a:br>
              <a:rPr lang="en-US" dirty="0"/>
            </a:br>
            <a:r>
              <a:rPr lang="en-US" dirty="0"/>
              <a:t>2 Line Max</a:t>
            </a:r>
          </a:p>
        </p:txBody>
      </p:sp>
      <p:sp>
        <p:nvSpPr>
          <p:cNvPr id="3" name="Content Placeholder 3"/>
          <p:cNvSpPr>
            <a:spLocks noGrp="1"/>
          </p:cNvSpPr>
          <p:nvPr>
            <p:ph sz="quarter" idx="10" hasCustomPrompt="1"/>
          </p:nvPr>
        </p:nvSpPr>
        <p:spPr>
          <a:xfrm>
            <a:off x="459615" y="4443505"/>
            <a:ext cx="8224770" cy="177404"/>
          </a:xfrm>
        </p:spPr>
        <p:txBody>
          <a:bodyPr tIns="45720" bIns="45720"/>
          <a:lstStyle>
            <a:lvl1pPr marL="0" indent="0">
              <a:lnSpc>
                <a:spcPct val="100000"/>
              </a:lnSpc>
              <a:spcBef>
                <a:spcPts val="0"/>
              </a:spcBef>
              <a:buNone/>
              <a:defRPr sz="1000">
                <a:solidFill>
                  <a:schemeClr val="tx2"/>
                </a:solidFill>
              </a:defRPr>
            </a:lvl1pPr>
            <a:lvl2pPr marL="393700" indent="0">
              <a:buNone/>
              <a:defRPr sz="1100"/>
            </a:lvl2pPr>
            <a:lvl3pPr marL="749300" indent="0">
              <a:buNone/>
              <a:defRPr sz="1100"/>
            </a:lvl3pPr>
            <a:lvl4pPr marL="1092200" indent="0">
              <a:buNone/>
              <a:defRPr sz="1100"/>
            </a:lvl4pPr>
            <a:lvl5pPr marL="1371600" indent="0">
              <a:buNone/>
              <a:defRPr sz="1100"/>
            </a:lvl5pPr>
          </a:lstStyle>
          <a:p>
            <a:pPr lvl="0"/>
            <a:r>
              <a:rPr lang="en-US" dirty="0"/>
              <a:t>Click to add a Source or Note</a:t>
            </a:r>
          </a:p>
        </p:txBody>
      </p:sp>
    </p:spTree>
    <p:extLst>
      <p:ext uri="{BB962C8B-B14F-4D97-AF65-F5344CB8AC3E}">
        <p14:creationId xmlns:p14="http://schemas.microsoft.com/office/powerpoint/2010/main" val="381915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7029" y="157735"/>
            <a:ext cx="8229600" cy="487313"/>
          </a:xfrm>
        </p:spPr>
        <p:txBody>
          <a:bodyPr>
            <a:spAutoFit/>
          </a:bodyPr>
          <a:lstStyle>
            <a:lvl1pPr>
              <a:defRPr/>
            </a:lvl1pPr>
          </a:lstStyle>
          <a:p>
            <a:r>
              <a:rPr lang="en-US" dirty="0"/>
              <a:t>Title - Title Case, Calibri 28 </a:t>
            </a:r>
            <a:r>
              <a:rPr lang="en-US" dirty="0" err="1"/>
              <a:t>Pt</a:t>
            </a:r>
            <a:endParaRPr lang="en-US" dirty="0"/>
          </a:p>
        </p:txBody>
      </p:sp>
      <p:sp>
        <p:nvSpPr>
          <p:cNvPr id="7" name="Content Placeholder 2"/>
          <p:cNvSpPr>
            <a:spLocks noGrp="1"/>
          </p:cNvSpPr>
          <p:nvPr>
            <p:ph sz="half" idx="1"/>
          </p:nvPr>
        </p:nvSpPr>
        <p:spPr bwMode="gray">
          <a:xfrm>
            <a:off x="375282" y="1046253"/>
            <a:ext cx="8224982" cy="3385337"/>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5"/>
          <p:cNvSpPr>
            <a:spLocks noGrp="1"/>
          </p:cNvSpPr>
          <p:nvPr>
            <p:ph sz="quarter" idx="11" hasCustomPrompt="1"/>
          </p:nvPr>
        </p:nvSpPr>
        <p:spPr bwMode="gray">
          <a:xfrm>
            <a:off x="389572" y="649411"/>
            <a:ext cx="8224521" cy="253916"/>
          </a:xfrm>
        </p:spPr>
        <p:txBody>
          <a:bodyPr vert="horz" lIns="91440" tIns="0" rIns="91440" bIns="0" rtlCol="0" anchor="t">
            <a:spAutoFit/>
          </a:bodyPr>
          <a:lstStyle>
            <a:lvl1pPr marL="0" indent="0" algn="l" defTabSz="457200" rtl="0" eaLnBrk="1" latinLnBrk="0" hangingPunct="1">
              <a:lnSpc>
                <a:spcPct val="90000"/>
              </a:lnSpc>
              <a:spcBef>
                <a:spcPct val="0"/>
              </a:spcBef>
              <a:buNone/>
              <a:defRPr lang="en-US" sz="18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a:t>Subtitle | 18 </a:t>
            </a:r>
            <a:r>
              <a:rPr lang="en-US" dirty="0" err="1"/>
              <a:t>Pt</a:t>
            </a:r>
            <a:r>
              <a:rPr lang="en-US" dirty="0"/>
              <a:t> | Max 2 Lines | Max Character: 100 </a:t>
            </a:r>
          </a:p>
        </p:txBody>
      </p:sp>
    </p:spTree>
    <p:extLst>
      <p:ext uri="{BB962C8B-B14F-4D97-AF65-F5344CB8AC3E}">
        <p14:creationId xmlns:p14="http://schemas.microsoft.com/office/powerpoint/2010/main" val="259435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4" name="Rectangle 3"/>
          <p:cNvSpPr/>
          <p:nvPr userDrawn="1"/>
        </p:nvSpPr>
        <p:spPr bwMode="ltGray">
          <a:xfrm>
            <a:off x="-1" y="0"/>
            <a:ext cx="9144001" cy="5143500"/>
          </a:xfrm>
          <a:prstGeom prst="rect">
            <a:avLst/>
          </a:prstGeom>
          <a:solidFill>
            <a:schemeClr val="accent1">
              <a:lumMod val="50000"/>
            </a:schemeClr>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noProof="0">
              <a:ln>
                <a:noFill/>
              </a:ln>
              <a:solidFill>
                <a:schemeClr val="accent3"/>
              </a:solidFill>
              <a:effectLst/>
              <a:uLnTx/>
              <a:uFillTx/>
              <a:latin typeface="Calibri"/>
              <a:ea typeface="+mn-ea"/>
              <a:cs typeface="Arial Unicode MS" pitchFamily="34" charset="-128"/>
            </a:endParaRPr>
          </a:p>
        </p:txBody>
      </p:sp>
      <p:sp>
        <p:nvSpPr>
          <p:cNvPr id="2" name="Title 1"/>
          <p:cNvSpPr>
            <a:spLocks noGrp="1"/>
          </p:cNvSpPr>
          <p:nvPr>
            <p:ph type="title"/>
          </p:nvPr>
        </p:nvSpPr>
        <p:spPr bwMode="gray">
          <a:xfrm>
            <a:off x="379882" y="873003"/>
            <a:ext cx="8229600" cy="1080545"/>
          </a:xfrm>
          <a:prstGeom prst="rect">
            <a:avLst/>
          </a:prstGeom>
        </p:spPr>
        <p:txBody>
          <a:bodyPr/>
          <a:lstStyle>
            <a:lvl1pPr>
              <a:defRPr sz="36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99965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pSp>
        <p:nvGrpSpPr>
          <p:cNvPr id="13" name="Group 12"/>
          <p:cNvGrpSpPr/>
          <p:nvPr userDrawn="1"/>
        </p:nvGrpSpPr>
        <p:grpSpPr bwMode="gray">
          <a:xfrm>
            <a:off x="456346" y="1769409"/>
            <a:ext cx="1966812" cy="1979938"/>
            <a:chOff x="456346" y="1769409"/>
            <a:chExt cx="1966812" cy="1979938"/>
          </a:xfrm>
        </p:grpSpPr>
        <p:sp>
          <p:nvSpPr>
            <p:cNvPr id="11" name="Content Placeholder 2"/>
            <p:cNvSpPr txBox="1">
              <a:spLocks/>
            </p:cNvSpPr>
            <p:nvPr userDrawn="1"/>
          </p:nvSpPr>
          <p:spPr bwMode="gray">
            <a:xfrm>
              <a:off x="457198" y="1769409"/>
              <a:ext cx="1965960" cy="1979938"/>
            </a:xfrm>
            <a:prstGeom prst="rect">
              <a:avLst/>
            </a:prstGeom>
            <a:solidFill>
              <a:srgbClr val="22475C"/>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600" dirty="0">
                <a:solidFill>
                  <a:schemeClr val="bg1"/>
                </a:solidFill>
              </a:endParaRPr>
            </a:p>
          </p:txBody>
        </p:sp>
        <p:cxnSp>
          <p:nvCxnSpPr>
            <p:cNvPr id="12" name="Straight Connector 11"/>
            <p:cNvCxnSpPr/>
            <p:nvPr userDrawn="1"/>
          </p:nvCxnSpPr>
          <p:spPr bwMode="gray">
            <a:xfrm>
              <a:off x="456346" y="1780592"/>
              <a:ext cx="1966812" cy="0"/>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hasCustomPrompt="1"/>
          </p:nvPr>
        </p:nvSpPr>
        <p:spPr bwMode="gray">
          <a:xfrm>
            <a:off x="385931" y="157735"/>
            <a:ext cx="8229600" cy="875111"/>
          </a:xfrm>
        </p:spPr>
        <p:txBody>
          <a:bodyPr/>
          <a:lstStyle>
            <a:lvl1pPr>
              <a:defRPr/>
            </a:lvl1pPr>
          </a:lstStyle>
          <a:p>
            <a:r>
              <a:rPr lang="en-US" dirty="0"/>
              <a:t>Title - Title Case, Calibri 28 </a:t>
            </a:r>
            <a:r>
              <a:rPr lang="en-US" dirty="0" err="1"/>
              <a:t>Pt</a:t>
            </a:r>
            <a:r>
              <a:rPr lang="en-US" dirty="0"/>
              <a:t/>
            </a:r>
            <a:br>
              <a:rPr lang="en-US" dirty="0"/>
            </a:br>
            <a:r>
              <a:rPr lang="en-US" dirty="0"/>
              <a:t>2 Line Max</a:t>
            </a:r>
          </a:p>
        </p:txBody>
      </p:sp>
      <p:sp>
        <p:nvSpPr>
          <p:cNvPr id="5" name="Text Placeholder 5"/>
          <p:cNvSpPr>
            <a:spLocks noGrp="1"/>
          </p:cNvSpPr>
          <p:nvPr>
            <p:ph type="body" sz="quarter" idx="10" hasCustomPrompt="1"/>
          </p:nvPr>
        </p:nvSpPr>
        <p:spPr bwMode="gray">
          <a:xfrm>
            <a:off x="548640" y="1950721"/>
            <a:ext cx="1874440" cy="556259"/>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Demo Name</a:t>
            </a:r>
          </a:p>
        </p:txBody>
      </p:sp>
      <p:sp>
        <p:nvSpPr>
          <p:cNvPr id="6" name="Text Placeholder 8"/>
          <p:cNvSpPr>
            <a:spLocks noGrp="1"/>
          </p:cNvSpPr>
          <p:nvPr>
            <p:ph type="body" sz="quarter" idx="11" hasCustomPrompt="1"/>
          </p:nvPr>
        </p:nvSpPr>
        <p:spPr bwMode="gray">
          <a:xfrm>
            <a:off x="548640" y="2491741"/>
            <a:ext cx="1874440" cy="586739"/>
          </a:xfrm>
        </p:spPr>
        <p:txBody>
          <a:bodyPr/>
          <a:lstStyle>
            <a:lvl1pPr marL="0" indent="0">
              <a:lnSpc>
                <a:spcPct val="100000"/>
              </a:lnSpc>
              <a:spcBef>
                <a:spcPts val="0"/>
              </a:spcBef>
              <a:spcAft>
                <a:spcPts val="200"/>
              </a:spcAft>
              <a:buNone/>
              <a:defRPr sz="16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Name</a:t>
            </a:r>
          </a:p>
          <a:p>
            <a:pPr lvl="0"/>
            <a:r>
              <a:rPr lang="en-US" dirty="0"/>
              <a:t>Location</a:t>
            </a:r>
          </a:p>
        </p:txBody>
      </p:sp>
      <p:grpSp>
        <p:nvGrpSpPr>
          <p:cNvPr id="14" name="Group 13"/>
          <p:cNvGrpSpPr/>
          <p:nvPr userDrawn="1"/>
        </p:nvGrpSpPr>
        <p:grpSpPr bwMode="gray">
          <a:xfrm>
            <a:off x="6727606" y="1769409"/>
            <a:ext cx="1966812" cy="1979938"/>
            <a:chOff x="456346" y="1769409"/>
            <a:chExt cx="1966812" cy="1979938"/>
          </a:xfrm>
        </p:grpSpPr>
        <p:sp>
          <p:nvSpPr>
            <p:cNvPr id="15" name="Content Placeholder 2"/>
            <p:cNvSpPr txBox="1">
              <a:spLocks/>
            </p:cNvSpPr>
            <p:nvPr userDrawn="1"/>
          </p:nvSpPr>
          <p:spPr bwMode="gray">
            <a:xfrm>
              <a:off x="457198" y="1769409"/>
              <a:ext cx="1965960" cy="1979938"/>
            </a:xfrm>
            <a:prstGeom prst="rect">
              <a:avLst/>
            </a:prstGeom>
            <a:solidFill>
              <a:srgbClr val="22475C"/>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600" dirty="0">
                <a:solidFill>
                  <a:schemeClr val="bg1"/>
                </a:solidFill>
              </a:endParaRPr>
            </a:p>
          </p:txBody>
        </p:sp>
        <p:cxnSp>
          <p:nvCxnSpPr>
            <p:cNvPr id="16" name="Straight Connector 15"/>
            <p:cNvCxnSpPr/>
            <p:nvPr userDrawn="1"/>
          </p:nvCxnSpPr>
          <p:spPr bwMode="gray">
            <a:xfrm>
              <a:off x="456346" y="1780592"/>
              <a:ext cx="1966812" cy="0"/>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17" name="Text Placeholder 5"/>
          <p:cNvSpPr>
            <a:spLocks noGrp="1"/>
          </p:cNvSpPr>
          <p:nvPr>
            <p:ph type="body" sz="quarter" idx="12" hasCustomPrompt="1"/>
          </p:nvPr>
        </p:nvSpPr>
        <p:spPr bwMode="gray">
          <a:xfrm>
            <a:off x="6819900" y="1950721"/>
            <a:ext cx="1874440" cy="556259"/>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Demo Name</a:t>
            </a:r>
          </a:p>
        </p:txBody>
      </p:sp>
      <p:sp>
        <p:nvSpPr>
          <p:cNvPr id="18" name="Text Placeholder 8"/>
          <p:cNvSpPr>
            <a:spLocks noGrp="1"/>
          </p:cNvSpPr>
          <p:nvPr>
            <p:ph type="body" sz="quarter" idx="13" hasCustomPrompt="1"/>
          </p:nvPr>
        </p:nvSpPr>
        <p:spPr bwMode="gray">
          <a:xfrm>
            <a:off x="6819900" y="2491741"/>
            <a:ext cx="1874440" cy="586739"/>
          </a:xfrm>
        </p:spPr>
        <p:txBody>
          <a:bodyPr/>
          <a:lstStyle>
            <a:lvl1pPr marL="0" indent="0">
              <a:lnSpc>
                <a:spcPct val="100000"/>
              </a:lnSpc>
              <a:spcBef>
                <a:spcPts val="0"/>
              </a:spcBef>
              <a:spcAft>
                <a:spcPts val="200"/>
              </a:spcAft>
              <a:buNone/>
              <a:defRPr sz="16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Name</a:t>
            </a:r>
          </a:p>
          <a:p>
            <a:pPr lvl="0"/>
            <a:r>
              <a:rPr lang="en-US" dirty="0"/>
              <a:t>Location</a:t>
            </a:r>
          </a:p>
        </p:txBody>
      </p:sp>
      <p:grpSp>
        <p:nvGrpSpPr>
          <p:cNvPr id="20" name="Group 19"/>
          <p:cNvGrpSpPr/>
          <p:nvPr userDrawn="1"/>
        </p:nvGrpSpPr>
        <p:grpSpPr bwMode="gray">
          <a:xfrm>
            <a:off x="2546766" y="1769409"/>
            <a:ext cx="1966812" cy="1979938"/>
            <a:chOff x="456346" y="1769409"/>
            <a:chExt cx="1966812" cy="1979938"/>
          </a:xfrm>
        </p:grpSpPr>
        <p:sp>
          <p:nvSpPr>
            <p:cNvPr id="21" name="Content Placeholder 2"/>
            <p:cNvSpPr txBox="1">
              <a:spLocks/>
            </p:cNvSpPr>
            <p:nvPr userDrawn="1"/>
          </p:nvSpPr>
          <p:spPr bwMode="gray">
            <a:xfrm>
              <a:off x="457198" y="1769409"/>
              <a:ext cx="1965960" cy="1979938"/>
            </a:xfrm>
            <a:prstGeom prst="rect">
              <a:avLst/>
            </a:prstGeom>
            <a:solidFill>
              <a:srgbClr val="22475C"/>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600" dirty="0">
                <a:solidFill>
                  <a:schemeClr val="bg1"/>
                </a:solidFill>
              </a:endParaRPr>
            </a:p>
          </p:txBody>
        </p:sp>
        <p:cxnSp>
          <p:nvCxnSpPr>
            <p:cNvPr id="22" name="Straight Connector 21"/>
            <p:cNvCxnSpPr/>
            <p:nvPr userDrawn="1"/>
          </p:nvCxnSpPr>
          <p:spPr bwMode="gray">
            <a:xfrm>
              <a:off x="456346" y="1780592"/>
              <a:ext cx="1966812" cy="0"/>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23" name="Text Placeholder 5"/>
          <p:cNvSpPr>
            <a:spLocks noGrp="1"/>
          </p:cNvSpPr>
          <p:nvPr>
            <p:ph type="body" sz="quarter" idx="14" hasCustomPrompt="1"/>
          </p:nvPr>
        </p:nvSpPr>
        <p:spPr bwMode="gray">
          <a:xfrm>
            <a:off x="2639060" y="1950721"/>
            <a:ext cx="1874440" cy="556259"/>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Demo Name</a:t>
            </a:r>
          </a:p>
        </p:txBody>
      </p:sp>
      <p:sp>
        <p:nvSpPr>
          <p:cNvPr id="24" name="Text Placeholder 8"/>
          <p:cNvSpPr>
            <a:spLocks noGrp="1"/>
          </p:cNvSpPr>
          <p:nvPr>
            <p:ph type="body" sz="quarter" idx="15" hasCustomPrompt="1"/>
          </p:nvPr>
        </p:nvSpPr>
        <p:spPr bwMode="gray">
          <a:xfrm>
            <a:off x="2639060" y="2491741"/>
            <a:ext cx="1874440" cy="586739"/>
          </a:xfrm>
        </p:spPr>
        <p:txBody>
          <a:bodyPr/>
          <a:lstStyle>
            <a:lvl1pPr marL="0" indent="0">
              <a:lnSpc>
                <a:spcPct val="100000"/>
              </a:lnSpc>
              <a:spcBef>
                <a:spcPts val="0"/>
              </a:spcBef>
              <a:spcAft>
                <a:spcPts val="200"/>
              </a:spcAft>
              <a:buNone/>
              <a:defRPr sz="16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Name</a:t>
            </a:r>
          </a:p>
          <a:p>
            <a:pPr lvl="0"/>
            <a:r>
              <a:rPr lang="en-US" dirty="0"/>
              <a:t>Location</a:t>
            </a:r>
          </a:p>
        </p:txBody>
      </p:sp>
      <p:grpSp>
        <p:nvGrpSpPr>
          <p:cNvPr id="25" name="Group 24"/>
          <p:cNvGrpSpPr/>
          <p:nvPr userDrawn="1"/>
        </p:nvGrpSpPr>
        <p:grpSpPr bwMode="gray">
          <a:xfrm>
            <a:off x="4637186" y="1769409"/>
            <a:ext cx="1966812" cy="1979938"/>
            <a:chOff x="456346" y="1769409"/>
            <a:chExt cx="1966812" cy="1979938"/>
          </a:xfrm>
        </p:grpSpPr>
        <p:sp>
          <p:nvSpPr>
            <p:cNvPr id="26" name="Content Placeholder 2"/>
            <p:cNvSpPr txBox="1">
              <a:spLocks/>
            </p:cNvSpPr>
            <p:nvPr userDrawn="1"/>
          </p:nvSpPr>
          <p:spPr bwMode="gray">
            <a:xfrm>
              <a:off x="457198" y="1769409"/>
              <a:ext cx="1965960" cy="1979938"/>
            </a:xfrm>
            <a:prstGeom prst="rect">
              <a:avLst/>
            </a:prstGeom>
            <a:solidFill>
              <a:srgbClr val="22475C"/>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600" dirty="0">
                <a:solidFill>
                  <a:schemeClr val="bg1"/>
                </a:solidFill>
              </a:endParaRPr>
            </a:p>
          </p:txBody>
        </p:sp>
        <p:cxnSp>
          <p:nvCxnSpPr>
            <p:cNvPr id="27" name="Straight Connector 26"/>
            <p:cNvCxnSpPr/>
            <p:nvPr userDrawn="1"/>
          </p:nvCxnSpPr>
          <p:spPr bwMode="gray">
            <a:xfrm>
              <a:off x="456346" y="1780592"/>
              <a:ext cx="1966812" cy="0"/>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28" name="Text Placeholder 5"/>
          <p:cNvSpPr>
            <a:spLocks noGrp="1"/>
          </p:cNvSpPr>
          <p:nvPr>
            <p:ph type="body" sz="quarter" idx="16" hasCustomPrompt="1"/>
          </p:nvPr>
        </p:nvSpPr>
        <p:spPr bwMode="gray">
          <a:xfrm>
            <a:off x="4729480" y="1950721"/>
            <a:ext cx="1874440" cy="556259"/>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Demo Name</a:t>
            </a:r>
          </a:p>
        </p:txBody>
      </p:sp>
      <p:sp>
        <p:nvSpPr>
          <p:cNvPr id="29" name="Text Placeholder 8"/>
          <p:cNvSpPr>
            <a:spLocks noGrp="1"/>
          </p:cNvSpPr>
          <p:nvPr>
            <p:ph type="body" sz="quarter" idx="17" hasCustomPrompt="1"/>
          </p:nvPr>
        </p:nvSpPr>
        <p:spPr bwMode="gray">
          <a:xfrm>
            <a:off x="4729480" y="2491741"/>
            <a:ext cx="1874440" cy="586739"/>
          </a:xfrm>
        </p:spPr>
        <p:txBody>
          <a:bodyPr/>
          <a:lstStyle>
            <a:lvl1pPr marL="0" indent="0">
              <a:lnSpc>
                <a:spcPct val="100000"/>
              </a:lnSpc>
              <a:spcBef>
                <a:spcPts val="0"/>
              </a:spcBef>
              <a:spcAft>
                <a:spcPts val="200"/>
              </a:spcAft>
              <a:buNone/>
              <a:defRPr sz="16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Name</a:t>
            </a:r>
          </a:p>
          <a:p>
            <a:pPr lvl="0"/>
            <a:r>
              <a:rPr lang="en-US" dirty="0"/>
              <a:t>Location</a:t>
            </a:r>
          </a:p>
        </p:txBody>
      </p:sp>
    </p:spTree>
    <p:extLst>
      <p:ext uri="{BB962C8B-B14F-4D97-AF65-F5344CB8AC3E}">
        <p14:creationId xmlns:p14="http://schemas.microsoft.com/office/powerpoint/2010/main" val="90812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2680001"/>
            <a:ext cx="6456114" cy="957299"/>
          </a:xfrm>
          <a:prstGeom prst="rect">
            <a:avLst/>
          </a:prstGeom>
        </p:spPr>
        <p:txBody>
          <a:bodyPr>
            <a:noAutofit/>
          </a:bodyPr>
          <a:lstStyle>
            <a:lvl1pPr algn="l">
              <a:lnSpc>
                <a:spcPts val="3597"/>
              </a:lnSpc>
              <a:defRPr sz="3597" baseline="0">
                <a:solidFill>
                  <a:schemeClr val="bg1"/>
                </a:solidFill>
                <a:latin typeface="+mj-lt"/>
              </a:defRPr>
            </a:lvl1pPr>
          </a:lstStyle>
          <a:p>
            <a:r>
              <a:rPr lang="en-US" dirty="0"/>
              <a:t>Session Title, Always Title Case; 2 Lines Preferred</a:t>
            </a:r>
          </a:p>
        </p:txBody>
      </p:sp>
      <p:sp>
        <p:nvSpPr>
          <p:cNvPr id="3" name="Subtitle 2"/>
          <p:cNvSpPr>
            <a:spLocks noGrp="1"/>
          </p:cNvSpPr>
          <p:nvPr>
            <p:ph type="subTitle" idx="1" hasCustomPrompt="1"/>
          </p:nvPr>
        </p:nvSpPr>
        <p:spPr bwMode="black">
          <a:xfrm>
            <a:off x="533627" y="3714846"/>
            <a:ext cx="6456116" cy="571499"/>
          </a:xfrm>
          <a:prstGeom prst="rect">
            <a:avLst/>
          </a:prstGeom>
        </p:spPr>
        <p:txBody>
          <a:bodyPr>
            <a:noAutofit/>
          </a:bodyPr>
          <a:lstStyle>
            <a:lvl1pPr marL="0" indent="0" algn="l" defTabSz="456789" rtl="0" eaLnBrk="1" latinLnBrk="0" hangingPunct="1">
              <a:lnSpc>
                <a:spcPct val="90000"/>
              </a:lnSpc>
              <a:spcBef>
                <a:spcPct val="0"/>
              </a:spcBef>
              <a:buNone/>
              <a:defRPr lang="en-US" sz="1798" b="0" kern="1200" baseline="0" dirty="0">
                <a:solidFill>
                  <a:srgbClr val="FFFFFF"/>
                </a:solidFill>
                <a:latin typeface="+mj-lt"/>
                <a:ea typeface="+mj-ea"/>
                <a:cs typeface="+mj-cs"/>
              </a:defRPr>
            </a:lvl1pPr>
            <a:lvl2pPr marL="456789" indent="0" algn="ctr">
              <a:buNone/>
              <a:defRPr>
                <a:solidFill>
                  <a:schemeClr val="tx1">
                    <a:tint val="75000"/>
                  </a:schemeClr>
                </a:solidFill>
              </a:defRPr>
            </a:lvl2pPr>
            <a:lvl3pPr marL="913577" indent="0" algn="ctr">
              <a:buNone/>
              <a:defRPr>
                <a:solidFill>
                  <a:schemeClr val="tx1">
                    <a:tint val="75000"/>
                  </a:schemeClr>
                </a:solidFill>
              </a:defRPr>
            </a:lvl3pPr>
            <a:lvl4pPr marL="1370366" indent="0" algn="ctr">
              <a:buNone/>
              <a:defRPr>
                <a:solidFill>
                  <a:schemeClr val="tx1">
                    <a:tint val="75000"/>
                  </a:schemeClr>
                </a:solidFill>
              </a:defRPr>
            </a:lvl4pPr>
            <a:lvl5pPr marL="1827154" indent="0" algn="ctr">
              <a:buNone/>
              <a:defRPr>
                <a:solidFill>
                  <a:schemeClr val="tx1">
                    <a:tint val="75000"/>
                  </a:schemeClr>
                </a:solidFill>
              </a:defRPr>
            </a:lvl5pPr>
            <a:lvl6pPr marL="2283943" indent="0" algn="ctr">
              <a:buNone/>
              <a:defRPr>
                <a:solidFill>
                  <a:schemeClr val="tx1">
                    <a:tint val="75000"/>
                  </a:schemeClr>
                </a:solidFill>
              </a:defRPr>
            </a:lvl6pPr>
            <a:lvl7pPr marL="2740731" indent="0" algn="ctr">
              <a:buNone/>
              <a:defRPr>
                <a:solidFill>
                  <a:schemeClr val="tx1">
                    <a:tint val="75000"/>
                  </a:schemeClr>
                </a:solidFill>
              </a:defRPr>
            </a:lvl7pPr>
            <a:lvl8pPr marL="3197520" indent="0" algn="ctr">
              <a:buNone/>
              <a:defRPr>
                <a:solidFill>
                  <a:schemeClr val="tx1">
                    <a:tint val="75000"/>
                  </a:schemeClr>
                </a:solidFill>
              </a:defRPr>
            </a:lvl8pPr>
            <a:lvl9pPr marL="3654308" indent="0" algn="ctr">
              <a:buNone/>
              <a:defRPr>
                <a:solidFill>
                  <a:schemeClr val="tx1">
                    <a:tint val="75000"/>
                  </a:schemeClr>
                </a:solidFill>
              </a:defRPr>
            </a:lvl9pPr>
          </a:lstStyle>
          <a:p>
            <a:r>
              <a:rPr lang="en-US" dirty="0"/>
              <a:t>Presenter Name/Title/Company [sentence or title case as needed </a:t>
            </a:r>
            <a:br>
              <a:rPr lang="en-US" dirty="0"/>
            </a:br>
            <a:r>
              <a:rPr lang="en-US" dirty="0"/>
              <a:t>Calibri 18 pt]</a:t>
            </a:r>
          </a:p>
        </p:txBody>
      </p:sp>
      <p:sp>
        <p:nvSpPr>
          <p:cNvPr id="11" name="Text Placeholder 12"/>
          <p:cNvSpPr>
            <a:spLocks noGrp="1"/>
          </p:cNvSpPr>
          <p:nvPr>
            <p:ph type="body" sz="quarter" idx="11" hasCustomPrompt="1"/>
          </p:nvPr>
        </p:nvSpPr>
        <p:spPr bwMode="black">
          <a:xfrm>
            <a:off x="520564" y="4792435"/>
            <a:ext cx="6456116" cy="297367"/>
          </a:xfrm>
          <a:prstGeom prst="rect">
            <a:avLst/>
          </a:prstGeom>
        </p:spPr>
        <p:txBody>
          <a:bodyPr>
            <a:noAutofit/>
          </a:bodyPr>
          <a:lstStyle>
            <a:lvl1pPr marL="0" indent="0">
              <a:buNone/>
              <a:defRPr sz="1199" b="0" i="0" baseline="0">
                <a:solidFill>
                  <a:srgbClr val="FFFFFF"/>
                </a:solidFill>
                <a:latin typeface="+mj-lt"/>
              </a:defRPr>
            </a:lvl1pPr>
          </a:lstStyle>
          <a:p>
            <a:pPr lvl="0"/>
            <a:r>
              <a:rPr lang="en-US" dirty="0"/>
              <a:t>Session number</a:t>
            </a:r>
            <a:endParaRPr lang="lt-LT" dirty="0"/>
          </a:p>
        </p:txBody>
      </p:sp>
      <p:sp>
        <p:nvSpPr>
          <p:cNvPr id="7" name="Text Placeholder 6"/>
          <p:cNvSpPr>
            <a:spLocks noGrp="1"/>
          </p:cNvSpPr>
          <p:nvPr>
            <p:ph type="body" sz="quarter" idx="12" hasCustomPrompt="1"/>
          </p:nvPr>
        </p:nvSpPr>
        <p:spPr>
          <a:xfrm>
            <a:off x="533401" y="2178158"/>
            <a:ext cx="4005263" cy="426643"/>
          </a:xfrm>
          <a:prstGeom prst="rect">
            <a:avLst/>
          </a:prstGeom>
        </p:spPr>
        <p:txBody>
          <a:bodyPr/>
          <a:lstStyle>
            <a:lvl1pPr>
              <a:defRPr sz="1599" cap="all" baseline="0">
                <a:solidFill>
                  <a:srgbClr val="FFFFFF"/>
                </a:solidFill>
                <a:latin typeface="+mj-lt"/>
              </a:defRPr>
            </a:lvl1pPr>
          </a:lstStyle>
          <a:p>
            <a:pPr lvl="0"/>
            <a:r>
              <a:rPr lang="en-US" dirty="0"/>
              <a:t>Content Area</a:t>
            </a:r>
          </a:p>
        </p:txBody>
      </p:sp>
      <p:pic>
        <p:nvPicPr>
          <p:cNvPr id="8" name="Picture 7"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519883" y="4622223"/>
            <a:ext cx="500050" cy="414339"/>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22301" y="38412"/>
            <a:ext cx="1285655" cy="408881"/>
          </a:xfrm>
          <a:prstGeom prst="rect">
            <a:avLst/>
          </a:prstGeom>
        </p:spPr>
      </p:pic>
    </p:spTree>
    <p:extLst>
      <p:ext uri="{BB962C8B-B14F-4D97-AF65-F5344CB8AC3E}">
        <p14:creationId xmlns:p14="http://schemas.microsoft.com/office/powerpoint/2010/main" val="2385953079"/>
      </p:ext>
    </p:extLst>
  </p:cSld>
  <p:clrMapOvr>
    <a:masterClrMapping/>
  </p:clrMapOvr>
  <p:extLst mod="1">
    <p:ext uri="{DCECCB84-F9BA-43D5-87BE-67443E8EF086}">
      <p15:sldGuideLst xmlns:p15="http://schemas.microsoft.com/office/powerpoint/2012/main">
        <p15:guide id="1" orient="horz" pos="1621">
          <p15:clr>
            <a:srgbClr val="FBAE40"/>
          </p15:clr>
        </p15:guide>
        <p15:guide id="2" pos="38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2680001"/>
            <a:ext cx="6456114" cy="957299"/>
          </a:xfrm>
          <a:prstGeom prst="rect">
            <a:avLst/>
          </a:prstGeom>
        </p:spPr>
        <p:txBody>
          <a:bodyPr>
            <a:noAutofit/>
          </a:bodyPr>
          <a:lstStyle>
            <a:lvl1pPr algn="l">
              <a:lnSpc>
                <a:spcPts val="3597"/>
              </a:lnSpc>
              <a:defRPr sz="3597" baseline="0">
                <a:solidFill>
                  <a:srgbClr val="FFFFFF"/>
                </a:solidFill>
                <a:latin typeface="+mj-lt"/>
              </a:defRPr>
            </a:lvl1pPr>
          </a:lstStyle>
          <a:p>
            <a:r>
              <a:rPr lang="en-US" dirty="0"/>
              <a:t>Session Title, Always Title Case; 2 Lines Preferred</a:t>
            </a:r>
          </a:p>
        </p:txBody>
      </p:sp>
      <p:sp>
        <p:nvSpPr>
          <p:cNvPr id="3" name="Subtitle 2"/>
          <p:cNvSpPr>
            <a:spLocks noGrp="1"/>
          </p:cNvSpPr>
          <p:nvPr>
            <p:ph type="subTitle" idx="1" hasCustomPrompt="1"/>
          </p:nvPr>
        </p:nvSpPr>
        <p:spPr bwMode="black">
          <a:xfrm>
            <a:off x="533627" y="3714846"/>
            <a:ext cx="6456116" cy="571499"/>
          </a:xfrm>
          <a:prstGeom prst="rect">
            <a:avLst/>
          </a:prstGeom>
        </p:spPr>
        <p:txBody>
          <a:bodyPr>
            <a:noAutofit/>
          </a:bodyPr>
          <a:lstStyle>
            <a:lvl1pPr marL="0" indent="0" algn="l" defTabSz="456789" rtl="0" eaLnBrk="1" latinLnBrk="0" hangingPunct="1">
              <a:lnSpc>
                <a:spcPct val="90000"/>
              </a:lnSpc>
              <a:spcBef>
                <a:spcPct val="0"/>
              </a:spcBef>
              <a:buNone/>
              <a:defRPr lang="en-US" sz="1798" b="0" kern="1200" baseline="0" dirty="0">
                <a:solidFill>
                  <a:srgbClr val="FFFFFF"/>
                </a:solidFill>
                <a:latin typeface="+mj-lt"/>
                <a:ea typeface="+mj-ea"/>
                <a:cs typeface="+mj-cs"/>
              </a:defRPr>
            </a:lvl1pPr>
            <a:lvl2pPr marL="456789" indent="0" algn="ctr">
              <a:buNone/>
              <a:defRPr>
                <a:solidFill>
                  <a:schemeClr val="tx1">
                    <a:tint val="75000"/>
                  </a:schemeClr>
                </a:solidFill>
              </a:defRPr>
            </a:lvl2pPr>
            <a:lvl3pPr marL="913577" indent="0" algn="ctr">
              <a:buNone/>
              <a:defRPr>
                <a:solidFill>
                  <a:schemeClr val="tx1">
                    <a:tint val="75000"/>
                  </a:schemeClr>
                </a:solidFill>
              </a:defRPr>
            </a:lvl3pPr>
            <a:lvl4pPr marL="1370366" indent="0" algn="ctr">
              <a:buNone/>
              <a:defRPr>
                <a:solidFill>
                  <a:schemeClr val="tx1">
                    <a:tint val="75000"/>
                  </a:schemeClr>
                </a:solidFill>
              </a:defRPr>
            </a:lvl4pPr>
            <a:lvl5pPr marL="1827154" indent="0" algn="ctr">
              <a:buNone/>
              <a:defRPr>
                <a:solidFill>
                  <a:schemeClr val="tx1">
                    <a:tint val="75000"/>
                  </a:schemeClr>
                </a:solidFill>
              </a:defRPr>
            </a:lvl5pPr>
            <a:lvl6pPr marL="2283943" indent="0" algn="ctr">
              <a:buNone/>
              <a:defRPr>
                <a:solidFill>
                  <a:schemeClr val="tx1">
                    <a:tint val="75000"/>
                  </a:schemeClr>
                </a:solidFill>
              </a:defRPr>
            </a:lvl6pPr>
            <a:lvl7pPr marL="2740731" indent="0" algn="ctr">
              <a:buNone/>
              <a:defRPr>
                <a:solidFill>
                  <a:schemeClr val="tx1">
                    <a:tint val="75000"/>
                  </a:schemeClr>
                </a:solidFill>
              </a:defRPr>
            </a:lvl7pPr>
            <a:lvl8pPr marL="3197520" indent="0" algn="ctr">
              <a:buNone/>
              <a:defRPr>
                <a:solidFill>
                  <a:schemeClr val="tx1">
                    <a:tint val="75000"/>
                  </a:schemeClr>
                </a:solidFill>
              </a:defRPr>
            </a:lvl8pPr>
            <a:lvl9pPr marL="3654308" indent="0" algn="ctr">
              <a:buNone/>
              <a:defRPr>
                <a:solidFill>
                  <a:schemeClr val="tx1">
                    <a:tint val="75000"/>
                  </a:schemeClr>
                </a:solidFill>
              </a:defRPr>
            </a:lvl9pPr>
          </a:lstStyle>
          <a:p>
            <a:r>
              <a:rPr lang="en-US" dirty="0"/>
              <a:t>Presenter Name/Title/Company [sentence or title case as needed </a:t>
            </a:r>
            <a:br>
              <a:rPr lang="en-US" dirty="0"/>
            </a:br>
            <a:r>
              <a:rPr lang="en-US" dirty="0"/>
              <a:t>Calibri 18 pt]</a:t>
            </a:r>
          </a:p>
        </p:txBody>
      </p:sp>
      <p:sp>
        <p:nvSpPr>
          <p:cNvPr id="11" name="Text Placeholder 12"/>
          <p:cNvSpPr>
            <a:spLocks noGrp="1"/>
          </p:cNvSpPr>
          <p:nvPr>
            <p:ph type="body" sz="quarter" idx="11" hasCustomPrompt="1"/>
          </p:nvPr>
        </p:nvSpPr>
        <p:spPr bwMode="black">
          <a:xfrm>
            <a:off x="520564" y="4792435"/>
            <a:ext cx="6456116" cy="297367"/>
          </a:xfrm>
          <a:prstGeom prst="rect">
            <a:avLst/>
          </a:prstGeom>
        </p:spPr>
        <p:txBody>
          <a:bodyPr>
            <a:noAutofit/>
          </a:bodyPr>
          <a:lstStyle>
            <a:lvl1pPr marL="0" indent="0">
              <a:buNone/>
              <a:defRPr sz="1199" b="0" i="0" baseline="0">
                <a:solidFill>
                  <a:srgbClr val="FFFFFF"/>
                </a:solidFill>
                <a:latin typeface="+mj-lt"/>
              </a:defRPr>
            </a:lvl1pPr>
          </a:lstStyle>
          <a:p>
            <a:pPr lvl="0"/>
            <a:r>
              <a:rPr lang="en-US" dirty="0"/>
              <a:t>Session number</a:t>
            </a:r>
            <a:endParaRPr lang="lt-LT" dirty="0"/>
          </a:p>
        </p:txBody>
      </p:sp>
      <p:sp>
        <p:nvSpPr>
          <p:cNvPr id="7" name="Text Placeholder 6"/>
          <p:cNvSpPr>
            <a:spLocks noGrp="1"/>
          </p:cNvSpPr>
          <p:nvPr>
            <p:ph type="body" sz="quarter" idx="12" hasCustomPrompt="1"/>
          </p:nvPr>
        </p:nvSpPr>
        <p:spPr>
          <a:xfrm>
            <a:off x="533401" y="2178158"/>
            <a:ext cx="4005263" cy="426643"/>
          </a:xfrm>
          <a:prstGeom prst="rect">
            <a:avLst/>
          </a:prstGeom>
        </p:spPr>
        <p:txBody>
          <a:bodyPr/>
          <a:lstStyle>
            <a:lvl1pPr>
              <a:defRPr sz="1599" cap="all" baseline="0">
                <a:solidFill>
                  <a:srgbClr val="FFFFFF"/>
                </a:solidFill>
                <a:latin typeface="+mj-lt"/>
              </a:defRPr>
            </a:lvl1pPr>
          </a:lstStyle>
          <a:p>
            <a:pPr lvl="0"/>
            <a:r>
              <a:rPr lang="en-US" dirty="0"/>
              <a:t>Content Area</a:t>
            </a:r>
          </a:p>
        </p:txBody>
      </p:sp>
      <p:pic>
        <p:nvPicPr>
          <p:cNvPr id="8" name="Picture 7"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519883" y="4622223"/>
            <a:ext cx="500050" cy="414339"/>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22301" y="38412"/>
            <a:ext cx="1285655" cy="408881"/>
          </a:xfrm>
          <a:prstGeom prst="rect">
            <a:avLst/>
          </a:prstGeom>
        </p:spPr>
      </p:pic>
    </p:spTree>
    <p:extLst>
      <p:ext uri="{BB962C8B-B14F-4D97-AF65-F5344CB8AC3E}">
        <p14:creationId xmlns:p14="http://schemas.microsoft.com/office/powerpoint/2010/main" val="5280913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1">
          <p15:clr>
            <a:srgbClr val="FBAE40"/>
          </p15:clr>
        </p15:guide>
        <p15:guide id="2" pos="38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2680001"/>
            <a:ext cx="6456114" cy="957299"/>
          </a:xfrm>
          <a:prstGeom prst="rect">
            <a:avLst/>
          </a:prstGeom>
        </p:spPr>
        <p:txBody>
          <a:bodyPr>
            <a:noAutofit/>
          </a:bodyPr>
          <a:lstStyle>
            <a:lvl1pPr algn="l">
              <a:lnSpc>
                <a:spcPts val="3597"/>
              </a:lnSpc>
              <a:defRPr sz="3597" baseline="0">
                <a:solidFill>
                  <a:srgbClr val="FFFFFF"/>
                </a:solidFill>
                <a:latin typeface="+mj-lt"/>
              </a:defRPr>
            </a:lvl1pPr>
          </a:lstStyle>
          <a:p>
            <a:r>
              <a:rPr lang="en-US" dirty="0"/>
              <a:t>Session Title, Always Title Case; 2 Lines Preferred</a:t>
            </a:r>
          </a:p>
        </p:txBody>
      </p:sp>
      <p:sp>
        <p:nvSpPr>
          <p:cNvPr id="3" name="Subtitle 2"/>
          <p:cNvSpPr>
            <a:spLocks noGrp="1"/>
          </p:cNvSpPr>
          <p:nvPr>
            <p:ph type="subTitle" idx="1" hasCustomPrompt="1"/>
          </p:nvPr>
        </p:nvSpPr>
        <p:spPr bwMode="black">
          <a:xfrm>
            <a:off x="533627" y="3714846"/>
            <a:ext cx="6456116" cy="571499"/>
          </a:xfrm>
          <a:prstGeom prst="rect">
            <a:avLst/>
          </a:prstGeom>
        </p:spPr>
        <p:txBody>
          <a:bodyPr>
            <a:noAutofit/>
          </a:bodyPr>
          <a:lstStyle>
            <a:lvl1pPr marL="0" indent="0" algn="l" defTabSz="456789" rtl="0" eaLnBrk="1" latinLnBrk="0" hangingPunct="1">
              <a:lnSpc>
                <a:spcPct val="90000"/>
              </a:lnSpc>
              <a:spcBef>
                <a:spcPct val="0"/>
              </a:spcBef>
              <a:buNone/>
              <a:defRPr lang="en-US" sz="1798" b="0" kern="1200" baseline="0" dirty="0">
                <a:solidFill>
                  <a:srgbClr val="FFFFFF"/>
                </a:solidFill>
                <a:latin typeface="+mj-lt"/>
                <a:ea typeface="+mj-ea"/>
                <a:cs typeface="+mj-cs"/>
              </a:defRPr>
            </a:lvl1pPr>
            <a:lvl2pPr marL="456789" indent="0" algn="ctr">
              <a:buNone/>
              <a:defRPr>
                <a:solidFill>
                  <a:schemeClr val="tx1">
                    <a:tint val="75000"/>
                  </a:schemeClr>
                </a:solidFill>
              </a:defRPr>
            </a:lvl2pPr>
            <a:lvl3pPr marL="913577" indent="0" algn="ctr">
              <a:buNone/>
              <a:defRPr>
                <a:solidFill>
                  <a:schemeClr val="tx1">
                    <a:tint val="75000"/>
                  </a:schemeClr>
                </a:solidFill>
              </a:defRPr>
            </a:lvl3pPr>
            <a:lvl4pPr marL="1370366" indent="0" algn="ctr">
              <a:buNone/>
              <a:defRPr>
                <a:solidFill>
                  <a:schemeClr val="tx1">
                    <a:tint val="75000"/>
                  </a:schemeClr>
                </a:solidFill>
              </a:defRPr>
            </a:lvl4pPr>
            <a:lvl5pPr marL="1827154" indent="0" algn="ctr">
              <a:buNone/>
              <a:defRPr>
                <a:solidFill>
                  <a:schemeClr val="tx1">
                    <a:tint val="75000"/>
                  </a:schemeClr>
                </a:solidFill>
              </a:defRPr>
            </a:lvl5pPr>
            <a:lvl6pPr marL="2283943" indent="0" algn="ctr">
              <a:buNone/>
              <a:defRPr>
                <a:solidFill>
                  <a:schemeClr val="tx1">
                    <a:tint val="75000"/>
                  </a:schemeClr>
                </a:solidFill>
              </a:defRPr>
            </a:lvl6pPr>
            <a:lvl7pPr marL="2740731" indent="0" algn="ctr">
              <a:buNone/>
              <a:defRPr>
                <a:solidFill>
                  <a:schemeClr val="tx1">
                    <a:tint val="75000"/>
                  </a:schemeClr>
                </a:solidFill>
              </a:defRPr>
            </a:lvl7pPr>
            <a:lvl8pPr marL="3197520" indent="0" algn="ctr">
              <a:buNone/>
              <a:defRPr>
                <a:solidFill>
                  <a:schemeClr val="tx1">
                    <a:tint val="75000"/>
                  </a:schemeClr>
                </a:solidFill>
              </a:defRPr>
            </a:lvl8pPr>
            <a:lvl9pPr marL="3654308" indent="0" algn="ctr">
              <a:buNone/>
              <a:defRPr>
                <a:solidFill>
                  <a:schemeClr val="tx1">
                    <a:tint val="75000"/>
                  </a:schemeClr>
                </a:solidFill>
              </a:defRPr>
            </a:lvl9pPr>
          </a:lstStyle>
          <a:p>
            <a:r>
              <a:rPr lang="en-US" dirty="0"/>
              <a:t>Presenter Name/Title/Company [sentence or title case as needed </a:t>
            </a:r>
            <a:br>
              <a:rPr lang="en-US" dirty="0"/>
            </a:br>
            <a:r>
              <a:rPr lang="en-US" dirty="0"/>
              <a:t>Calibri 18 pt]</a:t>
            </a:r>
          </a:p>
        </p:txBody>
      </p:sp>
      <p:sp>
        <p:nvSpPr>
          <p:cNvPr id="11" name="Text Placeholder 12"/>
          <p:cNvSpPr>
            <a:spLocks noGrp="1"/>
          </p:cNvSpPr>
          <p:nvPr>
            <p:ph type="body" sz="quarter" idx="11" hasCustomPrompt="1"/>
          </p:nvPr>
        </p:nvSpPr>
        <p:spPr bwMode="black">
          <a:xfrm>
            <a:off x="520564" y="4792435"/>
            <a:ext cx="6456116" cy="297367"/>
          </a:xfrm>
          <a:prstGeom prst="rect">
            <a:avLst/>
          </a:prstGeom>
        </p:spPr>
        <p:txBody>
          <a:bodyPr>
            <a:noAutofit/>
          </a:bodyPr>
          <a:lstStyle>
            <a:lvl1pPr marL="0" indent="0">
              <a:buNone/>
              <a:defRPr sz="1199" b="0" i="0" baseline="0">
                <a:solidFill>
                  <a:srgbClr val="FFFFFF"/>
                </a:solidFill>
                <a:latin typeface="+mj-lt"/>
              </a:defRPr>
            </a:lvl1pPr>
          </a:lstStyle>
          <a:p>
            <a:pPr lvl="0"/>
            <a:r>
              <a:rPr lang="en-US" dirty="0"/>
              <a:t>Session number</a:t>
            </a:r>
            <a:endParaRPr lang="lt-LT" dirty="0"/>
          </a:p>
        </p:txBody>
      </p:sp>
      <p:sp>
        <p:nvSpPr>
          <p:cNvPr id="7" name="Text Placeholder 6"/>
          <p:cNvSpPr>
            <a:spLocks noGrp="1"/>
          </p:cNvSpPr>
          <p:nvPr>
            <p:ph type="body" sz="quarter" idx="12" hasCustomPrompt="1"/>
          </p:nvPr>
        </p:nvSpPr>
        <p:spPr>
          <a:xfrm>
            <a:off x="533401" y="2178158"/>
            <a:ext cx="4005263" cy="426643"/>
          </a:xfrm>
          <a:prstGeom prst="rect">
            <a:avLst/>
          </a:prstGeom>
        </p:spPr>
        <p:txBody>
          <a:bodyPr/>
          <a:lstStyle>
            <a:lvl1pPr>
              <a:defRPr sz="1599" cap="all" baseline="0">
                <a:solidFill>
                  <a:srgbClr val="FFFFFF"/>
                </a:solidFill>
                <a:latin typeface="+mj-lt"/>
              </a:defRPr>
            </a:lvl1pPr>
          </a:lstStyle>
          <a:p>
            <a:pPr lvl="0"/>
            <a:r>
              <a:rPr lang="en-US" dirty="0"/>
              <a:t>Content Area</a:t>
            </a:r>
          </a:p>
        </p:txBody>
      </p:sp>
      <p:pic>
        <p:nvPicPr>
          <p:cNvPr id="9" name="Picture 8"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519883" y="4622223"/>
            <a:ext cx="500050" cy="414339"/>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22301" y="38412"/>
            <a:ext cx="1285655" cy="408881"/>
          </a:xfrm>
          <a:prstGeom prst="rect">
            <a:avLst/>
          </a:prstGeom>
        </p:spPr>
      </p:pic>
    </p:spTree>
    <p:extLst>
      <p:ext uri="{BB962C8B-B14F-4D97-AF65-F5344CB8AC3E}">
        <p14:creationId xmlns:p14="http://schemas.microsoft.com/office/powerpoint/2010/main" val="1660546715"/>
      </p:ext>
    </p:extLst>
  </p:cSld>
  <p:clrMapOvr>
    <a:masterClrMapping/>
  </p:clrMapOvr>
  <p:extLst mod="1">
    <p:ext uri="{DCECCB84-F9BA-43D5-87BE-67443E8EF086}">
      <p15:sldGuideLst xmlns:p15="http://schemas.microsoft.com/office/powerpoint/2012/main">
        <p15:guide id="1" orient="horz" pos="1621">
          <p15:clr>
            <a:srgbClr val="FBAE40"/>
          </p15:clr>
        </p15:guide>
        <p15:guide id="2" pos="38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2680001"/>
            <a:ext cx="6456114" cy="957299"/>
          </a:xfrm>
          <a:prstGeom prst="rect">
            <a:avLst/>
          </a:prstGeom>
        </p:spPr>
        <p:txBody>
          <a:bodyPr>
            <a:noAutofit/>
          </a:bodyPr>
          <a:lstStyle>
            <a:lvl1pPr algn="l">
              <a:lnSpc>
                <a:spcPts val="3597"/>
              </a:lnSpc>
              <a:defRPr sz="3597" baseline="0">
                <a:solidFill>
                  <a:srgbClr val="FFFFFF"/>
                </a:solidFill>
                <a:latin typeface="+mj-lt"/>
              </a:defRPr>
            </a:lvl1pPr>
          </a:lstStyle>
          <a:p>
            <a:r>
              <a:rPr lang="en-US" dirty="0"/>
              <a:t>Session Title, Always Title Case; 2 Lines Preferred</a:t>
            </a:r>
          </a:p>
        </p:txBody>
      </p:sp>
      <p:sp>
        <p:nvSpPr>
          <p:cNvPr id="3" name="Subtitle 2"/>
          <p:cNvSpPr>
            <a:spLocks noGrp="1"/>
          </p:cNvSpPr>
          <p:nvPr>
            <p:ph type="subTitle" idx="1" hasCustomPrompt="1"/>
          </p:nvPr>
        </p:nvSpPr>
        <p:spPr bwMode="black">
          <a:xfrm>
            <a:off x="533627" y="3714846"/>
            <a:ext cx="6456116" cy="571499"/>
          </a:xfrm>
          <a:prstGeom prst="rect">
            <a:avLst/>
          </a:prstGeom>
        </p:spPr>
        <p:txBody>
          <a:bodyPr>
            <a:noAutofit/>
          </a:bodyPr>
          <a:lstStyle>
            <a:lvl1pPr marL="0" indent="0" algn="l" defTabSz="456789" rtl="0" eaLnBrk="1" latinLnBrk="0" hangingPunct="1">
              <a:lnSpc>
                <a:spcPct val="90000"/>
              </a:lnSpc>
              <a:spcBef>
                <a:spcPct val="0"/>
              </a:spcBef>
              <a:buNone/>
              <a:defRPr lang="en-US" sz="1798" b="0" kern="1200" baseline="0" dirty="0">
                <a:solidFill>
                  <a:srgbClr val="FFFFFF"/>
                </a:solidFill>
                <a:latin typeface="+mj-lt"/>
                <a:ea typeface="+mj-ea"/>
                <a:cs typeface="+mj-cs"/>
              </a:defRPr>
            </a:lvl1pPr>
            <a:lvl2pPr marL="456789" indent="0" algn="ctr">
              <a:buNone/>
              <a:defRPr>
                <a:solidFill>
                  <a:schemeClr val="tx1">
                    <a:tint val="75000"/>
                  </a:schemeClr>
                </a:solidFill>
              </a:defRPr>
            </a:lvl2pPr>
            <a:lvl3pPr marL="913577" indent="0" algn="ctr">
              <a:buNone/>
              <a:defRPr>
                <a:solidFill>
                  <a:schemeClr val="tx1">
                    <a:tint val="75000"/>
                  </a:schemeClr>
                </a:solidFill>
              </a:defRPr>
            </a:lvl3pPr>
            <a:lvl4pPr marL="1370366" indent="0" algn="ctr">
              <a:buNone/>
              <a:defRPr>
                <a:solidFill>
                  <a:schemeClr val="tx1">
                    <a:tint val="75000"/>
                  </a:schemeClr>
                </a:solidFill>
              </a:defRPr>
            </a:lvl4pPr>
            <a:lvl5pPr marL="1827154" indent="0" algn="ctr">
              <a:buNone/>
              <a:defRPr>
                <a:solidFill>
                  <a:schemeClr val="tx1">
                    <a:tint val="75000"/>
                  </a:schemeClr>
                </a:solidFill>
              </a:defRPr>
            </a:lvl5pPr>
            <a:lvl6pPr marL="2283943" indent="0" algn="ctr">
              <a:buNone/>
              <a:defRPr>
                <a:solidFill>
                  <a:schemeClr val="tx1">
                    <a:tint val="75000"/>
                  </a:schemeClr>
                </a:solidFill>
              </a:defRPr>
            </a:lvl6pPr>
            <a:lvl7pPr marL="2740731" indent="0" algn="ctr">
              <a:buNone/>
              <a:defRPr>
                <a:solidFill>
                  <a:schemeClr val="tx1">
                    <a:tint val="75000"/>
                  </a:schemeClr>
                </a:solidFill>
              </a:defRPr>
            </a:lvl7pPr>
            <a:lvl8pPr marL="3197520" indent="0" algn="ctr">
              <a:buNone/>
              <a:defRPr>
                <a:solidFill>
                  <a:schemeClr val="tx1">
                    <a:tint val="75000"/>
                  </a:schemeClr>
                </a:solidFill>
              </a:defRPr>
            </a:lvl8pPr>
            <a:lvl9pPr marL="3654308" indent="0" algn="ctr">
              <a:buNone/>
              <a:defRPr>
                <a:solidFill>
                  <a:schemeClr val="tx1">
                    <a:tint val="75000"/>
                  </a:schemeClr>
                </a:solidFill>
              </a:defRPr>
            </a:lvl9pPr>
          </a:lstStyle>
          <a:p>
            <a:r>
              <a:rPr lang="en-US" dirty="0"/>
              <a:t>Presenter Name/Title/Company [sentence or title case as needed </a:t>
            </a:r>
            <a:br>
              <a:rPr lang="en-US" dirty="0"/>
            </a:br>
            <a:r>
              <a:rPr lang="en-US" dirty="0"/>
              <a:t>Calibri 18 pt]</a:t>
            </a:r>
          </a:p>
        </p:txBody>
      </p:sp>
      <p:sp>
        <p:nvSpPr>
          <p:cNvPr id="11" name="Text Placeholder 12"/>
          <p:cNvSpPr>
            <a:spLocks noGrp="1"/>
          </p:cNvSpPr>
          <p:nvPr>
            <p:ph type="body" sz="quarter" idx="11" hasCustomPrompt="1"/>
          </p:nvPr>
        </p:nvSpPr>
        <p:spPr bwMode="black">
          <a:xfrm>
            <a:off x="520564" y="4792435"/>
            <a:ext cx="6456116" cy="297367"/>
          </a:xfrm>
          <a:prstGeom prst="rect">
            <a:avLst/>
          </a:prstGeom>
        </p:spPr>
        <p:txBody>
          <a:bodyPr>
            <a:noAutofit/>
          </a:bodyPr>
          <a:lstStyle>
            <a:lvl1pPr marL="0" indent="0">
              <a:buNone/>
              <a:defRPr sz="1199" b="0" i="0" baseline="0">
                <a:solidFill>
                  <a:srgbClr val="FFFFFF"/>
                </a:solidFill>
                <a:latin typeface="+mj-lt"/>
              </a:defRPr>
            </a:lvl1pPr>
          </a:lstStyle>
          <a:p>
            <a:pPr lvl="0"/>
            <a:r>
              <a:rPr lang="en-US" dirty="0"/>
              <a:t>Session number</a:t>
            </a:r>
            <a:endParaRPr lang="lt-LT" dirty="0"/>
          </a:p>
        </p:txBody>
      </p:sp>
      <p:sp>
        <p:nvSpPr>
          <p:cNvPr id="7" name="Text Placeholder 6"/>
          <p:cNvSpPr>
            <a:spLocks noGrp="1"/>
          </p:cNvSpPr>
          <p:nvPr>
            <p:ph type="body" sz="quarter" idx="12" hasCustomPrompt="1"/>
          </p:nvPr>
        </p:nvSpPr>
        <p:spPr>
          <a:xfrm>
            <a:off x="533401" y="2178158"/>
            <a:ext cx="4005263" cy="426643"/>
          </a:xfrm>
          <a:prstGeom prst="rect">
            <a:avLst/>
          </a:prstGeom>
        </p:spPr>
        <p:txBody>
          <a:bodyPr/>
          <a:lstStyle>
            <a:lvl1pPr>
              <a:defRPr sz="1599" cap="all" baseline="0">
                <a:solidFill>
                  <a:srgbClr val="FFFFFF"/>
                </a:solidFill>
                <a:latin typeface="+mj-lt"/>
              </a:defRPr>
            </a:lvl1pPr>
          </a:lstStyle>
          <a:p>
            <a:pPr lvl="0"/>
            <a:r>
              <a:rPr lang="en-US" dirty="0"/>
              <a:t>Content Area</a:t>
            </a:r>
          </a:p>
        </p:txBody>
      </p:sp>
      <p:pic>
        <p:nvPicPr>
          <p:cNvPr id="12" name="Picture 11"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519883" y="4622223"/>
            <a:ext cx="500050" cy="414339"/>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22301" y="38412"/>
            <a:ext cx="1285655" cy="408881"/>
          </a:xfrm>
          <a:prstGeom prst="rect">
            <a:avLst/>
          </a:prstGeom>
        </p:spPr>
      </p:pic>
    </p:spTree>
    <p:extLst>
      <p:ext uri="{BB962C8B-B14F-4D97-AF65-F5344CB8AC3E}">
        <p14:creationId xmlns:p14="http://schemas.microsoft.com/office/powerpoint/2010/main" val="557782324"/>
      </p:ext>
    </p:extLst>
  </p:cSld>
  <p:clrMapOvr>
    <a:masterClrMapping/>
  </p:clrMapOvr>
  <p:extLst mod="1">
    <p:ext uri="{DCECCB84-F9BA-43D5-87BE-67443E8EF086}">
      <p15:sldGuideLst xmlns:p15="http://schemas.microsoft.com/office/powerpoint/2012/main">
        <p15:guide id="1" orient="horz" pos="1621">
          <p15:clr>
            <a:srgbClr val="FBAE40"/>
          </p15:clr>
        </p15:guide>
        <p15:guide id="2" pos="3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24200" y="4767610"/>
            <a:ext cx="2895600" cy="272797"/>
          </a:xfrm>
          <a:prstGeom prst="rect">
            <a:avLst/>
          </a:prstGeom>
        </p:spPr>
        <p:txBody>
          <a:bodyPr vert="horz" lIns="91440" tIns="45720" rIns="91440" bIns="45720" rtlCol="0" anchor="ctr"/>
          <a:lstStyle>
            <a:lvl1pPr algn="ctr">
              <a:defRPr sz="799">
                <a:solidFill>
                  <a:schemeClr val="bg1">
                    <a:lumMod val="50000"/>
                  </a:schemeClr>
                </a:solidFill>
              </a:defRPr>
            </a:lvl1pPr>
          </a:lstStyle>
          <a:p>
            <a:r>
              <a:rPr lang="en-US">
                <a:solidFill>
                  <a:prstClr val="white">
                    <a:lumMod val="50000"/>
                  </a:prstClr>
                </a:solidFill>
              </a:rPr>
              <a:t>© 2016 CA. All RIGHTS RESERVED.</a:t>
            </a:r>
          </a:p>
        </p:txBody>
      </p:sp>
      <p:sp>
        <p:nvSpPr>
          <p:cNvPr id="6" name="Slide Number Placeholder 5"/>
          <p:cNvSpPr>
            <a:spLocks noGrp="1"/>
          </p:cNvSpPr>
          <p:nvPr>
            <p:ph type="sldNum" sz="quarter" idx="4"/>
          </p:nvPr>
        </p:nvSpPr>
        <p:spPr>
          <a:xfrm>
            <a:off x="452439" y="4767610"/>
            <a:ext cx="331332" cy="272797"/>
          </a:xfrm>
          <a:prstGeom prst="rect">
            <a:avLst/>
          </a:prstGeom>
        </p:spPr>
        <p:txBody>
          <a:bodyPr vert="horz" lIns="91440" tIns="45720" rIns="91440" bIns="45720" rtlCol="0" anchor="ctr"/>
          <a:lstStyle>
            <a:lvl1pPr algn="l">
              <a:defRPr sz="799">
                <a:solidFill>
                  <a:srgbClr val="7F7F7F"/>
                </a:solidFill>
              </a:defRPr>
            </a:lvl1pPr>
          </a:lstStyle>
          <a:p>
            <a:fld id="{B253FF73-56A9-104A-8EEB-34ED56CC4EE9}" type="slidenum">
              <a:rPr lang="en-US" smtClean="0"/>
              <a:pPr/>
              <a:t>‹#›</a:t>
            </a:fld>
            <a:endParaRPr lang="en-US"/>
          </a:p>
        </p:txBody>
      </p:sp>
      <p:sp>
        <p:nvSpPr>
          <p:cNvPr id="8" name="Text Placeholder 7"/>
          <p:cNvSpPr>
            <a:spLocks noGrp="1"/>
          </p:cNvSpPr>
          <p:nvPr>
            <p:ph type="body" sz="quarter" idx="12" hasCustomPrompt="1"/>
          </p:nvPr>
        </p:nvSpPr>
        <p:spPr>
          <a:xfrm>
            <a:off x="387029" y="580822"/>
            <a:ext cx="6024562" cy="804118"/>
          </a:xfrm>
          <a:prstGeom prst="rect">
            <a:avLst/>
          </a:prstGeom>
        </p:spPr>
        <p:txBody>
          <a:bodyPr/>
          <a:lstStyle>
            <a:lvl1pPr algn="l">
              <a:defRPr sz="2897" baseline="0">
                <a:solidFill>
                  <a:srgbClr val="FFFFFF"/>
                </a:solidFill>
                <a:latin typeface="+mn-lt"/>
              </a:defRPr>
            </a:lvl1pPr>
          </a:lstStyle>
          <a:p>
            <a:pPr lvl="0"/>
            <a:r>
              <a:rPr lang="en-US" dirty="0"/>
              <a:t>Content Area | 29pt Bold</a:t>
            </a:r>
          </a:p>
        </p:txBody>
      </p:sp>
      <p:sp>
        <p:nvSpPr>
          <p:cNvPr id="14" name="Text Placeholder 13"/>
          <p:cNvSpPr>
            <a:spLocks noGrp="1"/>
          </p:cNvSpPr>
          <p:nvPr>
            <p:ph type="body" sz="quarter" idx="13"/>
          </p:nvPr>
        </p:nvSpPr>
        <p:spPr>
          <a:xfrm>
            <a:off x="380679" y="2368473"/>
            <a:ext cx="8242300" cy="1835039"/>
          </a:xfrm>
          <a:prstGeom prst="rect">
            <a:avLst/>
          </a:prstGeom>
        </p:spPr>
        <p:txBody>
          <a:bodyPr/>
          <a:lstStyle>
            <a:lvl1pPr>
              <a:defRPr b="0" i="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582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24200" y="4767610"/>
            <a:ext cx="2895600" cy="272797"/>
          </a:xfrm>
          <a:prstGeom prst="rect">
            <a:avLst/>
          </a:prstGeom>
        </p:spPr>
        <p:txBody>
          <a:bodyPr vert="horz" lIns="91440" tIns="45720" rIns="91440" bIns="45720" rtlCol="0" anchor="ctr"/>
          <a:lstStyle>
            <a:lvl1pPr algn="ctr">
              <a:defRPr sz="799">
                <a:solidFill>
                  <a:srgbClr val="7F7F7F"/>
                </a:solidFill>
              </a:defRPr>
            </a:lvl1pPr>
          </a:lstStyle>
          <a:p>
            <a:r>
              <a:rPr lang="en-US"/>
              <a:t>© 2016 CA. All RIGHTS RESERVED.</a:t>
            </a:r>
          </a:p>
        </p:txBody>
      </p:sp>
      <p:sp>
        <p:nvSpPr>
          <p:cNvPr id="6" name="Slide Number Placeholder 5"/>
          <p:cNvSpPr>
            <a:spLocks noGrp="1"/>
          </p:cNvSpPr>
          <p:nvPr>
            <p:ph type="sldNum" sz="quarter" idx="4"/>
          </p:nvPr>
        </p:nvSpPr>
        <p:spPr>
          <a:xfrm>
            <a:off x="452439" y="4767610"/>
            <a:ext cx="309561" cy="272797"/>
          </a:xfrm>
          <a:prstGeom prst="rect">
            <a:avLst/>
          </a:prstGeom>
        </p:spPr>
        <p:txBody>
          <a:bodyPr vert="horz" lIns="91440" tIns="45720" rIns="91440" bIns="45720" rtlCol="0" anchor="ctr"/>
          <a:lstStyle>
            <a:lvl1pPr algn="l">
              <a:defRPr sz="799">
                <a:solidFill>
                  <a:srgbClr val="7F7F7F"/>
                </a:solidFill>
              </a:defRPr>
            </a:lvl1pPr>
          </a:lstStyle>
          <a:p>
            <a:fld id="{B253FF73-56A9-104A-8EEB-34ED56CC4EE9}" type="slidenum">
              <a:rPr lang="en-US" smtClean="0"/>
              <a:pPr/>
              <a:t>‹#›</a:t>
            </a:fld>
            <a:endParaRPr lang="en-US"/>
          </a:p>
        </p:txBody>
      </p:sp>
      <p:sp>
        <p:nvSpPr>
          <p:cNvPr id="8" name="Text Placeholder 7"/>
          <p:cNvSpPr>
            <a:spLocks noGrp="1"/>
          </p:cNvSpPr>
          <p:nvPr>
            <p:ph type="body" sz="quarter" idx="12" hasCustomPrompt="1"/>
          </p:nvPr>
        </p:nvSpPr>
        <p:spPr>
          <a:xfrm>
            <a:off x="387029" y="580822"/>
            <a:ext cx="6024562" cy="804118"/>
          </a:xfrm>
          <a:prstGeom prst="rect">
            <a:avLst/>
          </a:prstGeom>
        </p:spPr>
        <p:txBody>
          <a:bodyPr/>
          <a:lstStyle>
            <a:lvl1pPr algn="l">
              <a:defRPr sz="2897" baseline="0">
                <a:solidFill>
                  <a:srgbClr val="FFFFFF"/>
                </a:solidFill>
              </a:defRPr>
            </a:lvl1pPr>
          </a:lstStyle>
          <a:p>
            <a:pPr lvl="0"/>
            <a:r>
              <a:rPr lang="en-US" dirty="0"/>
              <a:t>Content Area | 29pt Bold</a:t>
            </a:r>
          </a:p>
        </p:txBody>
      </p:sp>
      <p:sp>
        <p:nvSpPr>
          <p:cNvPr id="14" name="Text Placeholder 13"/>
          <p:cNvSpPr>
            <a:spLocks noGrp="1"/>
          </p:cNvSpPr>
          <p:nvPr>
            <p:ph type="body" sz="quarter" idx="13"/>
          </p:nvPr>
        </p:nvSpPr>
        <p:spPr>
          <a:xfrm>
            <a:off x="380679" y="2368473"/>
            <a:ext cx="8242300" cy="1835039"/>
          </a:xfrm>
          <a:prstGeom prst="rect">
            <a:avLst/>
          </a:prstGeom>
        </p:spPr>
        <p:txBody>
          <a:bodyPr/>
          <a:lstStyle>
            <a:lvl1pPr>
              <a:defRPr b="0" i="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569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24200" y="4767610"/>
            <a:ext cx="2895600" cy="272797"/>
          </a:xfrm>
          <a:prstGeom prst="rect">
            <a:avLst/>
          </a:prstGeom>
        </p:spPr>
        <p:txBody>
          <a:bodyPr vert="horz" lIns="91440" tIns="45720" rIns="91440" bIns="45720" rtlCol="0" anchor="ctr"/>
          <a:lstStyle>
            <a:lvl1pPr algn="ctr">
              <a:defRPr sz="799">
                <a:solidFill>
                  <a:srgbClr val="7F7F7F"/>
                </a:solidFill>
              </a:defRPr>
            </a:lvl1pPr>
          </a:lstStyle>
          <a:p>
            <a:r>
              <a:rPr lang="en-US"/>
              <a:t>© 2016 CA. All RIGHTS RESERVED.</a:t>
            </a:r>
          </a:p>
        </p:txBody>
      </p:sp>
      <p:sp>
        <p:nvSpPr>
          <p:cNvPr id="6" name="Slide Number Placeholder 5"/>
          <p:cNvSpPr>
            <a:spLocks noGrp="1"/>
          </p:cNvSpPr>
          <p:nvPr>
            <p:ph type="sldNum" sz="quarter" idx="4"/>
          </p:nvPr>
        </p:nvSpPr>
        <p:spPr>
          <a:xfrm>
            <a:off x="452439" y="4767610"/>
            <a:ext cx="324075" cy="272797"/>
          </a:xfrm>
          <a:prstGeom prst="rect">
            <a:avLst/>
          </a:prstGeom>
        </p:spPr>
        <p:txBody>
          <a:bodyPr vert="horz" lIns="91440" tIns="45720" rIns="91440" bIns="45720" rtlCol="0" anchor="ctr"/>
          <a:lstStyle>
            <a:lvl1pPr algn="l">
              <a:defRPr sz="799">
                <a:solidFill>
                  <a:srgbClr val="7F7F7F"/>
                </a:solidFill>
              </a:defRPr>
            </a:lvl1pPr>
          </a:lstStyle>
          <a:p>
            <a:fld id="{B253FF73-56A9-104A-8EEB-34ED56CC4EE9}" type="slidenum">
              <a:rPr lang="en-US" smtClean="0"/>
              <a:pPr/>
              <a:t>‹#›</a:t>
            </a:fld>
            <a:endParaRPr lang="en-US"/>
          </a:p>
        </p:txBody>
      </p:sp>
      <p:sp>
        <p:nvSpPr>
          <p:cNvPr id="8" name="Text Placeholder 7"/>
          <p:cNvSpPr>
            <a:spLocks noGrp="1"/>
          </p:cNvSpPr>
          <p:nvPr>
            <p:ph type="body" sz="quarter" idx="12" hasCustomPrompt="1"/>
          </p:nvPr>
        </p:nvSpPr>
        <p:spPr>
          <a:xfrm>
            <a:off x="387029" y="580822"/>
            <a:ext cx="6024562" cy="804118"/>
          </a:xfrm>
          <a:prstGeom prst="rect">
            <a:avLst/>
          </a:prstGeom>
        </p:spPr>
        <p:txBody>
          <a:bodyPr/>
          <a:lstStyle>
            <a:lvl1pPr algn="l">
              <a:defRPr sz="2897" baseline="0">
                <a:solidFill>
                  <a:schemeClr val="bg1"/>
                </a:solidFill>
                <a:latin typeface="+mj-lt"/>
              </a:defRPr>
            </a:lvl1pPr>
          </a:lstStyle>
          <a:p>
            <a:pPr lvl="0"/>
            <a:r>
              <a:rPr lang="en-US" dirty="0"/>
              <a:t>Content Area | 29pt Bold</a:t>
            </a:r>
          </a:p>
        </p:txBody>
      </p:sp>
      <p:sp>
        <p:nvSpPr>
          <p:cNvPr id="14" name="Text Placeholder 13"/>
          <p:cNvSpPr>
            <a:spLocks noGrp="1"/>
          </p:cNvSpPr>
          <p:nvPr>
            <p:ph type="body" sz="quarter" idx="13"/>
          </p:nvPr>
        </p:nvSpPr>
        <p:spPr>
          <a:xfrm>
            <a:off x="380679" y="2368473"/>
            <a:ext cx="8242300" cy="1835039"/>
          </a:xfrm>
          <a:prstGeom prst="rect">
            <a:avLst/>
          </a:prstGeom>
        </p:spPr>
        <p:txBody>
          <a:bodyPr/>
          <a:lstStyle>
            <a:lvl1pPr>
              <a:defRPr b="0" i="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379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24200" y="4767610"/>
            <a:ext cx="2895600" cy="272797"/>
          </a:xfrm>
          <a:prstGeom prst="rect">
            <a:avLst/>
          </a:prstGeom>
        </p:spPr>
        <p:txBody>
          <a:bodyPr vert="horz" lIns="91440" tIns="45720" rIns="91440" bIns="45720" rtlCol="0" anchor="ctr"/>
          <a:lstStyle>
            <a:lvl1pPr algn="ctr">
              <a:defRPr sz="799">
                <a:solidFill>
                  <a:srgbClr val="7F7F7F"/>
                </a:solidFill>
              </a:defRPr>
            </a:lvl1pPr>
          </a:lstStyle>
          <a:p>
            <a:r>
              <a:rPr lang="en-US"/>
              <a:t>© 2016 CA. All RIGHTS RESERVED.</a:t>
            </a:r>
          </a:p>
        </p:txBody>
      </p:sp>
      <p:sp>
        <p:nvSpPr>
          <p:cNvPr id="6" name="Slide Number Placeholder 5"/>
          <p:cNvSpPr>
            <a:spLocks noGrp="1"/>
          </p:cNvSpPr>
          <p:nvPr>
            <p:ph type="sldNum" sz="quarter" idx="4"/>
          </p:nvPr>
        </p:nvSpPr>
        <p:spPr>
          <a:xfrm>
            <a:off x="452439" y="4767610"/>
            <a:ext cx="338590" cy="272797"/>
          </a:xfrm>
          <a:prstGeom prst="rect">
            <a:avLst/>
          </a:prstGeom>
        </p:spPr>
        <p:txBody>
          <a:bodyPr vert="horz" lIns="91440" tIns="45720" rIns="91440" bIns="45720" rtlCol="0" anchor="ctr"/>
          <a:lstStyle>
            <a:lvl1pPr algn="l">
              <a:defRPr sz="799">
                <a:solidFill>
                  <a:schemeClr val="bg1">
                    <a:lumMod val="50000"/>
                  </a:schemeClr>
                </a:solidFill>
              </a:defRPr>
            </a:lvl1pPr>
          </a:lstStyle>
          <a:p>
            <a:fld id="{B253FF73-56A9-104A-8EEB-34ED56CC4EE9}" type="slidenum">
              <a:rPr lang="en-US" smtClean="0">
                <a:solidFill>
                  <a:prstClr val="white">
                    <a:lumMod val="50000"/>
                  </a:prstClr>
                </a:solidFill>
              </a:rPr>
              <a:pPr/>
              <a:t>‹#›</a:t>
            </a:fld>
            <a:endParaRPr lang="en-US">
              <a:solidFill>
                <a:prstClr val="white">
                  <a:lumMod val="50000"/>
                </a:prstClr>
              </a:solidFill>
            </a:endParaRPr>
          </a:p>
        </p:txBody>
      </p:sp>
      <p:sp>
        <p:nvSpPr>
          <p:cNvPr id="8" name="Text Placeholder 7"/>
          <p:cNvSpPr>
            <a:spLocks noGrp="1"/>
          </p:cNvSpPr>
          <p:nvPr>
            <p:ph type="body" sz="quarter" idx="12" hasCustomPrompt="1"/>
          </p:nvPr>
        </p:nvSpPr>
        <p:spPr>
          <a:xfrm>
            <a:off x="387029" y="580822"/>
            <a:ext cx="6024562" cy="804118"/>
          </a:xfrm>
          <a:prstGeom prst="rect">
            <a:avLst/>
          </a:prstGeom>
        </p:spPr>
        <p:txBody>
          <a:bodyPr/>
          <a:lstStyle>
            <a:lvl1pPr algn="l">
              <a:defRPr sz="2897" baseline="0">
                <a:solidFill>
                  <a:schemeClr val="bg1"/>
                </a:solidFill>
                <a:latin typeface="+mn-lt"/>
              </a:defRPr>
            </a:lvl1pPr>
          </a:lstStyle>
          <a:p>
            <a:pPr lvl="0"/>
            <a:r>
              <a:rPr lang="en-US" dirty="0"/>
              <a:t>Content Area | 29pt Bold</a:t>
            </a:r>
          </a:p>
        </p:txBody>
      </p:sp>
      <p:sp>
        <p:nvSpPr>
          <p:cNvPr id="14" name="Text Placeholder 13"/>
          <p:cNvSpPr>
            <a:spLocks noGrp="1"/>
          </p:cNvSpPr>
          <p:nvPr>
            <p:ph type="body" sz="quarter" idx="13"/>
          </p:nvPr>
        </p:nvSpPr>
        <p:spPr>
          <a:xfrm>
            <a:off x="380679" y="2368473"/>
            <a:ext cx="8242300" cy="1835039"/>
          </a:xfrm>
          <a:prstGeom prst="rect">
            <a:avLst/>
          </a:prstGeom>
        </p:spPr>
        <p:txBody>
          <a:bodyPr/>
          <a:lstStyle>
            <a:lvl1pPr>
              <a:defRPr b="0" i="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497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Highligh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931" y="157735"/>
            <a:ext cx="8229600" cy="875111"/>
          </a:xfrm>
        </p:spPr>
        <p:txBody>
          <a:bodyPr/>
          <a:lstStyle>
            <a:lvl1pPr>
              <a:defRPr/>
            </a:lvl1pPr>
          </a:lstStyle>
          <a:p>
            <a:r>
              <a:rPr lang="en-US" dirty="0"/>
              <a:t>Title - Title Case, Calibri 28 </a:t>
            </a:r>
            <a:r>
              <a:rPr lang="en-US" dirty="0" err="1"/>
              <a:t>Pt</a:t>
            </a:r>
            <a:r>
              <a:rPr lang="en-US" dirty="0"/>
              <a:t/>
            </a:r>
            <a:br>
              <a:rPr lang="en-US" dirty="0"/>
            </a:br>
            <a:r>
              <a:rPr lang="en-US" dirty="0"/>
              <a:t>2 Line Max</a:t>
            </a:r>
          </a:p>
        </p:txBody>
      </p:sp>
      <p:sp>
        <p:nvSpPr>
          <p:cNvPr id="7" name="Content Placeholder 2"/>
          <p:cNvSpPr>
            <a:spLocks noGrp="1"/>
          </p:cNvSpPr>
          <p:nvPr>
            <p:ph sz="half" idx="1"/>
          </p:nvPr>
        </p:nvSpPr>
        <p:spPr bwMode="gray">
          <a:xfrm>
            <a:off x="459509" y="1644822"/>
            <a:ext cx="8224982" cy="2797799"/>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bwMode="ltGray">
          <a:xfrm>
            <a:off x="457200" y="1208813"/>
            <a:ext cx="8229600" cy="317462"/>
          </a:xfrm>
          <a:solidFill>
            <a:schemeClr val="accent3"/>
          </a:solidFill>
        </p:spPr>
        <p:txBody>
          <a:bodyPr tIns="91440" bIns="91440" anchor="ctr" anchorCtr="0"/>
          <a:lstStyle>
            <a:lvl1pPr marL="0" indent="0" algn="ctr">
              <a:lnSpc>
                <a:spcPct val="100000"/>
              </a:lnSpc>
              <a:spcBef>
                <a:spcPts val="0"/>
              </a:spcBef>
              <a:spcAft>
                <a:spcPts val="0"/>
              </a:spcAft>
              <a:buNone/>
              <a:defRPr sz="1400" b="1">
                <a:solidFill>
                  <a:schemeClr val="bg1"/>
                </a:solidFill>
              </a:defRPr>
            </a:lvl1pPr>
          </a:lstStyle>
          <a:p>
            <a:pPr lvl="0"/>
            <a:r>
              <a:rPr lang="en-US" dirty="0"/>
              <a:t>HIGHLIGHTED TEXT IF NEEDED – UPPERCASE</a:t>
            </a:r>
          </a:p>
        </p:txBody>
      </p:sp>
    </p:spTree>
    <p:extLst>
      <p:ext uri="{BB962C8B-B14F-4D97-AF65-F5344CB8AC3E}">
        <p14:creationId xmlns:p14="http://schemas.microsoft.com/office/powerpoint/2010/main" val="379586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Hightligh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7029" y="157735"/>
            <a:ext cx="8229600" cy="487313"/>
          </a:xfrm>
        </p:spPr>
        <p:txBody>
          <a:bodyPr>
            <a:spAutoFit/>
          </a:bodyPr>
          <a:lstStyle>
            <a:lvl1pPr>
              <a:defRPr/>
            </a:lvl1pPr>
          </a:lstStyle>
          <a:p>
            <a:r>
              <a:rPr lang="en-US" dirty="0"/>
              <a:t>Title - Title Case, Calibri 28 </a:t>
            </a:r>
            <a:r>
              <a:rPr lang="en-US" dirty="0" err="1"/>
              <a:t>Pt</a:t>
            </a:r>
            <a:endParaRPr lang="en-US" dirty="0"/>
          </a:p>
        </p:txBody>
      </p:sp>
      <p:sp>
        <p:nvSpPr>
          <p:cNvPr id="7" name="Content Placeholder 2"/>
          <p:cNvSpPr>
            <a:spLocks noGrp="1"/>
          </p:cNvSpPr>
          <p:nvPr>
            <p:ph sz="half" idx="1"/>
          </p:nvPr>
        </p:nvSpPr>
        <p:spPr bwMode="gray">
          <a:xfrm>
            <a:off x="459509" y="1644822"/>
            <a:ext cx="8224982" cy="2797799"/>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5"/>
          <p:cNvSpPr>
            <a:spLocks noGrp="1"/>
          </p:cNvSpPr>
          <p:nvPr>
            <p:ph sz="quarter" idx="11" hasCustomPrompt="1"/>
          </p:nvPr>
        </p:nvSpPr>
        <p:spPr bwMode="gray">
          <a:xfrm>
            <a:off x="389572" y="649411"/>
            <a:ext cx="8224521" cy="253916"/>
          </a:xfrm>
        </p:spPr>
        <p:txBody>
          <a:bodyPr vert="horz" lIns="91440" tIns="0" rIns="91440" bIns="0" rtlCol="0" anchor="t">
            <a:spAutoFit/>
          </a:bodyPr>
          <a:lstStyle>
            <a:lvl1pPr marL="0" indent="0" algn="l" defTabSz="457200" rtl="0" eaLnBrk="1" latinLnBrk="0" hangingPunct="1">
              <a:lnSpc>
                <a:spcPct val="90000"/>
              </a:lnSpc>
              <a:spcBef>
                <a:spcPct val="0"/>
              </a:spcBef>
              <a:buNone/>
              <a:defRPr lang="en-US" sz="18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a:t>Subtitle | 18 </a:t>
            </a:r>
            <a:r>
              <a:rPr lang="en-US" dirty="0" err="1"/>
              <a:t>Pt</a:t>
            </a:r>
            <a:r>
              <a:rPr lang="en-US" dirty="0"/>
              <a:t> | Max 2 Lines | Max Character: 100 </a:t>
            </a:r>
          </a:p>
        </p:txBody>
      </p:sp>
      <p:sp>
        <p:nvSpPr>
          <p:cNvPr id="6" name="Text Placeholder 5"/>
          <p:cNvSpPr>
            <a:spLocks noGrp="1"/>
          </p:cNvSpPr>
          <p:nvPr>
            <p:ph type="body" sz="quarter" idx="10" hasCustomPrompt="1"/>
          </p:nvPr>
        </p:nvSpPr>
        <p:spPr bwMode="ltGray">
          <a:xfrm>
            <a:off x="457200" y="1208813"/>
            <a:ext cx="8229600" cy="317462"/>
          </a:xfrm>
          <a:solidFill>
            <a:schemeClr val="accent3"/>
          </a:solidFill>
        </p:spPr>
        <p:txBody>
          <a:bodyPr tIns="91440" bIns="91440" anchor="ctr" anchorCtr="0"/>
          <a:lstStyle>
            <a:lvl1pPr marL="0" indent="0" algn="ctr">
              <a:lnSpc>
                <a:spcPct val="100000"/>
              </a:lnSpc>
              <a:spcBef>
                <a:spcPts val="0"/>
              </a:spcBef>
              <a:spcAft>
                <a:spcPts val="0"/>
              </a:spcAft>
              <a:buNone/>
              <a:defRPr sz="1400" b="1">
                <a:solidFill>
                  <a:schemeClr val="bg1"/>
                </a:solidFill>
              </a:defRPr>
            </a:lvl1pPr>
          </a:lstStyle>
          <a:p>
            <a:pPr lvl="0"/>
            <a:r>
              <a:rPr lang="en-US" dirty="0"/>
              <a:t>HIGHLIGHTED TEXT IF NEEDED – UPPERCASE</a:t>
            </a:r>
          </a:p>
        </p:txBody>
      </p:sp>
    </p:spTree>
    <p:extLst>
      <p:ext uri="{BB962C8B-B14F-4D97-AF65-F5344CB8AC3E}">
        <p14:creationId xmlns:p14="http://schemas.microsoft.com/office/powerpoint/2010/main" val="21591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er Nam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931" y="157735"/>
            <a:ext cx="8229600" cy="875111"/>
          </a:xfrm>
        </p:spPr>
        <p:txBody>
          <a:bodyPr/>
          <a:lstStyle>
            <a:lvl1pPr>
              <a:defRPr/>
            </a:lvl1pPr>
          </a:lstStyle>
          <a:p>
            <a:r>
              <a:rPr lang="en-US" dirty="0"/>
              <a:t>Title - Title Case, Calibri 28 </a:t>
            </a:r>
            <a:r>
              <a:rPr lang="en-US" dirty="0" err="1"/>
              <a:t>Pt</a:t>
            </a:r>
            <a:r>
              <a:rPr lang="en-US" dirty="0"/>
              <a:t/>
            </a:r>
            <a:br>
              <a:rPr lang="en-US" dirty="0"/>
            </a:br>
            <a:r>
              <a:rPr lang="en-US" dirty="0"/>
              <a:t>2 Line Max</a:t>
            </a:r>
          </a:p>
        </p:txBody>
      </p:sp>
      <p:sp>
        <p:nvSpPr>
          <p:cNvPr id="7" name="Content Placeholder 2"/>
          <p:cNvSpPr>
            <a:spLocks noGrp="1"/>
          </p:cNvSpPr>
          <p:nvPr>
            <p:ph sz="half" idx="1"/>
          </p:nvPr>
        </p:nvSpPr>
        <p:spPr bwMode="gray">
          <a:xfrm>
            <a:off x="2559698" y="1234441"/>
            <a:ext cx="6165976" cy="2898648"/>
          </a:xfrm>
          <a:prstGeom prst="rect">
            <a:avLst/>
          </a:prstGeom>
        </p:spPr>
        <p:txBody>
          <a:bodyPr/>
          <a:lstStyle>
            <a:lvl1pPr marL="0" indent="0">
              <a:lnSpc>
                <a:spcPct val="100000"/>
              </a:lnSpc>
              <a:buNone/>
              <a:defRPr sz="1200" b="0">
                <a:solidFill>
                  <a:schemeClr val="tx1"/>
                </a:solidFill>
              </a:defRPr>
            </a:lvl1pPr>
            <a:lvl2pPr>
              <a:defRPr sz="1200" b="0">
                <a:solidFill>
                  <a:schemeClr val="tx1"/>
                </a:solidFill>
              </a:defRPr>
            </a:lvl2pPr>
            <a:lvl3pPr>
              <a:defRPr sz="1200" b="0">
                <a:solidFill>
                  <a:schemeClr val="tx1"/>
                </a:solidFill>
              </a:defRPr>
            </a:lvl3pPr>
            <a:lvl4pPr>
              <a:defRPr sz="1200" b="0">
                <a:solidFill>
                  <a:schemeClr val="tx1"/>
                </a:solidFill>
              </a:defRPr>
            </a:lvl4pPr>
            <a:lvl5pPr>
              <a:defRPr sz="12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2"/>
          <p:cNvSpPr txBox="1">
            <a:spLocks/>
          </p:cNvSpPr>
          <p:nvPr userDrawn="1"/>
        </p:nvSpPr>
        <p:spPr bwMode="invGray">
          <a:xfrm>
            <a:off x="495220" y="1050206"/>
            <a:ext cx="1965960" cy="3192549"/>
          </a:xfrm>
          <a:prstGeom prst="rect">
            <a:avLst/>
          </a:prstGeom>
          <a:solidFill>
            <a:srgbClr val="22475C"/>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400">
              <a:solidFill>
                <a:schemeClr val="bg1"/>
              </a:solidFill>
            </a:endParaRPr>
          </a:p>
        </p:txBody>
      </p:sp>
      <p:cxnSp>
        <p:nvCxnSpPr>
          <p:cNvPr id="5" name="Straight Connector 4"/>
          <p:cNvCxnSpPr/>
          <p:nvPr userDrawn="1"/>
        </p:nvCxnSpPr>
        <p:spPr bwMode="gray">
          <a:xfrm>
            <a:off x="495220" y="1059038"/>
            <a:ext cx="1966812"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0" hasCustomPrompt="1"/>
          </p:nvPr>
        </p:nvSpPr>
        <p:spPr bwMode="blackGray">
          <a:xfrm>
            <a:off x="586740" y="1234441"/>
            <a:ext cx="1874440" cy="876299"/>
          </a:xfrm>
        </p:spPr>
        <p:txBody>
          <a:bodyPr/>
          <a:lstStyle>
            <a:lvl1pPr marL="0" indent="0">
              <a:lnSpc>
                <a:spcPct val="100000"/>
              </a:lnSpc>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Presenter Name</a:t>
            </a:r>
          </a:p>
        </p:txBody>
      </p:sp>
      <p:sp>
        <p:nvSpPr>
          <p:cNvPr id="9" name="Text Placeholder 8"/>
          <p:cNvSpPr>
            <a:spLocks noGrp="1"/>
          </p:cNvSpPr>
          <p:nvPr>
            <p:ph type="body" sz="quarter" idx="11" hasCustomPrompt="1"/>
          </p:nvPr>
        </p:nvSpPr>
        <p:spPr bwMode="gray">
          <a:xfrm>
            <a:off x="586740" y="2141221"/>
            <a:ext cx="1874440" cy="586739"/>
          </a:xfrm>
        </p:spPr>
        <p:txBody>
          <a:bodyPr/>
          <a:lstStyle>
            <a:lvl1pPr marL="0" indent="0">
              <a:lnSpc>
                <a:spcPct val="100000"/>
              </a:lnSpc>
              <a:spcBef>
                <a:spcPts val="0"/>
              </a:spcBef>
              <a:spcAft>
                <a:spcPts val="200"/>
              </a:spcAft>
              <a:buNone/>
              <a:defRPr sz="14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Company</a:t>
            </a:r>
          </a:p>
          <a:p>
            <a:pPr lvl="0"/>
            <a:r>
              <a:rPr lang="en-US" dirty="0"/>
              <a:t>Title</a:t>
            </a:r>
          </a:p>
        </p:txBody>
      </p:sp>
    </p:spTree>
    <p:extLst>
      <p:ext uri="{BB962C8B-B14F-4D97-AF65-F5344CB8AC3E}">
        <p14:creationId xmlns:p14="http://schemas.microsoft.com/office/powerpoint/2010/main" val="338688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ur Demo Names">
    <p:spTree>
      <p:nvGrpSpPr>
        <p:cNvPr id="1" name=""/>
        <p:cNvGrpSpPr/>
        <p:nvPr/>
      </p:nvGrpSpPr>
      <p:grpSpPr>
        <a:xfrm>
          <a:off x="0" y="0"/>
          <a:ext cx="0" cy="0"/>
          <a:chOff x="0" y="0"/>
          <a:chExt cx="0" cy="0"/>
        </a:xfrm>
      </p:grpSpPr>
      <p:grpSp>
        <p:nvGrpSpPr>
          <p:cNvPr id="13" name="Group 12"/>
          <p:cNvGrpSpPr/>
          <p:nvPr userDrawn="1"/>
        </p:nvGrpSpPr>
        <p:grpSpPr bwMode="gray">
          <a:xfrm>
            <a:off x="456346" y="1769409"/>
            <a:ext cx="1966812" cy="1979938"/>
            <a:chOff x="456346" y="1769409"/>
            <a:chExt cx="1966812" cy="1979938"/>
          </a:xfrm>
        </p:grpSpPr>
        <p:sp>
          <p:nvSpPr>
            <p:cNvPr id="11" name="Content Placeholder 2"/>
            <p:cNvSpPr txBox="1">
              <a:spLocks/>
            </p:cNvSpPr>
            <p:nvPr userDrawn="1"/>
          </p:nvSpPr>
          <p:spPr bwMode="gray">
            <a:xfrm>
              <a:off x="457198" y="1769409"/>
              <a:ext cx="1965960" cy="1979938"/>
            </a:xfrm>
            <a:prstGeom prst="rect">
              <a:avLst/>
            </a:prstGeom>
            <a:solidFill>
              <a:srgbClr val="22475C"/>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600">
                <a:solidFill>
                  <a:schemeClr val="bg1"/>
                </a:solidFill>
              </a:endParaRPr>
            </a:p>
          </p:txBody>
        </p:sp>
        <p:cxnSp>
          <p:nvCxnSpPr>
            <p:cNvPr id="12" name="Straight Connector 11"/>
            <p:cNvCxnSpPr/>
            <p:nvPr userDrawn="1"/>
          </p:nvCxnSpPr>
          <p:spPr bwMode="gray">
            <a:xfrm>
              <a:off x="456346" y="1780592"/>
              <a:ext cx="1966812" cy="0"/>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hasCustomPrompt="1"/>
          </p:nvPr>
        </p:nvSpPr>
        <p:spPr bwMode="gray">
          <a:xfrm>
            <a:off x="385931" y="157735"/>
            <a:ext cx="8229600" cy="875111"/>
          </a:xfrm>
        </p:spPr>
        <p:txBody>
          <a:bodyPr/>
          <a:lstStyle>
            <a:lvl1pPr>
              <a:defRPr/>
            </a:lvl1pPr>
          </a:lstStyle>
          <a:p>
            <a:r>
              <a:rPr lang="en-US" dirty="0"/>
              <a:t>Title - Title Case, Calibri 28 </a:t>
            </a:r>
            <a:r>
              <a:rPr lang="en-US" dirty="0" err="1"/>
              <a:t>Pt</a:t>
            </a:r>
            <a:r>
              <a:rPr lang="en-US" dirty="0"/>
              <a:t/>
            </a:r>
            <a:br>
              <a:rPr lang="en-US" dirty="0"/>
            </a:br>
            <a:r>
              <a:rPr lang="en-US" dirty="0"/>
              <a:t>2 Line Max</a:t>
            </a:r>
          </a:p>
        </p:txBody>
      </p:sp>
      <p:sp>
        <p:nvSpPr>
          <p:cNvPr id="5" name="Text Placeholder 5"/>
          <p:cNvSpPr>
            <a:spLocks noGrp="1"/>
          </p:cNvSpPr>
          <p:nvPr>
            <p:ph type="body" sz="quarter" idx="10" hasCustomPrompt="1"/>
          </p:nvPr>
        </p:nvSpPr>
        <p:spPr bwMode="gray">
          <a:xfrm>
            <a:off x="548640" y="1950721"/>
            <a:ext cx="1874440" cy="556259"/>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Demo Name</a:t>
            </a:r>
          </a:p>
        </p:txBody>
      </p:sp>
      <p:sp>
        <p:nvSpPr>
          <p:cNvPr id="6" name="Text Placeholder 8"/>
          <p:cNvSpPr>
            <a:spLocks noGrp="1"/>
          </p:cNvSpPr>
          <p:nvPr>
            <p:ph type="body" sz="quarter" idx="11" hasCustomPrompt="1"/>
          </p:nvPr>
        </p:nvSpPr>
        <p:spPr bwMode="gray">
          <a:xfrm>
            <a:off x="548640" y="2491741"/>
            <a:ext cx="1874440" cy="586739"/>
          </a:xfrm>
        </p:spPr>
        <p:txBody>
          <a:bodyPr/>
          <a:lstStyle>
            <a:lvl1pPr marL="0" indent="0">
              <a:lnSpc>
                <a:spcPct val="100000"/>
              </a:lnSpc>
              <a:spcBef>
                <a:spcPts val="0"/>
              </a:spcBef>
              <a:spcAft>
                <a:spcPts val="200"/>
              </a:spcAft>
              <a:buNone/>
              <a:defRPr sz="16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Name</a:t>
            </a:r>
          </a:p>
          <a:p>
            <a:pPr lvl="0"/>
            <a:r>
              <a:rPr lang="en-US" dirty="0"/>
              <a:t>Location</a:t>
            </a:r>
          </a:p>
        </p:txBody>
      </p:sp>
      <p:grpSp>
        <p:nvGrpSpPr>
          <p:cNvPr id="14" name="Group 13"/>
          <p:cNvGrpSpPr/>
          <p:nvPr userDrawn="1"/>
        </p:nvGrpSpPr>
        <p:grpSpPr bwMode="gray">
          <a:xfrm>
            <a:off x="6727606" y="1769409"/>
            <a:ext cx="1966812" cy="1979938"/>
            <a:chOff x="456346" y="1769409"/>
            <a:chExt cx="1966812" cy="1979938"/>
          </a:xfrm>
        </p:grpSpPr>
        <p:sp>
          <p:nvSpPr>
            <p:cNvPr id="15" name="Content Placeholder 2"/>
            <p:cNvSpPr txBox="1">
              <a:spLocks/>
            </p:cNvSpPr>
            <p:nvPr userDrawn="1"/>
          </p:nvSpPr>
          <p:spPr bwMode="gray">
            <a:xfrm>
              <a:off x="457198" y="1769409"/>
              <a:ext cx="1965960" cy="1979938"/>
            </a:xfrm>
            <a:prstGeom prst="rect">
              <a:avLst/>
            </a:prstGeom>
            <a:solidFill>
              <a:srgbClr val="22475C"/>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600">
                <a:solidFill>
                  <a:schemeClr val="bg1"/>
                </a:solidFill>
              </a:endParaRPr>
            </a:p>
          </p:txBody>
        </p:sp>
        <p:cxnSp>
          <p:nvCxnSpPr>
            <p:cNvPr id="16" name="Straight Connector 15"/>
            <p:cNvCxnSpPr/>
            <p:nvPr userDrawn="1"/>
          </p:nvCxnSpPr>
          <p:spPr bwMode="gray">
            <a:xfrm>
              <a:off x="456346" y="1780592"/>
              <a:ext cx="1966812" cy="0"/>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17" name="Text Placeholder 5"/>
          <p:cNvSpPr>
            <a:spLocks noGrp="1"/>
          </p:cNvSpPr>
          <p:nvPr>
            <p:ph type="body" sz="quarter" idx="12" hasCustomPrompt="1"/>
          </p:nvPr>
        </p:nvSpPr>
        <p:spPr bwMode="gray">
          <a:xfrm>
            <a:off x="6819900" y="1950721"/>
            <a:ext cx="1874440" cy="556259"/>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Demo Name</a:t>
            </a:r>
          </a:p>
        </p:txBody>
      </p:sp>
      <p:sp>
        <p:nvSpPr>
          <p:cNvPr id="18" name="Text Placeholder 8"/>
          <p:cNvSpPr>
            <a:spLocks noGrp="1"/>
          </p:cNvSpPr>
          <p:nvPr>
            <p:ph type="body" sz="quarter" idx="13" hasCustomPrompt="1"/>
          </p:nvPr>
        </p:nvSpPr>
        <p:spPr bwMode="gray">
          <a:xfrm>
            <a:off x="6819900" y="2491741"/>
            <a:ext cx="1874440" cy="586739"/>
          </a:xfrm>
        </p:spPr>
        <p:txBody>
          <a:bodyPr/>
          <a:lstStyle>
            <a:lvl1pPr marL="0" indent="0">
              <a:lnSpc>
                <a:spcPct val="100000"/>
              </a:lnSpc>
              <a:spcBef>
                <a:spcPts val="0"/>
              </a:spcBef>
              <a:spcAft>
                <a:spcPts val="200"/>
              </a:spcAft>
              <a:buNone/>
              <a:defRPr sz="16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Name</a:t>
            </a:r>
          </a:p>
          <a:p>
            <a:pPr lvl="0"/>
            <a:r>
              <a:rPr lang="en-US" dirty="0"/>
              <a:t>Location</a:t>
            </a:r>
          </a:p>
        </p:txBody>
      </p:sp>
      <p:grpSp>
        <p:nvGrpSpPr>
          <p:cNvPr id="20" name="Group 19"/>
          <p:cNvGrpSpPr/>
          <p:nvPr userDrawn="1"/>
        </p:nvGrpSpPr>
        <p:grpSpPr bwMode="gray">
          <a:xfrm>
            <a:off x="2546766" y="1769409"/>
            <a:ext cx="1966812" cy="1979938"/>
            <a:chOff x="456346" y="1769409"/>
            <a:chExt cx="1966812" cy="1979938"/>
          </a:xfrm>
        </p:grpSpPr>
        <p:sp>
          <p:nvSpPr>
            <p:cNvPr id="21" name="Content Placeholder 2"/>
            <p:cNvSpPr txBox="1">
              <a:spLocks/>
            </p:cNvSpPr>
            <p:nvPr userDrawn="1"/>
          </p:nvSpPr>
          <p:spPr bwMode="gray">
            <a:xfrm>
              <a:off x="457198" y="1769409"/>
              <a:ext cx="1965960" cy="1979938"/>
            </a:xfrm>
            <a:prstGeom prst="rect">
              <a:avLst/>
            </a:prstGeom>
            <a:solidFill>
              <a:srgbClr val="22475C"/>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600">
                <a:solidFill>
                  <a:schemeClr val="bg1"/>
                </a:solidFill>
              </a:endParaRPr>
            </a:p>
          </p:txBody>
        </p:sp>
        <p:cxnSp>
          <p:nvCxnSpPr>
            <p:cNvPr id="22" name="Straight Connector 21"/>
            <p:cNvCxnSpPr/>
            <p:nvPr userDrawn="1"/>
          </p:nvCxnSpPr>
          <p:spPr bwMode="gray">
            <a:xfrm>
              <a:off x="456346" y="1780592"/>
              <a:ext cx="1966812" cy="0"/>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23" name="Text Placeholder 5"/>
          <p:cNvSpPr>
            <a:spLocks noGrp="1"/>
          </p:cNvSpPr>
          <p:nvPr>
            <p:ph type="body" sz="quarter" idx="14" hasCustomPrompt="1"/>
          </p:nvPr>
        </p:nvSpPr>
        <p:spPr bwMode="gray">
          <a:xfrm>
            <a:off x="2639060" y="1950721"/>
            <a:ext cx="1874440" cy="556259"/>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Demo Name</a:t>
            </a:r>
          </a:p>
        </p:txBody>
      </p:sp>
      <p:sp>
        <p:nvSpPr>
          <p:cNvPr id="24" name="Text Placeholder 8"/>
          <p:cNvSpPr>
            <a:spLocks noGrp="1"/>
          </p:cNvSpPr>
          <p:nvPr>
            <p:ph type="body" sz="quarter" idx="15" hasCustomPrompt="1"/>
          </p:nvPr>
        </p:nvSpPr>
        <p:spPr bwMode="gray">
          <a:xfrm>
            <a:off x="2639060" y="2491741"/>
            <a:ext cx="1874440" cy="586739"/>
          </a:xfrm>
        </p:spPr>
        <p:txBody>
          <a:bodyPr/>
          <a:lstStyle>
            <a:lvl1pPr marL="0" indent="0">
              <a:lnSpc>
                <a:spcPct val="100000"/>
              </a:lnSpc>
              <a:spcBef>
                <a:spcPts val="0"/>
              </a:spcBef>
              <a:spcAft>
                <a:spcPts val="200"/>
              </a:spcAft>
              <a:buNone/>
              <a:defRPr sz="16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Name</a:t>
            </a:r>
          </a:p>
          <a:p>
            <a:pPr lvl="0"/>
            <a:r>
              <a:rPr lang="en-US" dirty="0"/>
              <a:t>Location</a:t>
            </a:r>
          </a:p>
        </p:txBody>
      </p:sp>
      <p:grpSp>
        <p:nvGrpSpPr>
          <p:cNvPr id="25" name="Group 24"/>
          <p:cNvGrpSpPr/>
          <p:nvPr userDrawn="1"/>
        </p:nvGrpSpPr>
        <p:grpSpPr bwMode="gray">
          <a:xfrm>
            <a:off x="4637186" y="1769409"/>
            <a:ext cx="1966812" cy="1979938"/>
            <a:chOff x="456346" y="1769409"/>
            <a:chExt cx="1966812" cy="1979938"/>
          </a:xfrm>
        </p:grpSpPr>
        <p:sp>
          <p:nvSpPr>
            <p:cNvPr id="26" name="Content Placeholder 2"/>
            <p:cNvSpPr txBox="1">
              <a:spLocks/>
            </p:cNvSpPr>
            <p:nvPr userDrawn="1"/>
          </p:nvSpPr>
          <p:spPr bwMode="gray">
            <a:xfrm>
              <a:off x="457198" y="1769409"/>
              <a:ext cx="1965960" cy="1979938"/>
            </a:xfrm>
            <a:prstGeom prst="rect">
              <a:avLst/>
            </a:prstGeom>
            <a:solidFill>
              <a:srgbClr val="22475C"/>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600">
                <a:solidFill>
                  <a:schemeClr val="bg1"/>
                </a:solidFill>
              </a:endParaRPr>
            </a:p>
          </p:txBody>
        </p:sp>
        <p:cxnSp>
          <p:nvCxnSpPr>
            <p:cNvPr id="27" name="Straight Connector 26"/>
            <p:cNvCxnSpPr/>
            <p:nvPr userDrawn="1"/>
          </p:nvCxnSpPr>
          <p:spPr bwMode="gray">
            <a:xfrm>
              <a:off x="456346" y="1780592"/>
              <a:ext cx="1966812" cy="0"/>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28" name="Text Placeholder 5"/>
          <p:cNvSpPr>
            <a:spLocks noGrp="1"/>
          </p:cNvSpPr>
          <p:nvPr>
            <p:ph type="body" sz="quarter" idx="16" hasCustomPrompt="1"/>
          </p:nvPr>
        </p:nvSpPr>
        <p:spPr bwMode="gray">
          <a:xfrm>
            <a:off x="4729480" y="1950721"/>
            <a:ext cx="1874440" cy="556259"/>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Demo Name</a:t>
            </a:r>
          </a:p>
        </p:txBody>
      </p:sp>
      <p:sp>
        <p:nvSpPr>
          <p:cNvPr id="29" name="Text Placeholder 8"/>
          <p:cNvSpPr>
            <a:spLocks noGrp="1"/>
          </p:cNvSpPr>
          <p:nvPr>
            <p:ph type="body" sz="quarter" idx="17" hasCustomPrompt="1"/>
          </p:nvPr>
        </p:nvSpPr>
        <p:spPr bwMode="gray">
          <a:xfrm>
            <a:off x="4729480" y="2491741"/>
            <a:ext cx="1874440" cy="586739"/>
          </a:xfrm>
        </p:spPr>
        <p:txBody>
          <a:bodyPr/>
          <a:lstStyle>
            <a:lvl1pPr marL="0" indent="0">
              <a:lnSpc>
                <a:spcPct val="100000"/>
              </a:lnSpc>
              <a:spcBef>
                <a:spcPts val="0"/>
              </a:spcBef>
              <a:spcAft>
                <a:spcPts val="200"/>
              </a:spcAft>
              <a:buNone/>
              <a:defRPr sz="16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Name</a:t>
            </a:r>
          </a:p>
          <a:p>
            <a:pPr lvl="0"/>
            <a:r>
              <a:rPr lang="en-US" dirty="0"/>
              <a:t>Location</a:t>
            </a:r>
          </a:p>
        </p:txBody>
      </p:sp>
    </p:spTree>
    <p:extLst>
      <p:ext uri="{BB962C8B-B14F-4D97-AF65-F5344CB8AC3E}">
        <p14:creationId xmlns:p14="http://schemas.microsoft.com/office/powerpoint/2010/main" val="244089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senter Names">
    <p:spTree>
      <p:nvGrpSpPr>
        <p:cNvPr id="1" name=""/>
        <p:cNvGrpSpPr/>
        <p:nvPr/>
      </p:nvGrpSpPr>
      <p:grpSpPr>
        <a:xfrm>
          <a:off x="0" y="0"/>
          <a:ext cx="0" cy="0"/>
          <a:chOff x="0" y="0"/>
          <a:chExt cx="0" cy="0"/>
        </a:xfrm>
      </p:grpSpPr>
      <p:grpSp>
        <p:nvGrpSpPr>
          <p:cNvPr id="13" name="Group 12"/>
          <p:cNvGrpSpPr/>
          <p:nvPr userDrawn="1"/>
        </p:nvGrpSpPr>
        <p:grpSpPr bwMode="gray">
          <a:xfrm>
            <a:off x="456346" y="1058863"/>
            <a:ext cx="1966812" cy="3182952"/>
            <a:chOff x="456346" y="1769409"/>
            <a:chExt cx="1966812" cy="1979938"/>
          </a:xfrm>
        </p:grpSpPr>
        <p:sp>
          <p:nvSpPr>
            <p:cNvPr id="11" name="Content Placeholder 2"/>
            <p:cNvSpPr txBox="1">
              <a:spLocks/>
            </p:cNvSpPr>
            <p:nvPr userDrawn="1"/>
          </p:nvSpPr>
          <p:spPr bwMode="gray">
            <a:xfrm>
              <a:off x="457198" y="1769409"/>
              <a:ext cx="1965960" cy="1979938"/>
            </a:xfrm>
            <a:prstGeom prst="rect">
              <a:avLst/>
            </a:prstGeom>
            <a:solidFill>
              <a:srgbClr val="22475C"/>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600">
                <a:solidFill>
                  <a:schemeClr val="bg1"/>
                </a:solidFill>
              </a:endParaRPr>
            </a:p>
          </p:txBody>
        </p:sp>
        <p:cxnSp>
          <p:nvCxnSpPr>
            <p:cNvPr id="12" name="Straight Connector 11"/>
            <p:cNvCxnSpPr/>
            <p:nvPr userDrawn="1"/>
          </p:nvCxnSpPr>
          <p:spPr bwMode="gray">
            <a:xfrm>
              <a:off x="456346" y="1780592"/>
              <a:ext cx="1966812" cy="0"/>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5" name="Text Placeholder 5"/>
          <p:cNvSpPr>
            <a:spLocks noGrp="1"/>
          </p:cNvSpPr>
          <p:nvPr>
            <p:ph type="body" sz="quarter" idx="10" hasCustomPrompt="1"/>
          </p:nvPr>
        </p:nvSpPr>
        <p:spPr bwMode="gray">
          <a:xfrm>
            <a:off x="548640" y="1240175"/>
            <a:ext cx="1874440" cy="854845"/>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Presenter Name</a:t>
            </a:r>
          </a:p>
        </p:txBody>
      </p:sp>
      <p:sp>
        <p:nvSpPr>
          <p:cNvPr id="6" name="Text Placeholder 8"/>
          <p:cNvSpPr>
            <a:spLocks noGrp="1"/>
          </p:cNvSpPr>
          <p:nvPr>
            <p:ph type="body" sz="quarter" idx="11" hasCustomPrompt="1"/>
          </p:nvPr>
        </p:nvSpPr>
        <p:spPr bwMode="gray">
          <a:xfrm>
            <a:off x="548640" y="2139016"/>
            <a:ext cx="1874440" cy="586739"/>
          </a:xfrm>
        </p:spPr>
        <p:txBody>
          <a:bodyPr/>
          <a:lstStyle>
            <a:lvl1pPr marL="0" indent="0">
              <a:lnSpc>
                <a:spcPct val="100000"/>
              </a:lnSpc>
              <a:spcBef>
                <a:spcPts val="0"/>
              </a:spcBef>
              <a:spcAft>
                <a:spcPts val="200"/>
              </a:spcAft>
              <a:buNone/>
              <a:defRPr sz="14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Company</a:t>
            </a:r>
          </a:p>
          <a:p>
            <a:pPr lvl="0"/>
            <a:r>
              <a:rPr lang="en-US" dirty="0"/>
              <a:t>Title</a:t>
            </a:r>
          </a:p>
        </p:txBody>
      </p:sp>
      <p:grpSp>
        <p:nvGrpSpPr>
          <p:cNvPr id="14" name="Group 13"/>
          <p:cNvGrpSpPr/>
          <p:nvPr userDrawn="1"/>
        </p:nvGrpSpPr>
        <p:grpSpPr bwMode="gray">
          <a:xfrm>
            <a:off x="6727606" y="1058863"/>
            <a:ext cx="1966812" cy="3182952"/>
            <a:chOff x="456346" y="1769409"/>
            <a:chExt cx="1966812" cy="1979938"/>
          </a:xfrm>
        </p:grpSpPr>
        <p:sp>
          <p:nvSpPr>
            <p:cNvPr id="15" name="Content Placeholder 2"/>
            <p:cNvSpPr txBox="1">
              <a:spLocks/>
            </p:cNvSpPr>
            <p:nvPr userDrawn="1"/>
          </p:nvSpPr>
          <p:spPr bwMode="gray">
            <a:xfrm>
              <a:off x="457198" y="1769409"/>
              <a:ext cx="1965960" cy="1979938"/>
            </a:xfrm>
            <a:prstGeom prst="rect">
              <a:avLst/>
            </a:prstGeom>
            <a:solidFill>
              <a:srgbClr val="22475C"/>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600">
                <a:solidFill>
                  <a:schemeClr val="bg1"/>
                </a:solidFill>
              </a:endParaRPr>
            </a:p>
          </p:txBody>
        </p:sp>
        <p:cxnSp>
          <p:nvCxnSpPr>
            <p:cNvPr id="16" name="Straight Connector 15"/>
            <p:cNvCxnSpPr/>
            <p:nvPr userDrawn="1"/>
          </p:nvCxnSpPr>
          <p:spPr bwMode="gray">
            <a:xfrm>
              <a:off x="456346" y="1780592"/>
              <a:ext cx="1966812" cy="0"/>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20" name="Group 19"/>
          <p:cNvGrpSpPr/>
          <p:nvPr userDrawn="1"/>
        </p:nvGrpSpPr>
        <p:grpSpPr bwMode="gray">
          <a:xfrm>
            <a:off x="2546766" y="1058863"/>
            <a:ext cx="1966812" cy="3182952"/>
            <a:chOff x="456346" y="1769409"/>
            <a:chExt cx="1966812" cy="1979938"/>
          </a:xfrm>
        </p:grpSpPr>
        <p:sp>
          <p:nvSpPr>
            <p:cNvPr id="21" name="Content Placeholder 2"/>
            <p:cNvSpPr txBox="1">
              <a:spLocks/>
            </p:cNvSpPr>
            <p:nvPr userDrawn="1"/>
          </p:nvSpPr>
          <p:spPr bwMode="gray">
            <a:xfrm>
              <a:off x="457198" y="1769409"/>
              <a:ext cx="1965960" cy="1979938"/>
            </a:xfrm>
            <a:prstGeom prst="rect">
              <a:avLst/>
            </a:prstGeom>
            <a:solidFill>
              <a:srgbClr val="22475C"/>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600">
                <a:solidFill>
                  <a:schemeClr val="bg1"/>
                </a:solidFill>
              </a:endParaRPr>
            </a:p>
          </p:txBody>
        </p:sp>
        <p:cxnSp>
          <p:nvCxnSpPr>
            <p:cNvPr id="22" name="Straight Connector 21"/>
            <p:cNvCxnSpPr/>
            <p:nvPr userDrawn="1"/>
          </p:nvCxnSpPr>
          <p:spPr bwMode="gray">
            <a:xfrm>
              <a:off x="456346" y="1780592"/>
              <a:ext cx="1966812" cy="0"/>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25" name="Group 24"/>
          <p:cNvGrpSpPr/>
          <p:nvPr userDrawn="1"/>
        </p:nvGrpSpPr>
        <p:grpSpPr bwMode="gray">
          <a:xfrm>
            <a:off x="4637186" y="1058863"/>
            <a:ext cx="1966812" cy="3182952"/>
            <a:chOff x="456346" y="1769409"/>
            <a:chExt cx="1966812" cy="1979938"/>
          </a:xfrm>
        </p:grpSpPr>
        <p:sp>
          <p:nvSpPr>
            <p:cNvPr id="26" name="Content Placeholder 2"/>
            <p:cNvSpPr txBox="1">
              <a:spLocks/>
            </p:cNvSpPr>
            <p:nvPr userDrawn="1"/>
          </p:nvSpPr>
          <p:spPr bwMode="gray">
            <a:xfrm>
              <a:off x="457198" y="1769409"/>
              <a:ext cx="1965960" cy="1979938"/>
            </a:xfrm>
            <a:prstGeom prst="rect">
              <a:avLst/>
            </a:prstGeom>
            <a:solidFill>
              <a:srgbClr val="22475C"/>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600">
                <a:solidFill>
                  <a:schemeClr val="bg1"/>
                </a:solidFill>
              </a:endParaRPr>
            </a:p>
          </p:txBody>
        </p:sp>
        <p:cxnSp>
          <p:nvCxnSpPr>
            <p:cNvPr id="27" name="Straight Connector 26"/>
            <p:cNvCxnSpPr/>
            <p:nvPr userDrawn="1"/>
          </p:nvCxnSpPr>
          <p:spPr bwMode="gray">
            <a:xfrm>
              <a:off x="456346" y="1780592"/>
              <a:ext cx="1966812" cy="0"/>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hasCustomPrompt="1"/>
          </p:nvPr>
        </p:nvSpPr>
        <p:spPr bwMode="gray">
          <a:xfrm>
            <a:off x="385931" y="157735"/>
            <a:ext cx="8229600" cy="875111"/>
          </a:xfrm>
        </p:spPr>
        <p:txBody>
          <a:bodyPr/>
          <a:lstStyle>
            <a:lvl1pPr>
              <a:defRPr/>
            </a:lvl1pPr>
          </a:lstStyle>
          <a:p>
            <a:r>
              <a:rPr lang="en-US" dirty="0"/>
              <a:t>Title - Title Case, Calibri 28 </a:t>
            </a:r>
            <a:r>
              <a:rPr lang="en-US" dirty="0" err="1"/>
              <a:t>Pt</a:t>
            </a:r>
            <a:r>
              <a:rPr lang="en-US" dirty="0"/>
              <a:t/>
            </a:r>
            <a:br>
              <a:rPr lang="en-US" dirty="0"/>
            </a:br>
            <a:r>
              <a:rPr lang="en-US" dirty="0"/>
              <a:t>2 Line Max</a:t>
            </a:r>
          </a:p>
        </p:txBody>
      </p:sp>
      <p:sp>
        <p:nvSpPr>
          <p:cNvPr id="31" name="Text Placeholder 5"/>
          <p:cNvSpPr>
            <a:spLocks noGrp="1"/>
          </p:cNvSpPr>
          <p:nvPr>
            <p:ph type="body" sz="quarter" idx="12" hasCustomPrompt="1"/>
          </p:nvPr>
        </p:nvSpPr>
        <p:spPr bwMode="gray">
          <a:xfrm>
            <a:off x="6819978" y="1240175"/>
            <a:ext cx="1874440" cy="854845"/>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Presenter Name</a:t>
            </a:r>
          </a:p>
        </p:txBody>
      </p:sp>
      <p:sp>
        <p:nvSpPr>
          <p:cNvPr id="32" name="Text Placeholder 8"/>
          <p:cNvSpPr>
            <a:spLocks noGrp="1"/>
          </p:cNvSpPr>
          <p:nvPr>
            <p:ph type="body" sz="quarter" idx="13" hasCustomPrompt="1"/>
          </p:nvPr>
        </p:nvSpPr>
        <p:spPr bwMode="gray">
          <a:xfrm>
            <a:off x="6819978" y="2139016"/>
            <a:ext cx="1874440" cy="586739"/>
          </a:xfrm>
        </p:spPr>
        <p:txBody>
          <a:bodyPr/>
          <a:lstStyle>
            <a:lvl1pPr marL="0" indent="0">
              <a:lnSpc>
                <a:spcPct val="100000"/>
              </a:lnSpc>
              <a:spcBef>
                <a:spcPts val="0"/>
              </a:spcBef>
              <a:spcAft>
                <a:spcPts val="200"/>
              </a:spcAft>
              <a:buNone/>
              <a:defRPr sz="14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Company</a:t>
            </a:r>
          </a:p>
          <a:p>
            <a:pPr lvl="0"/>
            <a:r>
              <a:rPr lang="en-US" dirty="0"/>
              <a:t>Title</a:t>
            </a:r>
          </a:p>
        </p:txBody>
      </p:sp>
      <p:sp>
        <p:nvSpPr>
          <p:cNvPr id="35" name="Text Placeholder 5"/>
          <p:cNvSpPr>
            <a:spLocks noGrp="1"/>
          </p:cNvSpPr>
          <p:nvPr>
            <p:ph type="body" sz="quarter" idx="14" hasCustomPrompt="1"/>
          </p:nvPr>
        </p:nvSpPr>
        <p:spPr bwMode="gray">
          <a:xfrm>
            <a:off x="2639086" y="1240175"/>
            <a:ext cx="1874440" cy="854845"/>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Presenter Name</a:t>
            </a:r>
          </a:p>
        </p:txBody>
      </p:sp>
      <p:sp>
        <p:nvSpPr>
          <p:cNvPr id="36" name="Text Placeholder 8"/>
          <p:cNvSpPr>
            <a:spLocks noGrp="1"/>
          </p:cNvSpPr>
          <p:nvPr>
            <p:ph type="body" sz="quarter" idx="15" hasCustomPrompt="1"/>
          </p:nvPr>
        </p:nvSpPr>
        <p:spPr bwMode="gray">
          <a:xfrm>
            <a:off x="2639138" y="2139016"/>
            <a:ext cx="1874440" cy="586739"/>
          </a:xfrm>
        </p:spPr>
        <p:txBody>
          <a:bodyPr/>
          <a:lstStyle>
            <a:lvl1pPr marL="0" indent="0">
              <a:lnSpc>
                <a:spcPct val="100000"/>
              </a:lnSpc>
              <a:spcBef>
                <a:spcPts val="0"/>
              </a:spcBef>
              <a:spcAft>
                <a:spcPts val="200"/>
              </a:spcAft>
              <a:buNone/>
              <a:defRPr sz="14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Company</a:t>
            </a:r>
          </a:p>
          <a:p>
            <a:pPr lvl="0"/>
            <a:r>
              <a:rPr lang="en-US" dirty="0"/>
              <a:t>Title</a:t>
            </a:r>
          </a:p>
        </p:txBody>
      </p:sp>
      <p:sp>
        <p:nvSpPr>
          <p:cNvPr id="37" name="Text Placeholder 5"/>
          <p:cNvSpPr>
            <a:spLocks noGrp="1"/>
          </p:cNvSpPr>
          <p:nvPr>
            <p:ph type="body" sz="quarter" idx="16" hasCustomPrompt="1"/>
          </p:nvPr>
        </p:nvSpPr>
        <p:spPr bwMode="gray">
          <a:xfrm>
            <a:off x="4729532" y="1240175"/>
            <a:ext cx="1874440" cy="854845"/>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Presenter Name</a:t>
            </a:r>
          </a:p>
        </p:txBody>
      </p:sp>
      <p:sp>
        <p:nvSpPr>
          <p:cNvPr id="38" name="Text Placeholder 8"/>
          <p:cNvSpPr>
            <a:spLocks noGrp="1"/>
          </p:cNvSpPr>
          <p:nvPr>
            <p:ph type="body" sz="quarter" idx="17" hasCustomPrompt="1"/>
          </p:nvPr>
        </p:nvSpPr>
        <p:spPr bwMode="gray">
          <a:xfrm>
            <a:off x="4729532" y="2139016"/>
            <a:ext cx="1874440" cy="586739"/>
          </a:xfrm>
        </p:spPr>
        <p:txBody>
          <a:bodyPr/>
          <a:lstStyle>
            <a:lvl1pPr marL="0" indent="0">
              <a:lnSpc>
                <a:spcPct val="100000"/>
              </a:lnSpc>
              <a:spcBef>
                <a:spcPts val="0"/>
              </a:spcBef>
              <a:spcAft>
                <a:spcPts val="200"/>
              </a:spcAft>
              <a:buNone/>
              <a:defRPr sz="14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Company</a:t>
            </a:r>
          </a:p>
          <a:p>
            <a:pPr lvl="0"/>
            <a:r>
              <a:rPr lang="en-US" dirty="0"/>
              <a:t>Title</a:t>
            </a:r>
          </a:p>
        </p:txBody>
      </p:sp>
    </p:spTree>
    <p:extLst>
      <p:ext uri="{BB962C8B-B14F-4D97-AF65-F5344CB8AC3E}">
        <p14:creationId xmlns:p14="http://schemas.microsoft.com/office/powerpoint/2010/main" val="266823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with Box">
    <p:spTree>
      <p:nvGrpSpPr>
        <p:cNvPr id="1" name=""/>
        <p:cNvGrpSpPr/>
        <p:nvPr/>
      </p:nvGrpSpPr>
      <p:grpSpPr>
        <a:xfrm>
          <a:off x="0" y="0"/>
          <a:ext cx="0" cy="0"/>
          <a:chOff x="0" y="0"/>
          <a:chExt cx="0" cy="0"/>
        </a:xfrm>
      </p:grpSpPr>
      <p:grpSp>
        <p:nvGrpSpPr>
          <p:cNvPr id="35" name="Group 34"/>
          <p:cNvGrpSpPr/>
          <p:nvPr userDrawn="1"/>
        </p:nvGrpSpPr>
        <p:grpSpPr bwMode="gray">
          <a:xfrm>
            <a:off x="6058368" y="1309964"/>
            <a:ext cx="2634324" cy="2898828"/>
            <a:chOff x="456346" y="1309964"/>
            <a:chExt cx="2634324" cy="2898828"/>
          </a:xfrm>
        </p:grpSpPr>
        <p:sp>
          <p:nvSpPr>
            <p:cNvPr id="36" name="Content Placeholder 2"/>
            <p:cNvSpPr txBox="1">
              <a:spLocks/>
            </p:cNvSpPr>
            <p:nvPr userDrawn="1"/>
          </p:nvSpPr>
          <p:spPr bwMode="gray">
            <a:xfrm>
              <a:off x="457198" y="1309964"/>
              <a:ext cx="2633472" cy="2898828"/>
            </a:xfrm>
            <a:prstGeom prst="rect">
              <a:avLst/>
            </a:prstGeom>
            <a:solidFill>
              <a:schemeClr val="accent3"/>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400">
                <a:solidFill>
                  <a:schemeClr val="bg1"/>
                </a:solidFill>
              </a:endParaRPr>
            </a:p>
          </p:txBody>
        </p:sp>
        <p:cxnSp>
          <p:nvCxnSpPr>
            <p:cNvPr id="37" name="Straight Connector 36"/>
            <p:cNvCxnSpPr/>
            <p:nvPr userDrawn="1"/>
          </p:nvCxnSpPr>
          <p:spPr bwMode="gray">
            <a:xfrm>
              <a:off x="456346" y="1318795"/>
              <a:ext cx="2633472" cy="0"/>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38" name="Text Placeholder 5"/>
          <p:cNvSpPr>
            <a:spLocks noGrp="1"/>
          </p:cNvSpPr>
          <p:nvPr>
            <p:ph type="body" sz="quarter" idx="14" hasCustomPrompt="1"/>
          </p:nvPr>
        </p:nvSpPr>
        <p:spPr bwMode="gray">
          <a:xfrm>
            <a:off x="6150662" y="1493521"/>
            <a:ext cx="2468880" cy="556259"/>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Enter Text Here</a:t>
            </a:r>
          </a:p>
        </p:txBody>
      </p:sp>
      <p:sp>
        <p:nvSpPr>
          <p:cNvPr id="39" name="Text Placeholder 8"/>
          <p:cNvSpPr>
            <a:spLocks noGrp="1"/>
          </p:cNvSpPr>
          <p:nvPr>
            <p:ph type="body" sz="quarter" idx="15" hasCustomPrompt="1"/>
          </p:nvPr>
        </p:nvSpPr>
        <p:spPr bwMode="gray">
          <a:xfrm>
            <a:off x="6150662" y="2026921"/>
            <a:ext cx="2468880" cy="2049779"/>
          </a:xfrm>
        </p:spPr>
        <p:txBody>
          <a:bodyPr/>
          <a:lstStyle>
            <a:lvl1pPr marL="0" indent="0">
              <a:lnSpc>
                <a:spcPct val="100000"/>
              </a:lnSpc>
              <a:spcBef>
                <a:spcPts val="0"/>
              </a:spcBef>
              <a:spcAft>
                <a:spcPts val="200"/>
              </a:spcAft>
              <a:buNone/>
              <a:defRPr sz="14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Enter Text Here</a:t>
            </a:r>
          </a:p>
        </p:txBody>
      </p:sp>
      <p:grpSp>
        <p:nvGrpSpPr>
          <p:cNvPr id="3" name="Group 2"/>
          <p:cNvGrpSpPr/>
          <p:nvPr userDrawn="1"/>
        </p:nvGrpSpPr>
        <p:grpSpPr bwMode="gray">
          <a:xfrm>
            <a:off x="456346" y="1309964"/>
            <a:ext cx="2634324" cy="2898828"/>
            <a:chOff x="456346" y="1309964"/>
            <a:chExt cx="2634324" cy="2898828"/>
          </a:xfrm>
        </p:grpSpPr>
        <p:sp>
          <p:nvSpPr>
            <p:cNvPr id="30" name="Content Placeholder 2"/>
            <p:cNvSpPr txBox="1">
              <a:spLocks/>
            </p:cNvSpPr>
            <p:nvPr userDrawn="1"/>
          </p:nvSpPr>
          <p:spPr bwMode="gray">
            <a:xfrm>
              <a:off x="457198" y="1309964"/>
              <a:ext cx="2633472" cy="2898828"/>
            </a:xfrm>
            <a:prstGeom prst="rect">
              <a:avLst/>
            </a:prstGeom>
            <a:solidFill>
              <a:schemeClr val="accent3"/>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400">
                <a:solidFill>
                  <a:schemeClr val="bg1"/>
                </a:solidFill>
              </a:endParaRPr>
            </a:p>
          </p:txBody>
        </p:sp>
        <p:cxnSp>
          <p:nvCxnSpPr>
            <p:cNvPr id="31" name="Straight Connector 30"/>
            <p:cNvCxnSpPr/>
            <p:nvPr userDrawn="1"/>
          </p:nvCxnSpPr>
          <p:spPr bwMode="gray">
            <a:xfrm>
              <a:off x="456346" y="1318795"/>
              <a:ext cx="2633472" cy="0"/>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17" name="Text Placeholder 5"/>
          <p:cNvSpPr>
            <a:spLocks noGrp="1"/>
          </p:cNvSpPr>
          <p:nvPr>
            <p:ph type="body" sz="quarter" idx="12" hasCustomPrompt="1"/>
          </p:nvPr>
        </p:nvSpPr>
        <p:spPr bwMode="gray">
          <a:xfrm>
            <a:off x="548640" y="1493521"/>
            <a:ext cx="2468880" cy="556259"/>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Enter Text Here</a:t>
            </a:r>
          </a:p>
        </p:txBody>
      </p:sp>
      <p:sp>
        <p:nvSpPr>
          <p:cNvPr id="18" name="Text Placeholder 8"/>
          <p:cNvSpPr>
            <a:spLocks noGrp="1"/>
          </p:cNvSpPr>
          <p:nvPr>
            <p:ph type="body" sz="quarter" idx="13" hasCustomPrompt="1"/>
          </p:nvPr>
        </p:nvSpPr>
        <p:spPr bwMode="gray">
          <a:xfrm>
            <a:off x="548640" y="2026921"/>
            <a:ext cx="2468880" cy="2049779"/>
          </a:xfrm>
        </p:spPr>
        <p:txBody>
          <a:bodyPr/>
          <a:lstStyle>
            <a:lvl1pPr marL="0" indent="0">
              <a:lnSpc>
                <a:spcPct val="100000"/>
              </a:lnSpc>
              <a:spcBef>
                <a:spcPts val="0"/>
              </a:spcBef>
              <a:spcAft>
                <a:spcPts val="200"/>
              </a:spcAft>
              <a:buNone/>
              <a:defRPr sz="14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Enter Text Here</a:t>
            </a:r>
          </a:p>
        </p:txBody>
      </p:sp>
      <p:grpSp>
        <p:nvGrpSpPr>
          <p:cNvPr id="40" name="Group 39"/>
          <p:cNvGrpSpPr/>
          <p:nvPr userDrawn="1"/>
        </p:nvGrpSpPr>
        <p:grpSpPr bwMode="gray">
          <a:xfrm>
            <a:off x="3256505" y="1309964"/>
            <a:ext cx="2634324" cy="2898828"/>
            <a:chOff x="456346" y="1309964"/>
            <a:chExt cx="2634324" cy="2898828"/>
          </a:xfrm>
        </p:grpSpPr>
        <p:sp>
          <p:nvSpPr>
            <p:cNvPr id="41" name="Content Placeholder 2"/>
            <p:cNvSpPr txBox="1">
              <a:spLocks/>
            </p:cNvSpPr>
            <p:nvPr userDrawn="1"/>
          </p:nvSpPr>
          <p:spPr bwMode="gray">
            <a:xfrm>
              <a:off x="457198" y="1309964"/>
              <a:ext cx="2633472" cy="2898828"/>
            </a:xfrm>
            <a:prstGeom prst="rect">
              <a:avLst/>
            </a:prstGeom>
            <a:solidFill>
              <a:schemeClr val="accent3"/>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400">
                <a:solidFill>
                  <a:schemeClr val="bg1"/>
                </a:solidFill>
              </a:endParaRPr>
            </a:p>
          </p:txBody>
        </p:sp>
        <p:cxnSp>
          <p:nvCxnSpPr>
            <p:cNvPr id="42" name="Straight Connector 41"/>
            <p:cNvCxnSpPr/>
            <p:nvPr userDrawn="1"/>
          </p:nvCxnSpPr>
          <p:spPr bwMode="gray">
            <a:xfrm>
              <a:off x="456346" y="1318795"/>
              <a:ext cx="2633472" cy="0"/>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43" name="Text Placeholder 5"/>
          <p:cNvSpPr>
            <a:spLocks noGrp="1"/>
          </p:cNvSpPr>
          <p:nvPr>
            <p:ph type="body" sz="quarter" idx="16" hasCustomPrompt="1"/>
          </p:nvPr>
        </p:nvSpPr>
        <p:spPr bwMode="gray">
          <a:xfrm>
            <a:off x="3348799" y="1493521"/>
            <a:ext cx="2468880" cy="556259"/>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Enter Text Here</a:t>
            </a:r>
          </a:p>
        </p:txBody>
      </p:sp>
      <p:sp>
        <p:nvSpPr>
          <p:cNvPr id="44" name="Text Placeholder 8"/>
          <p:cNvSpPr>
            <a:spLocks noGrp="1"/>
          </p:cNvSpPr>
          <p:nvPr>
            <p:ph type="body" sz="quarter" idx="17" hasCustomPrompt="1"/>
          </p:nvPr>
        </p:nvSpPr>
        <p:spPr bwMode="gray">
          <a:xfrm>
            <a:off x="3348799" y="2026921"/>
            <a:ext cx="2468880" cy="2049779"/>
          </a:xfrm>
        </p:spPr>
        <p:txBody>
          <a:bodyPr/>
          <a:lstStyle>
            <a:lvl1pPr marL="0" indent="0">
              <a:lnSpc>
                <a:spcPct val="100000"/>
              </a:lnSpc>
              <a:spcBef>
                <a:spcPts val="0"/>
              </a:spcBef>
              <a:spcAft>
                <a:spcPts val="200"/>
              </a:spcAft>
              <a:buNone/>
              <a:defRPr sz="14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Enter Text Here</a:t>
            </a:r>
          </a:p>
        </p:txBody>
      </p:sp>
      <p:sp>
        <p:nvSpPr>
          <p:cNvPr id="45" name="Title 1"/>
          <p:cNvSpPr>
            <a:spLocks noGrp="1"/>
          </p:cNvSpPr>
          <p:nvPr>
            <p:ph type="title" hasCustomPrompt="1"/>
          </p:nvPr>
        </p:nvSpPr>
        <p:spPr bwMode="gray">
          <a:xfrm>
            <a:off x="387029" y="157735"/>
            <a:ext cx="8229600" cy="487313"/>
          </a:xfrm>
        </p:spPr>
        <p:txBody>
          <a:bodyPr>
            <a:spAutoFit/>
          </a:bodyPr>
          <a:lstStyle>
            <a:lvl1pPr>
              <a:defRPr/>
            </a:lvl1pPr>
          </a:lstStyle>
          <a:p>
            <a:r>
              <a:rPr lang="en-US" dirty="0"/>
              <a:t>Title - Title Case, Calibri 28 </a:t>
            </a:r>
            <a:r>
              <a:rPr lang="en-US" dirty="0" err="1"/>
              <a:t>Pt</a:t>
            </a:r>
            <a:endParaRPr lang="en-US" dirty="0"/>
          </a:p>
        </p:txBody>
      </p:sp>
      <p:sp>
        <p:nvSpPr>
          <p:cNvPr id="46" name="Content Placeholder 5"/>
          <p:cNvSpPr>
            <a:spLocks noGrp="1"/>
          </p:cNvSpPr>
          <p:nvPr>
            <p:ph sz="quarter" idx="11" hasCustomPrompt="1"/>
          </p:nvPr>
        </p:nvSpPr>
        <p:spPr bwMode="gray">
          <a:xfrm>
            <a:off x="389572" y="649411"/>
            <a:ext cx="8224521" cy="253916"/>
          </a:xfrm>
        </p:spPr>
        <p:txBody>
          <a:bodyPr vert="horz" lIns="91440" tIns="0" rIns="91440" bIns="0" rtlCol="0" anchor="t">
            <a:spAutoFit/>
          </a:bodyPr>
          <a:lstStyle>
            <a:lvl1pPr marL="0" indent="0" algn="l" defTabSz="457200" rtl="0" eaLnBrk="1" latinLnBrk="0" hangingPunct="1">
              <a:lnSpc>
                <a:spcPct val="90000"/>
              </a:lnSpc>
              <a:spcBef>
                <a:spcPct val="0"/>
              </a:spcBef>
              <a:buNone/>
              <a:defRPr lang="en-US" sz="18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a:t>Subtitle | 18 </a:t>
            </a:r>
            <a:r>
              <a:rPr lang="en-US" dirty="0" err="1"/>
              <a:t>Pt</a:t>
            </a:r>
            <a:r>
              <a:rPr lang="en-US" dirty="0"/>
              <a:t> | Max 2 Lines | Max Character: 100 </a:t>
            </a:r>
          </a:p>
        </p:txBody>
      </p:sp>
    </p:spTree>
    <p:extLst>
      <p:ext uri="{BB962C8B-B14F-4D97-AF65-F5344CB8AC3E}">
        <p14:creationId xmlns:p14="http://schemas.microsoft.com/office/powerpoint/2010/main" val="145945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Box">
    <p:spTree>
      <p:nvGrpSpPr>
        <p:cNvPr id="1" name=""/>
        <p:cNvGrpSpPr/>
        <p:nvPr/>
      </p:nvGrpSpPr>
      <p:grpSpPr>
        <a:xfrm>
          <a:off x="0" y="0"/>
          <a:ext cx="0" cy="0"/>
          <a:chOff x="0" y="0"/>
          <a:chExt cx="0" cy="0"/>
        </a:xfrm>
      </p:grpSpPr>
      <p:grpSp>
        <p:nvGrpSpPr>
          <p:cNvPr id="3" name="Group 2"/>
          <p:cNvGrpSpPr/>
          <p:nvPr userDrawn="1"/>
        </p:nvGrpSpPr>
        <p:grpSpPr bwMode="gray">
          <a:xfrm>
            <a:off x="456346" y="1309964"/>
            <a:ext cx="8235494" cy="2898828"/>
            <a:chOff x="456346" y="1309964"/>
            <a:chExt cx="2634324" cy="2898828"/>
          </a:xfrm>
        </p:grpSpPr>
        <p:sp>
          <p:nvSpPr>
            <p:cNvPr id="30" name="Content Placeholder 2"/>
            <p:cNvSpPr txBox="1">
              <a:spLocks/>
            </p:cNvSpPr>
            <p:nvPr userDrawn="1"/>
          </p:nvSpPr>
          <p:spPr bwMode="gray">
            <a:xfrm>
              <a:off x="457198" y="1309964"/>
              <a:ext cx="2633472" cy="2898828"/>
            </a:xfrm>
            <a:prstGeom prst="rect">
              <a:avLst/>
            </a:prstGeom>
            <a:solidFill>
              <a:schemeClr val="accent3"/>
            </a:solidFill>
          </p:spPr>
          <p:txBody>
            <a:bodyPr lIns="182880" tIns="228600" rIns="182880"/>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endParaRPr lang="en-US" sz="1400">
                <a:solidFill>
                  <a:schemeClr val="bg1"/>
                </a:solidFill>
              </a:endParaRPr>
            </a:p>
          </p:txBody>
        </p:sp>
        <p:cxnSp>
          <p:nvCxnSpPr>
            <p:cNvPr id="31" name="Straight Connector 30"/>
            <p:cNvCxnSpPr/>
            <p:nvPr userDrawn="1"/>
          </p:nvCxnSpPr>
          <p:spPr bwMode="gray">
            <a:xfrm>
              <a:off x="456346" y="1318795"/>
              <a:ext cx="2633472" cy="0"/>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17" name="Text Placeholder 5"/>
          <p:cNvSpPr>
            <a:spLocks noGrp="1"/>
          </p:cNvSpPr>
          <p:nvPr>
            <p:ph type="body" sz="quarter" idx="12" hasCustomPrompt="1"/>
          </p:nvPr>
        </p:nvSpPr>
        <p:spPr bwMode="gray">
          <a:xfrm>
            <a:off x="548639" y="1493521"/>
            <a:ext cx="7985761" cy="556259"/>
          </a:xfrm>
        </p:spPr>
        <p:txBody>
          <a:bodyPr/>
          <a:lstStyle>
            <a:lvl1pPr marL="0" indent="0">
              <a:lnSpc>
                <a:spcPct val="100000"/>
              </a:lnSpc>
              <a:spcBef>
                <a:spcPts val="200"/>
              </a:spcBef>
              <a:spcAft>
                <a:spcPts val="0"/>
              </a:spcAft>
              <a:buNone/>
              <a:defRPr>
                <a:solidFill>
                  <a:schemeClr val="accent1"/>
                </a:solidFill>
              </a:defRPr>
            </a:lvl1pPr>
            <a:lvl2pPr marL="393700" indent="0">
              <a:buNone/>
              <a:defRPr/>
            </a:lvl2pPr>
            <a:lvl3pPr marL="749300" indent="0">
              <a:buNone/>
              <a:defRPr/>
            </a:lvl3pPr>
            <a:lvl4pPr marL="1092200" indent="0">
              <a:buNone/>
              <a:defRPr/>
            </a:lvl4pPr>
            <a:lvl5pPr marL="1371600" indent="0">
              <a:buNone/>
              <a:defRPr/>
            </a:lvl5pPr>
          </a:lstStyle>
          <a:p>
            <a:pPr lvl="0"/>
            <a:r>
              <a:rPr lang="en-US" dirty="0"/>
              <a:t>Enter Text Here</a:t>
            </a:r>
          </a:p>
        </p:txBody>
      </p:sp>
      <p:sp>
        <p:nvSpPr>
          <p:cNvPr id="18" name="Text Placeholder 8"/>
          <p:cNvSpPr>
            <a:spLocks noGrp="1"/>
          </p:cNvSpPr>
          <p:nvPr>
            <p:ph type="body" sz="quarter" idx="13" hasCustomPrompt="1"/>
          </p:nvPr>
        </p:nvSpPr>
        <p:spPr bwMode="gray">
          <a:xfrm>
            <a:off x="548638" y="2026921"/>
            <a:ext cx="8065454" cy="2049779"/>
          </a:xfrm>
        </p:spPr>
        <p:txBody>
          <a:bodyPr/>
          <a:lstStyle>
            <a:lvl1pPr marL="0" indent="0">
              <a:lnSpc>
                <a:spcPct val="100000"/>
              </a:lnSpc>
              <a:spcBef>
                <a:spcPts val="0"/>
              </a:spcBef>
              <a:spcAft>
                <a:spcPts val="200"/>
              </a:spcAft>
              <a:buNone/>
              <a:defRPr sz="1400">
                <a:solidFill>
                  <a:schemeClr val="bg1"/>
                </a:solidFill>
              </a:defRPr>
            </a:lvl1pPr>
            <a:lvl2pPr marL="393700" indent="0">
              <a:buNone/>
              <a:defRPr>
                <a:solidFill>
                  <a:schemeClr val="bg1"/>
                </a:solidFill>
              </a:defRPr>
            </a:lvl2pPr>
            <a:lvl3pPr marL="749300" indent="0">
              <a:buNone/>
              <a:defRPr>
                <a:solidFill>
                  <a:schemeClr val="bg1"/>
                </a:solidFill>
              </a:defRPr>
            </a:lvl3pPr>
            <a:lvl4pPr marL="1092200" indent="0">
              <a:buNone/>
              <a:defRPr>
                <a:solidFill>
                  <a:schemeClr val="bg1"/>
                </a:solidFill>
              </a:defRPr>
            </a:lvl4pPr>
            <a:lvl5pPr marL="1371600" indent="0">
              <a:buNone/>
              <a:defRPr>
                <a:solidFill>
                  <a:schemeClr val="bg1"/>
                </a:solidFill>
              </a:defRPr>
            </a:lvl5pPr>
          </a:lstStyle>
          <a:p>
            <a:pPr lvl="0"/>
            <a:r>
              <a:rPr lang="en-US" dirty="0"/>
              <a:t>Enter Text Here</a:t>
            </a:r>
          </a:p>
        </p:txBody>
      </p:sp>
      <p:sp>
        <p:nvSpPr>
          <p:cNvPr id="45" name="Title 1"/>
          <p:cNvSpPr>
            <a:spLocks noGrp="1"/>
          </p:cNvSpPr>
          <p:nvPr>
            <p:ph type="title" hasCustomPrompt="1"/>
          </p:nvPr>
        </p:nvSpPr>
        <p:spPr bwMode="gray">
          <a:xfrm>
            <a:off x="387029" y="157735"/>
            <a:ext cx="8229600" cy="487313"/>
          </a:xfrm>
        </p:spPr>
        <p:txBody>
          <a:bodyPr>
            <a:spAutoFit/>
          </a:bodyPr>
          <a:lstStyle>
            <a:lvl1pPr>
              <a:defRPr/>
            </a:lvl1pPr>
          </a:lstStyle>
          <a:p>
            <a:r>
              <a:rPr lang="en-US" dirty="0"/>
              <a:t>Title - Title Case, Calibri 28 </a:t>
            </a:r>
            <a:r>
              <a:rPr lang="en-US" dirty="0" err="1"/>
              <a:t>Pt</a:t>
            </a:r>
            <a:endParaRPr lang="en-US" dirty="0"/>
          </a:p>
        </p:txBody>
      </p:sp>
      <p:sp>
        <p:nvSpPr>
          <p:cNvPr id="46" name="Content Placeholder 5"/>
          <p:cNvSpPr>
            <a:spLocks noGrp="1"/>
          </p:cNvSpPr>
          <p:nvPr>
            <p:ph sz="quarter" idx="11" hasCustomPrompt="1"/>
          </p:nvPr>
        </p:nvSpPr>
        <p:spPr bwMode="gray">
          <a:xfrm>
            <a:off x="389572" y="649411"/>
            <a:ext cx="8224521" cy="253916"/>
          </a:xfrm>
        </p:spPr>
        <p:txBody>
          <a:bodyPr vert="horz" lIns="91440" tIns="0" rIns="91440" bIns="0" rtlCol="0" anchor="t">
            <a:spAutoFit/>
          </a:bodyPr>
          <a:lstStyle>
            <a:lvl1pPr marL="0" indent="0" algn="l" defTabSz="457200" rtl="0" eaLnBrk="1" latinLnBrk="0" hangingPunct="1">
              <a:lnSpc>
                <a:spcPct val="90000"/>
              </a:lnSpc>
              <a:spcBef>
                <a:spcPct val="0"/>
              </a:spcBef>
              <a:buNone/>
              <a:defRPr lang="en-US" sz="18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a:t>Subtitle | 18 </a:t>
            </a:r>
            <a:r>
              <a:rPr lang="en-US" dirty="0" err="1"/>
              <a:t>Pt</a:t>
            </a:r>
            <a:r>
              <a:rPr lang="en-US" dirty="0"/>
              <a:t> | Max 2 Lines | Max Character: 100 </a:t>
            </a:r>
          </a:p>
        </p:txBody>
      </p:sp>
    </p:spTree>
    <p:extLst>
      <p:ext uri="{BB962C8B-B14F-4D97-AF65-F5344CB8AC3E}">
        <p14:creationId xmlns:p14="http://schemas.microsoft.com/office/powerpoint/2010/main" val="100461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2.xml"/><Relationship Id="rId3" Type="http://schemas.openxmlformats.org/officeDocument/2006/relationships/image" Target="../media/image3.jpg"/></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3.xml"/><Relationship Id="rId3" Type="http://schemas.openxmlformats.org/officeDocument/2006/relationships/image" Target="../media/image6.jp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4.xml"/><Relationship Id="rId3" Type="http://schemas.openxmlformats.org/officeDocument/2006/relationships/image" Target="../media/image7.jpg"/></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5.xml"/><Relationship Id="rId3" Type="http://schemas.openxmlformats.org/officeDocument/2006/relationships/image" Target="../media/image8.jp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g"/><Relationship Id="rId1" Type="http://schemas.openxmlformats.org/officeDocument/2006/relationships/slideLayout" Target="../slideLayouts/slideLayout26.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2.jpg"/><Relationship Id="rId1" Type="http://schemas.openxmlformats.org/officeDocument/2006/relationships/slideLayout" Target="../slideLayouts/slideLayout27.xml"/><Relationship Id="rId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3.jpg"/><Relationship Id="rId1" Type="http://schemas.openxmlformats.org/officeDocument/2006/relationships/slideLayout" Target="../slideLayouts/slideLayout28.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4.jpg"/><Relationship Id="rId1" Type="http://schemas.openxmlformats.org/officeDocument/2006/relationships/slideLayout" Target="../slideLayouts/slideLayout29.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85931" y="157735"/>
            <a:ext cx="8229600" cy="875111"/>
          </a:xfrm>
          <a:prstGeom prst="rect">
            <a:avLst/>
          </a:prstGeom>
        </p:spPr>
        <p:txBody>
          <a:bodyPr vert="horz" lIns="91440" tIns="45720" rIns="91440" bIns="45720" rtlCol="0" anchor="t">
            <a:spAutoFit/>
          </a:bodyPr>
          <a:lstStyle/>
          <a:p>
            <a:r>
              <a:rPr lang="en-US" dirty="0"/>
              <a:t>Title - Title Case, Calibri 28 </a:t>
            </a:r>
            <a:r>
              <a:rPr lang="en-US" dirty="0" err="1"/>
              <a:t>Pt</a:t>
            </a:r>
            <a:r>
              <a:rPr lang="en-US" dirty="0"/>
              <a:t/>
            </a:r>
            <a:br>
              <a:rPr lang="en-US" dirty="0"/>
            </a:br>
            <a:r>
              <a:rPr lang="en-US" dirty="0"/>
              <a:t>2 Line Max</a:t>
            </a:r>
          </a:p>
        </p:txBody>
      </p:sp>
      <p:sp>
        <p:nvSpPr>
          <p:cNvPr id="8" name="Text Placeholder 7"/>
          <p:cNvSpPr>
            <a:spLocks noGrp="1"/>
          </p:cNvSpPr>
          <p:nvPr>
            <p:ph type="body" idx="1"/>
          </p:nvPr>
        </p:nvSpPr>
        <p:spPr bwMode="gray">
          <a:xfrm>
            <a:off x="379452" y="1045390"/>
            <a:ext cx="8229600" cy="3394107"/>
          </a:xfrm>
          <a:prstGeom prst="rect">
            <a:avLst/>
          </a:prstGeom>
        </p:spPr>
        <p:txBody>
          <a:bodyPr vert="horz" lIns="91440" tIns="45720" rIns="91440" bIns="45720" rtlCol="0">
            <a:noAutofit/>
          </a:bodyPr>
          <a:lstStyle/>
          <a:p>
            <a:pPr lvl="0"/>
            <a:r>
              <a:rPr lang="en-US" dirty="0"/>
              <a:t>Bullet 1, Calibri regular 24 </a:t>
            </a:r>
            <a:r>
              <a:rPr lang="en-US" dirty="0" err="1"/>
              <a:t>pt</a:t>
            </a:r>
            <a:endParaRPr lang="en-US" dirty="0"/>
          </a:p>
          <a:p>
            <a:pPr lvl="1"/>
            <a:r>
              <a:rPr lang="en-US" dirty="0"/>
              <a:t>Sub-bullet, Calibri regular 20 </a:t>
            </a:r>
            <a:r>
              <a:rPr lang="en-US" dirty="0" err="1"/>
              <a:t>pt</a:t>
            </a:r>
            <a:endParaRPr lang="en-US" dirty="0"/>
          </a:p>
          <a:p>
            <a:pPr lvl="2"/>
            <a:r>
              <a:rPr lang="en-US" dirty="0"/>
              <a:t>Sub-sub-bullet, Calibri regular 18 </a:t>
            </a:r>
            <a:r>
              <a:rPr lang="en-US" dirty="0" err="1"/>
              <a:t>pt</a:t>
            </a:r>
            <a:endParaRPr lang="en-US" dirty="0"/>
          </a:p>
          <a:p>
            <a:pPr lvl="3"/>
            <a:r>
              <a:rPr lang="en-US" dirty="0"/>
              <a:t>Sub-sub-sub bullet, Calibri regular 16 </a:t>
            </a:r>
            <a:r>
              <a:rPr lang="en-US" dirty="0" err="1"/>
              <a:t>pt</a:t>
            </a:r>
            <a:endParaRPr lang="en-US" dirty="0"/>
          </a:p>
          <a:p>
            <a:pPr lvl="4"/>
            <a:r>
              <a:rPr lang="en-US" dirty="0"/>
              <a:t>Sub-sub-sub-sub bullet, Calibri regular 14 </a:t>
            </a:r>
            <a:r>
              <a:rPr lang="en-US" dirty="0" err="1"/>
              <a:t>pt</a:t>
            </a:r>
            <a:endParaRPr lang="en-US" dirty="0"/>
          </a:p>
        </p:txBody>
      </p:sp>
      <p:sp>
        <p:nvSpPr>
          <p:cNvPr id="12" name="TextBox 11"/>
          <p:cNvSpPr txBox="1"/>
          <p:nvPr userDrawn="1"/>
        </p:nvSpPr>
        <p:spPr bwMode="gray">
          <a:xfrm>
            <a:off x="393809" y="4808417"/>
            <a:ext cx="527125" cy="250796"/>
          </a:xfrm>
          <a:prstGeom prst="rect">
            <a:avLst/>
          </a:prstGeom>
          <a:noFill/>
        </p:spPr>
        <p:txBody>
          <a:bodyPr wrap="square" rtlCol="0" anchor="ctr" anchorCtr="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9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3" name="TextBox 12"/>
          <p:cNvSpPr txBox="1"/>
          <p:nvPr userDrawn="1"/>
        </p:nvSpPr>
        <p:spPr bwMode="gray">
          <a:xfrm>
            <a:off x="3761739" y="4788997"/>
            <a:ext cx="1582853" cy="291550"/>
          </a:xfrm>
          <a:prstGeom prst="rect">
            <a:avLst/>
          </a:prstGeom>
          <a:noFill/>
        </p:spPr>
        <p:txBody>
          <a:bodyPr wrap="square" rtlCol="0" anchor="ctr" anchorCtr="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a:ln>
                  <a:noFill/>
                </a:ln>
                <a:solidFill>
                  <a:schemeClr val="tx2"/>
                </a:solidFill>
                <a:effectLst/>
                <a:uLnTx/>
                <a:uFillTx/>
                <a:latin typeface="+mn-lt"/>
                <a:ea typeface="Arial Unicode MS" pitchFamily="34" charset="-128"/>
                <a:cs typeface="Arial Unicode MS" pitchFamily="34" charset="-128"/>
              </a:rPr>
              <a:t>© 2016 CA. All rights reserved.</a:t>
            </a:r>
          </a:p>
        </p:txBody>
      </p:sp>
      <p:sp>
        <p:nvSpPr>
          <p:cNvPr id="14" name="TextBox 13"/>
          <p:cNvSpPr txBox="1"/>
          <p:nvPr userDrawn="1"/>
        </p:nvSpPr>
        <p:spPr bwMode="gray">
          <a:xfrm>
            <a:off x="874395" y="4788040"/>
            <a:ext cx="2056130" cy="291550"/>
          </a:xfrm>
          <a:prstGeom prst="rect">
            <a:avLst/>
          </a:prstGeom>
          <a:noFill/>
        </p:spPr>
        <p:txBody>
          <a:bodyPr wrap="square" rtlCol="0" anchor="ctr" anchorCtr="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a:ln>
                  <a:noFill/>
                </a:ln>
                <a:solidFill>
                  <a:schemeClr val="tx2"/>
                </a:solidFill>
                <a:effectLst/>
                <a:uLnTx/>
                <a:uFillTx/>
                <a:latin typeface="+mn-lt"/>
                <a:ea typeface="Arial Unicode MS" pitchFamily="34" charset="-128"/>
                <a:cs typeface="Arial Unicode MS" pitchFamily="34" charset="-128"/>
              </a:rPr>
              <a:t>@CAWorld    #CAWORLD</a:t>
            </a:r>
          </a:p>
        </p:txBody>
      </p:sp>
      <p:pic>
        <p:nvPicPr>
          <p:cNvPr id="15" name="Picture 14" descr="CAW16_gry-01.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758660" y="4863336"/>
            <a:ext cx="850392" cy="161334"/>
          </a:xfrm>
          <a:prstGeom prst="rect">
            <a:avLst/>
          </a:prstGeom>
        </p:spPr>
      </p:pic>
      <p:cxnSp>
        <p:nvCxnSpPr>
          <p:cNvPr id="16" name="Straight Connector 15"/>
          <p:cNvCxnSpPr/>
          <p:nvPr userDrawn="1"/>
        </p:nvCxnSpPr>
        <p:spPr>
          <a:xfrm>
            <a:off x="7674039" y="4815103"/>
            <a:ext cx="0" cy="257800"/>
          </a:xfrm>
          <a:prstGeom prst="line">
            <a:avLst/>
          </a:prstGeom>
          <a:ln w="9525" cmpd="sng">
            <a:solidFill>
              <a:srgbClr val="96A8A9"/>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081259" y="4821931"/>
            <a:ext cx="550469" cy="244145"/>
          </a:xfrm>
          <a:prstGeom prst="rect">
            <a:avLst/>
          </a:prstGeom>
        </p:spPr>
      </p:pic>
    </p:spTree>
    <p:extLst>
      <p:ext uri="{BB962C8B-B14F-4D97-AF65-F5344CB8AC3E}">
        <p14:creationId xmlns:p14="http://schemas.microsoft.com/office/powerpoint/2010/main" val="152609940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900" r:id="rId3"/>
    <p:sldLayoutId id="2147483901" r:id="rId4"/>
    <p:sldLayoutId id="2147483894" r:id="rId5"/>
    <p:sldLayoutId id="2147483895" r:id="rId6"/>
    <p:sldLayoutId id="2147483899" r:id="rId7"/>
    <p:sldLayoutId id="2147483897" r:id="rId8"/>
    <p:sldLayoutId id="2147483898" r:id="rId9"/>
    <p:sldLayoutId id="2147483896" r:id="rId10"/>
    <p:sldLayoutId id="2147483859" r:id="rId11"/>
    <p:sldLayoutId id="2147483860" r:id="rId12"/>
    <p:sldLayoutId id="2147483855" r:id="rId13"/>
    <p:sldLayoutId id="2147483856" r:id="rId14"/>
    <p:sldLayoutId id="2147483857" r:id="rId15"/>
    <p:sldLayoutId id="2147483858" r:id="rId16"/>
    <p:sldLayoutId id="2147483861" r:id="rId17"/>
    <p:sldLayoutId id="2147483935" r:id="rId18"/>
    <p:sldLayoutId id="2147483937" r:id="rId19"/>
    <p:sldLayoutId id="2147483940" r:id="rId20"/>
    <p:sldLayoutId id="2147483941"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i="0" u="none"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i="0" u="none"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586781"/>
      </p:ext>
    </p:extLst>
  </p:cSld>
  <p:clrMap bg1="lt1" tx1="dk1" bg2="lt2" tx2="dk2" accent1="accent1" accent2="accent2" accent3="accent3" accent4="accent4" accent5="accent5" accent6="accent6" hlink="hlink" folHlink="folHlink"/>
  <p:sldLayoutIdLst>
    <p:sldLayoutId id="2147483906" r:id="rId1"/>
  </p:sldLayoutIdLst>
  <p:timing>
    <p:tnLst>
      <p:par>
        <p:cTn id="1" dur="indefinite" restart="never" nodeType="tmRoot"/>
      </p:par>
    </p:tnLst>
  </p:timing>
  <p:hf hdr="0" dt="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2644017"/>
      </p:ext>
    </p:extLst>
  </p:cSld>
  <p:clrMap bg1="lt1" tx1="dk1" bg2="lt2" tx2="dk2" accent1="accent1" accent2="accent2" accent3="accent3" accent4="accent4" accent5="accent5" accent6="accent6" hlink="hlink" folHlink="folHlink"/>
  <p:sldLayoutIdLst>
    <p:sldLayoutId id="2147483908" r:id="rId1"/>
  </p:sldLayoutIdLst>
  <p:timing>
    <p:tnLst>
      <p:par>
        <p:cTn id="1" dur="indefinite" restart="never" nodeType="tmRoot"/>
      </p:par>
    </p:tnLst>
  </p:timing>
  <p:hf hdr="0" dt="0"/>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569850"/>
      </p:ext>
    </p:extLst>
  </p:cSld>
  <p:clrMap bg1="lt1" tx1="dk1" bg2="lt2" tx2="dk2" accent1="accent1" accent2="accent2" accent3="accent3" accent4="accent4" accent5="accent5" accent6="accent6" hlink="hlink" folHlink="folHlink"/>
  <p:sldLayoutIdLst>
    <p:sldLayoutId id="2147483910" r:id="rId1"/>
  </p:sldLayoutIdLst>
  <p:timing>
    <p:tnLst>
      <p:par>
        <p:cTn id="1" dur="indefinite" restart="never" nodeType="tmRoot"/>
      </p:par>
    </p:tnLst>
  </p:timing>
  <p:hf hdr="0" dt="0"/>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485063"/>
      </p:ext>
    </p:extLst>
  </p:cSld>
  <p:clrMap bg1="lt1" tx1="dk1" bg2="lt2" tx2="dk2" accent1="accent1" accent2="accent2" accent3="accent3" accent4="accent4" accent5="accent5" accent6="accent6" hlink="hlink" folHlink="folHlink"/>
  <p:sldLayoutIdLst>
    <p:sldLayoutId id="2147483912" r:id="rId1"/>
  </p:sldLayoutIdLst>
  <p:hf hdr="0" dt="0"/>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7" name="Footer Placeholder 4"/>
          <p:cNvSpPr>
            <a:spLocks noGrp="1"/>
          </p:cNvSpPr>
          <p:nvPr>
            <p:ph type="ftr" sz="quarter" idx="3"/>
          </p:nvPr>
        </p:nvSpPr>
        <p:spPr>
          <a:xfrm>
            <a:off x="3124200" y="4767610"/>
            <a:ext cx="2895600" cy="272797"/>
          </a:xfrm>
          <a:prstGeom prst="rect">
            <a:avLst/>
          </a:prstGeom>
        </p:spPr>
        <p:txBody>
          <a:bodyPr vert="horz" lIns="91440" tIns="45720" rIns="91440" bIns="45720" rtlCol="0" anchor="ctr"/>
          <a:lstStyle>
            <a:lvl1pPr algn="ctr">
              <a:defRPr sz="799" baseline="0">
                <a:solidFill>
                  <a:schemeClr val="bg1">
                    <a:lumMod val="75000"/>
                  </a:schemeClr>
                </a:solidFill>
              </a:defRPr>
            </a:lvl1pPr>
          </a:lstStyle>
          <a:p>
            <a:r>
              <a:rPr lang="en-US">
                <a:solidFill>
                  <a:prstClr val="white">
                    <a:lumMod val="75000"/>
                  </a:prstClr>
                </a:solidFill>
              </a:rPr>
              <a:t>© 2016 CA. All RIGHTS RESERVED.</a:t>
            </a:r>
          </a:p>
        </p:txBody>
      </p:sp>
      <p:sp>
        <p:nvSpPr>
          <p:cNvPr id="18" name="Slide Number Placeholder 5"/>
          <p:cNvSpPr>
            <a:spLocks noGrp="1"/>
          </p:cNvSpPr>
          <p:nvPr>
            <p:ph type="sldNum" sz="quarter" idx="4"/>
          </p:nvPr>
        </p:nvSpPr>
        <p:spPr>
          <a:xfrm>
            <a:off x="452439" y="4767610"/>
            <a:ext cx="392501" cy="272797"/>
          </a:xfrm>
          <a:prstGeom prst="rect">
            <a:avLst/>
          </a:prstGeom>
        </p:spPr>
        <p:txBody>
          <a:bodyPr vert="horz" lIns="91440" tIns="45720" rIns="91440" bIns="45720" rtlCol="0" anchor="ctr"/>
          <a:lstStyle>
            <a:lvl1pPr algn="l">
              <a:defRPr sz="799" baseline="0">
                <a:solidFill>
                  <a:schemeClr val="bg1">
                    <a:lumMod val="75000"/>
                  </a:schemeClr>
                </a:solidFill>
              </a:defRPr>
            </a:lvl1pPr>
          </a:lstStyle>
          <a:p>
            <a:fld id="{B253FF73-56A9-104A-8EEB-34ED56CC4EE9}" type="slidenum">
              <a:rPr lang="en-US" smtClean="0">
                <a:solidFill>
                  <a:prstClr val="white">
                    <a:lumMod val="75000"/>
                  </a:prstClr>
                </a:solidFill>
              </a:rPr>
              <a:pPr/>
              <a:t>‹#›</a:t>
            </a:fld>
            <a:endParaRPr lang="en-US">
              <a:solidFill>
                <a:prstClr val="white">
                  <a:lumMod val="75000"/>
                </a:prstClr>
              </a:solidFill>
            </a:endParaRP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74002" y="4813261"/>
            <a:ext cx="843902" cy="159955"/>
          </a:xfrm>
          <a:prstGeom prst="rect">
            <a:avLst/>
          </a:prstGeom>
        </p:spPr>
      </p:pic>
      <p:sp>
        <p:nvSpPr>
          <p:cNvPr id="20" name="Footer Placeholder 4"/>
          <p:cNvSpPr txBox="1">
            <a:spLocks/>
          </p:cNvSpPr>
          <p:nvPr userDrawn="1"/>
        </p:nvSpPr>
        <p:spPr>
          <a:xfrm>
            <a:off x="1211422" y="4767610"/>
            <a:ext cx="2895600" cy="272797"/>
          </a:xfrm>
          <a:prstGeom prst="rect">
            <a:avLst/>
          </a:prstGeom>
        </p:spPr>
        <p:txBody>
          <a:bodyPr vert="horz" lIns="91355" tIns="45678" rIns="91355" bIns="45678" rtlCol="0" anchor="ctr"/>
          <a:lstStyle>
            <a:defPPr>
              <a:defRPr lang="en-US"/>
            </a:defPPr>
            <a:lvl1pPr marL="0" algn="ctr" defTabSz="457200" rtl="0" eaLnBrk="1" latinLnBrk="0" hangingPunct="1">
              <a:defRPr sz="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99">
                <a:solidFill>
                  <a:prstClr val="white">
                    <a:lumMod val="75000"/>
                  </a:prstClr>
                </a:solidFill>
              </a:rPr>
              <a:t>@CAWORLD     #CAWORLD</a:t>
            </a:r>
          </a:p>
        </p:txBody>
      </p:sp>
      <p:sp>
        <p:nvSpPr>
          <p:cNvPr id="8" name="Footer Placeholder 4"/>
          <p:cNvSpPr txBox="1">
            <a:spLocks/>
          </p:cNvSpPr>
          <p:nvPr userDrawn="1"/>
        </p:nvSpPr>
        <p:spPr>
          <a:xfrm>
            <a:off x="3124200" y="4767610"/>
            <a:ext cx="2895600" cy="272797"/>
          </a:xfrm>
          <a:prstGeom prst="rect">
            <a:avLst/>
          </a:prstGeom>
        </p:spPr>
        <p:txBody>
          <a:bodyPr vert="horz" lIns="91355" tIns="45678" rIns="91355" bIns="45678" rtlCol="0" anchor="ctr"/>
          <a:lstStyle>
            <a:defPPr>
              <a:defRPr lang="en-US"/>
            </a:defPPr>
            <a:lvl1pPr marL="0" algn="ctr" defTabSz="457200" rtl="0" eaLnBrk="1" latinLnBrk="0" hangingPunct="1">
              <a:defRPr sz="800" kern="1200" baseline="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99">
                <a:solidFill>
                  <a:prstClr val="black">
                    <a:lumMod val="50000"/>
                    <a:lumOff val="50000"/>
                  </a:prstClr>
                </a:solidFill>
              </a:rPr>
              <a:t>© 2016 CA. All RIGHTS RESERVED.</a:t>
            </a:r>
          </a:p>
        </p:txBody>
      </p:sp>
      <p:sp>
        <p:nvSpPr>
          <p:cNvPr id="9" name="Slide Number Placeholder 5"/>
          <p:cNvSpPr txBox="1">
            <a:spLocks/>
          </p:cNvSpPr>
          <p:nvPr userDrawn="1"/>
        </p:nvSpPr>
        <p:spPr>
          <a:xfrm>
            <a:off x="452439" y="4767610"/>
            <a:ext cx="392501" cy="272797"/>
          </a:xfrm>
          <a:prstGeom prst="rect">
            <a:avLst/>
          </a:prstGeom>
        </p:spPr>
        <p:txBody>
          <a:bodyPr vert="horz" lIns="91355" tIns="45678" rIns="91355" bIns="45678" rtlCol="0" anchor="ctr"/>
          <a:lstStyle>
            <a:defPPr>
              <a:defRPr lang="en-US"/>
            </a:defPPr>
            <a:lvl1pPr marL="0" algn="l" defTabSz="457200" rtl="0" eaLnBrk="1" latinLnBrk="0" hangingPunct="1">
              <a:defRPr sz="800" kern="1200" baseline="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253FF73-56A9-104A-8EEB-34ED56CC4EE9}" type="slidenum">
              <a:rPr lang="en-US" sz="799" smtClean="0">
                <a:solidFill>
                  <a:prstClr val="black">
                    <a:lumMod val="50000"/>
                    <a:lumOff val="50000"/>
                  </a:prstClr>
                </a:solidFill>
              </a:rPr>
              <a:pPr/>
              <a:t>‹#›</a:t>
            </a:fld>
            <a:endParaRPr lang="en-US" sz="799">
              <a:solidFill>
                <a:prstClr val="black">
                  <a:lumMod val="50000"/>
                  <a:lumOff val="50000"/>
                </a:prstClr>
              </a:solidFill>
            </a:endParaRPr>
          </a:p>
        </p:txBody>
      </p:sp>
      <p:sp>
        <p:nvSpPr>
          <p:cNvPr id="10" name="Footer Placeholder 4"/>
          <p:cNvSpPr txBox="1">
            <a:spLocks/>
          </p:cNvSpPr>
          <p:nvPr userDrawn="1"/>
        </p:nvSpPr>
        <p:spPr>
          <a:xfrm>
            <a:off x="1211422" y="4767610"/>
            <a:ext cx="2895600" cy="272797"/>
          </a:xfrm>
          <a:prstGeom prst="rect">
            <a:avLst/>
          </a:prstGeom>
        </p:spPr>
        <p:txBody>
          <a:bodyPr vert="horz" lIns="91355" tIns="45678" rIns="91355" bIns="45678" rtlCol="0" anchor="ctr"/>
          <a:lstStyle>
            <a:defPPr>
              <a:defRPr lang="en-US"/>
            </a:defPPr>
            <a:lvl1pPr marL="0" algn="ctr" defTabSz="457200" rtl="0" eaLnBrk="1" latinLnBrk="0" hangingPunct="1">
              <a:defRPr sz="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99">
                <a:solidFill>
                  <a:prstClr val="black">
                    <a:lumMod val="50000"/>
                    <a:lumOff val="50000"/>
                  </a:prstClr>
                </a:solidFill>
              </a:rPr>
              <a:t>@CAWORLD     #CAWORLD</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22701" y="4807039"/>
            <a:ext cx="958014" cy="182172"/>
          </a:xfrm>
          <a:prstGeom prst="rect">
            <a:avLst/>
          </a:prstGeom>
        </p:spPr>
      </p:pic>
      <p:pic>
        <p:nvPicPr>
          <p:cNvPr id="12" name="Picture 11" descr="CAW_PPT_Template_Band_Blue_light.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ltGray">
          <a:xfrm>
            <a:off x="0" y="0"/>
            <a:ext cx="9144000" cy="2080617"/>
          </a:xfrm>
          <a:prstGeom prst="rect">
            <a:avLst/>
          </a:prstGeom>
        </p:spPr>
      </p:pic>
    </p:spTree>
    <p:extLst>
      <p:ext uri="{BB962C8B-B14F-4D97-AF65-F5344CB8AC3E}">
        <p14:creationId xmlns:p14="http://schemas.microsoft.com/office/powerpoint/2010/main" val="4061009299"/>
      </p:ext>
    </p:extLst>
  </p:cSld>
  <p:clrMap bg1="lt1" tx1="dk1" bg2="lt2" tx2="dk2" accent1="accent1" accent2="accent2" accent3="accent3" accent4="accent4" accent5="accent5" accent6="accent6" hlink="hlink" folHlink="folHlink"/>
  <p:sldLayoutIdLst>
    <p:sldLayoutId id="214748391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456789" rtl="0" eaLnBrk="1" latinLnBrk="0" hangingPunct="1">
        <a:lnSpc>
          <a:spcPct val="90000"/>
        </a:lnSpc>
        <a:spcBef>
          <a:spcPct val="0"/>
        </a:spcBef>
        <a:buNone/>
        <a:defRPr lang="en-US" sz="1399" b="1" i="0" u="none" kern="1200" cap="all" baseline="0" dirty="0">
          <a:solidFill>
            <a:schemeClr val="bg1"/>
          </a:solidFill>
          <a:latin typeface="+mj-lt"/>
          <a:ea typeface="+mj-ea"/>
          <a:cs typeface="+mj-cs"/>
        </a:defRPr>
      </a:lvl1pPr>
    </p:titleStyle>
    <p:bodyStyle>
      <a:lvl1pPr marL="0" indent="0" algn="ctr" defTabSz="456789" rtl="0" eaLnBrk="1" latinLnBrk="0" hangingPunct="1">
        <a:lnSpc>
          <a:spcPts val="1798"/>
        </a:lnSpc>
        <a:spcBef>
          <a:spcPts val="200"/>
        </a:spcBef>
        <a:spcAft>
          <a:spcPts val="200"/>
        </a:spcAft>
        <a:buClr>
          <a:schemeClr val="tx1"/>
        </a:buClr>
        <a:buFontTx/>
        <a:buNone/>
        <a:defRPr sz="2398" b="1" i="0" kern="800" baseline="0">
          <a:solidFill>
            <a:schemeClr val="tx1"/>
          </a:solidFill>
          <a:latin typeface="+mn-lt"/>
          <a:ea typeface="+mn-ea"/>
          <a:cs typeface="+mn-cs"/>
        </a:defRPr>
      </a:lvl1pPr>
      <a:lvl2pPr marL="393346" indent="0" algn="ctr" defTabSz="456789" rtl="0" eaLnBrk="1" latinLnBrk="0" hangingPunct="1">
        <a:lnSpc>
          <a:spcPts val="2198"/>
        </a:lnSpc>
        <a:spcBef>
          <a:spcPts val="0"/>
        </a:spcBef>
        <a:spcAft>
          <a:spcPts val="599"/>
        </a:spcAft>
        <a:buClr>
          <a:schemeClr val="tx1"/>
        </a:buClr>
        <a:buFontTx/>
        <a:buNone/>
        <a:defRPr sz="1998" b="0" i="0" u="none" kern="1200" baseline="0">
          <a:solidFill>
            <a:schemeClr val="tx1"/>
          </a:solidFill>
          <a:latin typeface="+mn-lt"/>
          <a:ea typeface="+mn-ea"/>
          <a:cs typeface="+mn-cs"/>
        </a:defRPr>
      </a:lvl2pPr>
      <a:lvl3pPr marL="748626" indent="0" algn="ctr" defTabSz="456789" rtl="0" eaLnBrk="1" latinLnBrk="0" hangingPunct="1">
        <a:lnSpc>
          <a:spcPts val="2198"/>
        </a:lnSpc>
        <a:spcBef>
          <a:spcPts val="0"/>
        </a:spcBef>
        <a:spcAft>
          <a:spcPts val="599"/>
        </a:spcAft>
        <a:buClr>
          <a:schemeClr val="tx1"/>
        </a:buClr>
        <a:buFontTx/>
        <a:buNone/>
        <a:defRPr sz="1798" b="0" kern="1200" baseline="0">
          <a:solidFill>
            <a:schemeClr val="tx1"/>
          </a:solidFill>
          <a:latin typeface="+mn-lt"/>
          <a:ea typeface="+mn-ea"/>
          <a:cs typeface="+mn-cs"/>
        </a:defRPr>
      </a:lvl3pPr>
      <a:lvl4pPr marL="1091217" marR="0" indent="0" algn="ctr" defTabSz="456789" rtl="0" eaLnBrk="1" fontAlgn="auto" latinLnBrk="0" hangingPunct="1">
        <a:lnSpc>
          <a:spcPts val="2198"/>
        </a:lnSpc>
        <a:spcBef>
          <a:spcPts val="0"/>
        </a:spcBef>
        <a:spcAft>
          <a:spcPts val="599"/>
        </a:spcAft>
        <a:buClr>
          <a:schemeClr val="tx1"/>
        </a:buClr>
        <a:buSzTx/>
        <a:buFontTx/>
        <a:buNone/>
        <a:tabLst/>
        <a:defRPr sz="1599" b="0" kern="1200">
          <a:solidFill>
            <a:schemeClr val="tx1"/>
          </a:solidFill>
          <a:latin typeface="+mn-lt"/>
          <a:ea typeface="+mn-ea"/>
          <a:cs typeface="+mn-cs"/>
        </a:defRPr>
      </a:lvl4pPr>
      <a:lvl5pPr marL="1370366" indent="0" algn="ctr" defTabSz="456789" rtl="0" eaLnBrk="1" latinLnBrk="0" hangingPunct="1">
        <a:lnSpc>
          <a:spcPts val="2198"/>
        </a:lnSpc>
        <a:spcBef>
          <a:spcPts val="0"/>
        </a:spcBef>
        <a:spcAft>
          <a:spcPts val="599"/>
        </a:spcAft>
        <a:buClr>
          <a:schemeClr val="tx1"/>
        </a:buClr>
        <a:buFontTx/>
        <a:buNone/>
        <a:tabLst/>
        <a:defRPr sz="1399" b="0" kern="1200" baseline="0">
          <a:solidFill>
            <a:schemeClr val="tx1"/>
          </a:solidFill>
          <a:latin typeface="+mn-lt"/>
          <a:ea typeface="+mn-ea"/>
          <a:cs typeface="+mn-cs"/>
        </a:defRPr>
      </a:lvl5pPr>
      <a:lvl6pPr marL="2512337" indent="-228394" algn="l" defTabSz="456789" rtl="0" eaLnBrk="1" latinLnBrk="0" hangingPunct="1">
        <a:spcBef>
          <a:spcPct val="20000"/>
        </a:spcBef>
        <a:buFont typeface="Arial"/>
        <a:buChar char="•"/>
        <a:defRPr sz="1998" kern="1200">
          <a:solidFill>
            <a:schemeClr val="tx1"/>
          </a:solidFill>
          <a:latin typeface="+mn-lt"/>
          <a:ea typeface="+mn-ea"/>
          <a:cs typeface="+mn-cs"/>
        </a:defRPr>
      </a:lvl6pPr>
      <a:lvl7pPr marL="2969125" indent="-228394" algn="l" defTabSz="456789" rtl="0" eaLnBrk="1" latinLnBrk="0" hangingPunct="1">
        <a:spcBef>
          <a:spcPct val="20000"/>
        </a:spcBef>
        <a:buFont typeface="Arial"/>
        <a:buChar char="•"/>
        <a:defRPr sz="1998" kern="1200">
          <a:solidFill>
            <a:schemeClr val="tx1"/>
          </a:solidFill>
          <a:latin typeface="+mn-lt"/>
          <a:ea typeface="+mn-ea"/>
          <a:cs typeface="+mn-cs"/>
        </a:defRPr>
      </a:lvl7pPr>
      <a:lvl8pPr marL="3425914" indent="-228394" algn="l" defTabSz="456789" rtl="0" eaLnBrk="1" latinLnBrk="0" hangingPunct="1">
        <a:spcBef>
          <a:spcPct val="20000"/>
        </a:spcBef>
        <a:buFont typeface="Arial"/>
        <a:buChar char="•"/>
        <a:defRPr sz="1998" kern="1200">
          <a:solidFill>
            <a:schemeClr val="tx1"/>
          </a:solidFill>
          <a:latin typeface="+mn-lt"/>
          <a:ea typeface="+mn-ea"/>
          <a:cs typeface="+mn-cs"/>
        </a:defRPr>
      </a:lvl8pPr>
      <a:lvl9pPr marL="3882702" indent="-228394" algn="l" defTabSz="456789" rtl="0" eaLnBrk="1" latinLnBrk="0" hangingPunct="1">
        <a:spcBef>
          <a:spcPct val="20000"/>
        </a:spcBef>
        <a:buFont typeface="Arial"/>
        <a:buChar char="•"/>
        <a:defRPr sz="1998" kern="1200">
          <a:solidFill>
            <a:schemeClr val="tx1"/>
          </a:solidFill>
          <a:latin typeface="+mn-lt"/>
          <a:ea typeface="+mn-ea"/>
          <a:cs typeface="+mn-cs"/>
        </a:defRPr>
      </a:lvl9pPr>
    </p:bodyStyle>
    <p:otherStyle>
      <a:defPPr>
        <a:defRPr lang="en-US"/>
      </a:defPPr>
      <a:lvl1pPr marL="0" algn="l" defTabSz="456789" rtl="0" eaLnBrk="1" latinLnBrk="0" hangingPunct="1">
        <a:defRPr sz="1798" kern="1200">
          <a:solidFill>
            <a:schemeClr val="tx1"/>
          </a:solidFill>
          <a:latin typeface="+mn-lt"/>
          <a:ea typeface="+mn-ea"/>
          <a:cs typeface="+mn-cs"/>
        </a:defRPr>
      </a:lvl1pPr>
      <a:lvl2pPr marL="456789" algn="l" defTabSz="456789" rtl="0" eaLnBrk="1" latinLnBrk="0" hangingPunct="1">
        <a:defRPr sz="1798" kern="1200">
          <a:solidFill>
            <a:schemeClr val="tx1"/>
          </a:solidFill>
          <a:latin typeface="+mn-lt"/>
          <a:ea typeface="+mn-ea"/>
          <a:cs typeface="+mn-cs"/>
        </a:defRPr>
      </a:lvl2pPr>
      <a:lvl3pPr marL="913577" algn="l" defTabSz="456789" rtl="0" eaLnBrk="1" latinLnBrk="0" hangingPunct="1">
        <a:defRPr sz="1798" kern="1200">
          <a:solidFill>
            <a:schemeClr val="tx1"/>
          </a:solidFill>
          <a:latin typeface="+mn-lt"/>
          <a:ea typeface="+mn-ea"/>
          <a:cs typeface="+mn-cs"/>
        </a:defRPr>
      </a:lvl3pPr>
      <a:lvl4pPr marL="1370366" algn="l" defTabSz="456789" rtl="0" eaLnBrk="1" latinLnBrk="0" hangingPunct="1">
        <a:defRPr sz="1798" kern="1200">
          <a:solidFill>
            <a:schemeClr val="tx1"/>
          </a:solidFill>
          <a:latin typeface="+mn-lt"/>
          <a:ea typeface="+mn-ea"/>
          <a:cs typeface="+mn-cs"/>
        </a:defRPr>
      </a:lvl4pPr>
      <a:lvl5pPr marL="1827154" algn="l" defTabSz="456789" rtl="0" eaLnBrk="1" latinLnBrk="0" hangingPunct="1">
        <a:defRPr sz="1798" kern="1200">
          <a:solidFill>
            <a:schemeClr val="tx1"/>
          </a:solidFill>
          <a:latin typeface="+mn-lt"/>
          <a:ea typeface="+mn-ea"/>
          <a:cs typeface="+mn-cs"/>
        </a:defRPr>
      </a:lvl5pPr>
      <a:lvl6pPr marL="2283943" algn="l" defTabSz="456789" rtl="0" eaLnBrk="1" latinLnBrk="0" hangingPunct="1">
        <a:defRPr sz="1798" kern="1200">
          <a:solidFill>
            <a:schemeClr val="tx1"/>
          </a:solidFill>
          <a:latin typeface="+mn-lt"/>
          <a:ea typeface="+mn-ea"/>
          <a:cs typeface="+mn-cs"/>
        </a:defRPr>
      </a:lvl6pPr>
      <a:lvl7pPr marL="2740731" algn="l" defTabSz="456789" rtl="0" eaLnBrk="1" latinLnBrk="0" hangingPunct="1">
        <a:defRPr sz="1798" kern="1200">
          <a:solidFill>
            <a:schemeClr val="tx1"/>
          </a:solidFill>
          <a:latin typeface="+mn-lt"/>
          <a:ea typeface="+mn-ea"/>
          <a:cs typeface="+mn-cs"/>
        </a:defRPr>
      </a:lvl7pPr>
      <a:lvl8pPr marL="3197520" algn="l" defTabSz="456789" rtl="0" eaLnBrk="1" latinLnBrk="0" hangingPunct="1">
        <a:defRPr sz="1798" kern="1200">
          <a:solidFill>
            <a:schemeClr val="tx1"/>
          </a:solidFill>
          <a:latin typeface="+mn-lt"/>
          <a:ea typeface="+mn-ea"/>
          <a:cs typeface="+mn-cs"/>
        </a:defRPr>
      </a:lvl8pPr>
      <a:lvl9pPr marL="3654308" algn="l" defTabSz="456789" rtl="0" eaLnBrk="1" latinLnBrk="0" hangingPunct="1">
        <a:defRPr sz="1798"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7" name="Footer Placeholder 4"/>
          <p:cNvSpPr>
            <a:spLocks noGrp="1"/>
          </p:cNvSpPr>
          <p:nvPr>
            <p:ph type="ftr" sz="quarter" idx="3"/>
          </p:nvPr>
        </p:nvSpPr>
        <p:spPr>
          <a:xfrm>
            <a:off x="3124200" y="4767610"/>
            <a:ext cx="2895600" cy="272797"/>
          </a:xfrm>
          <a:prstGeom prst="rect">
            <a:avLst/>
          </a:prstGeom>
        </p:spPr>
        <p:txBody>
          <a:bodyPr vert="horz" lIns="91440" tIns="45720" rIns="91440" bIns="45720" rtlCol="0" anchor="ctr"/>
          <a:lstStyle>
            <a:lvl1pPr algn="ctr">
              <a:defRPr sz="799" baseline="0">
                <a:solidFill>
                  <a:schemeClr val="bg1">
                    <a:lumMod val="75000"/>
                  </a:schemeClr>
                </a:solidFill>
              </a:defRPr>
            </a:lvl1pPr>
          </a:lstStyle>
          <a:p>
            <a:r>
              <a:rPr lang="en-US">
                <a:solidFill>
                  <a:prstClr val="white">
                    <a:lumMod val="75000"/>
                  </a:prstClr>
                </a:solidFill>
              </a:rPr>
              <a:t>© 2016 CA. All RIGHTS RESERVED.</a:t>
            </a:r>
          </a:p>
        </p:txBody>
      </p:sp>
      <p:sp>
        <p:nvSpPr>
          <p:cNvPr id="18" name="Slide Number Placeholder 5"/>
          <p:cNvSpPr>
            <a:spLocks noGrp="1"/>
          </p:cNvSpPr>
          <p:nvPr>
            <p:ph type="sldNum" sz="quarter" idx="4"/>
          </p:nvPr>
        </p:nvSpPr>
        <p:spPr>
          <a:xfrm>
            <a:off x="452439" y="4767610"/>
            <a:ext cx="392501" cy="272797"/>
          </a:xfrm>
          <a:prstGeom prst="rect">
            <a:avLst/>
          </a:prstGeom>
        </p:spPr>
        <p:txBody>
          <a:bodyPr vert="horz" lIns="91440" tIns="45720" rIns="91440" bIns="45720" rtlCol="0" anchor="ctr"/>
          <a:lstStyle>
            <a:lvl1pPr algn="l">
              <a:defRPr sz="799" baseline="0">
                <a:solidFill>
                  <a:schemeClr val="bg1">
                    <a:lumMod val="75000"/>
                  </a:schemeClr>
                </a:solidFill>
              </a:defRPr>
            </a:lvl1pPr>
          </a:lstStyle>
          <a:p>
            <a:fld id="{B253FF73-56A9-104A-8EEB-34ED56CC4EE9}" type="slidenum">
              <a:rPr lang="en-US" smtClean="0">
                <a:solidFill>
                  <a:prstClr val="white">
                    <a:lumMod val="75000"/>
                  </a:prstClr>
                </a:solidFill>
              </a:rPr>
              <a:pPr/>
              <a:t>‹#›</a:t>
            </a:fld>
            <a:endParaRPr lang="en-US">
              <a:solidFill>
                <a:prstClr val="white">
                  <a:lumMod val="75000"/>
                </a:prstClr>
              </a:solidFill>
            </a:endParaRP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74002" y="4813261"/>
            <a:ext cx="843902" cy="159955"/>
          </a:xfrm>
          <a:prstGeom prst="rect">
            <a:avLst/>
          </a:prstGeom>
        </p:spPr>
      </p:pic>
      <p:sp>
        <p:nvSpPr>
          <p:cNvPr id="20" name="Footer Placeholder 4"/>
          <p:cNvSpPr txBox="1">
            <a:spLocks/>
          </p:cNvSpPr>
          <p:nvPr userDrawn="1"/>
        </p:nvSpPr>
        <p:spPr>
          <a:xfrm>
            <a:off x="1211422" y="4767610"/>
            <a:ext cx="2895600" cy="272797"/>
          </a:xfrm>
          <a:prstGeom prst="rect">
            <a:avLst/>
          </a:prstGeom>
        </p:spPr>
        <p:txBody>
          <a:bodyPr vert="horz" lIns="91355" tIns="45678" rIns="91355" bIns="45678" rtlCol="0" anchor="ctr"/>
          <a:lstStyle>
            <a:defPPr>
              <a:defRPr lang="en-US"/>
            </a:defPPr>
            <a:lvl1pPr marL="0" algn="ctr" defTabSz="457200" rtl="0" eaLnBrk="1" latinLnBrk="0" hangingPunct="1">
              <a:defRPr sz="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99">
                <a:solidFill>
                  <a:prstClr val="white">
                    <a:lumMod val="75000"/>
                  </a:prstClr>
                </a:solidFill>
              </a:rPr>
              <a:t>@CAWORLD     #CAWORLD</a:t>
            </a:r>
          </a:p>
        </p:txBody>
      </p:sp>
      <p:sp>
        <p:nvSpPr>
          <p:cNvPr id="8" name="Footer Placeholder 4"/>
          <p:cNvSpPr txBox="1">
            <a:spLocks/>
          </p:cNvSpPr>
          <p:nvPr userDrawn="1"/>
        </p:nvSpPr>
        <p:spPr>
          <a:xfrm>
            <a:off x="3124200" y="4767610"/>
            <a:ext cx="2895600" cy="272797"/>
          </a:xfrm>
          <a:prstGeom prst="rect">
            <a:avLst/>
          </a:prstGeom>
        </p:spPr>
        <p:txBody>
          <a:bodyPr vert="horz" lIns="91355" tIns="45678" rIns="91355" bIns="45678" rtlCol="0" anchor="ctr"/>
          <a:lstStyle>
            <a:defPPr>
              <a:defRPr lang="en-US"/>
            </a:defPPr>
            <a:lvl1pPr marL="0" algn="ctr" defTabSz="457200" rtl="0" eaLnBrk="1" latinLnBrk="0" hangingPunct="1">
              <a:defRPr sz="800" kern="1200" baseline="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99">
                <a:solidFill>
                  <a:prstClr val="black">
                    <a:lumMod val="50000"/>
                    <a:lumOff val="50000"/>
                  </a:prstClr>
                </a:solidFill>
              </a:rPr>
              <a:t>© 2016 CA. All RIGHTS RESERVED.</a:t>
            </a:r>
          </a:p>
        </p:txBody>
      </p:sp>
      <p:sp>
        <p:nvSpPr>
          <p:cNvPr id="9" name="Slide Number Placeholder 5"/>
          <p:cNvSpPr txBox="1">
            <a:spLocks/>
          </p:cNvSpPr>
          <p:nvPr userDrawn="1"/>
        </p:nvSpPr>
        <p:spPr>
          <a:xfrm>
            <a:off x="452439" y="4767610"/>
            <a:ext cx="392501" cy="272797"/>
          </a:xfrm>
          <a:prstGeom prst="rect">
            <a:avLst/>
          </a:prstGeom>
        </p:spPr>
        <p:txBody>
          <a:bodyPr vert="horz" lIns="91355" tIns="45678" rIns="91355" bIns="45678" rtlCol="0" anchor="ctr"/>
          <a:lstStyle>
            <a:defPPr>
              <a:defRPr lang="en-US"/>
            </a:defPPr>
            <a:lvl1pPr marL="0" algn="l" defTabSz="457200" rtl="0" eaLnBrk="1" latinLnBrk="0" hangingPunct="1">
              <a:defRPr sz="800" kern="1200" baseline="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253FF73-56A9-104A-8EEB-34ED56CC4EE9}" type="slidenum">
              <a:rPr lang="en-US" sz="799" smtClean="0">
                <a:solidFill>
                  <a:prstClr val="black">
                    <a:lumMod val="50000"/>
                    <a:lumOff val="50000"/>
                  </a:prstClr>
                </a:solidFill>
              </a:rPr>
              <a:pPr/>
              <a:t>‹#›</a:t>
            </a:fld>
            <a:endParaRPr lang="en-US" sz="799">
              <a:solidFill>
                <a:prstClr val="black">
                  <a:lumMod val="50000"/>
                  <a:lumOff val="50000"/>
                </a:prstClr>
              </a:solidFill>
            </a:endParaRPr>
          </a:p>
        </p:txBody>
      </p:sp>
      <p:sp>
        <p:nvSpPr>
          <p:cNvPr id="10" name="Footer Placeholder 4"/>
          <p:cNvSpPr txBox="1">
            <a:spLocks/>
          </p:cNvSpPr>
          <p:nvPr userDrawn="1"/>
        </p:nvSpPr>
        <p:spPr>
          <a:xfrm>
            <a:off x="1211422" y="4767610"/>
            <a:ext cx="2895600" cy="272797"/>
          </a:xfrm>
          <a:prstGeom prst="rect">
            <a:avLst/>
          </a:prstGeom>
        </p:spPr>
        <p:txBody>
          <a:bodyPr vert="horz" lIns="91355" tIns="45678" rIns="91355" bIns="45678" rtlCol="0" anchor="ctr"/>
          <a:lstStyle>
            <a:defPPr>
              <a:defRPr lang="en-US"/>
            </a:defPPr>
            <a:lvl1pPr marL="0" algn="ctr" defTabSz="457200" rtl="0" eaLnBrk="1" latinLnBrk="0" hangingPunct="1">
              <a:defRPr sz="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99">
                <a:solidFill>
                  <a:prstClr val="black">
                    <a:lumMod val="50000"/>
                    <a:lumOff val="50000"/>
                  </a:prstClr>
                </a:solidFill>
              </a:rPr>
              <a:t>@CAWORLD     #CAWORLD</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22701" y="4807039"/>
            <a:ext cx="958014" cy="182172"/>
          </a:xfrm>
          <a:prstGeom prst="rect">
            <a:avLst/>
          </a:prstGeom>
        </p:spPr>
      </p:pic>
      <p:pic>
        <p:nvPicPr>
          <p:cNvPr id="12" name="Picture 11" descr="CAW_PPT_Template_Band_Green_light.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ltGray">
          <a:xfrm>
            <a:off x="0" y="0"/>
            <a:ext cx="9144000" cy="2080617"/>
          </a:xfrm>
          <a:prstGeom prst="rect">
            <a:avLst/>
          </a:prstGeom>
        </p:spPr>
      </p:pic>
    </p:spTree>
    <p:extLst>
      <p:ext uri="{BB962C8B-B14F-4D97-AF65-F5344CB8AC3E}">
        <p14:creationId xmlns:p14="http://schemas.microsoft.com/office/powerpoint/2010/main" val="3034833140"/>
      </p:ext>
    </p:extLst>
  </p:cSld>
  <p:clrMap bg1="lt1" tx1="dk1" bg2="lt2" tx2="dk2" accent1="accent1" accent2="accent2" accent3="accent3" accent4="accent4" accent5="accent5" accent6="accent6" hlink="hlink" folHlink="folHlink"/>
  <p:sldLayoutIdLst>
    <p:sldLayoutId id="2147483916"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456789" rtl="0" eaLnBrk="1" latinLnBrk="0" hangingPunct="1">
        <a:lnSpc>
          <a:spcPct val="90000"/>
        </a:lnSpc>
        <a:spcBef>
          <a:spcPct val="0"/>
        </a:spcBef>
        <a:buNone/>
        <a:defRPr lang="en-US" sz="1399" b="1" i="0" u="none" kern="1200" cap="all" baseline="0" dirty="0">
          <a:solidFill>
            <a:schemeClr val="bg1"/>
          </a:solidFill>
          <a:latin typeface="+mj-lt"/>
          <a:ea typeface="+mj-ea"/>
          <a:cs typeface="+mj-cs"/>
        </a:defRPr>
      </a:lvl1pPr>
    </p:titleStyle>
    <p:bodyStyle>
      <a:lvl1pPr marL="0" indent="0" algn="ctr" defTabSz="456789" rtl="0" eaLnBrk="1" latinLnBrk="0" hangingPunct="1">
        <a:lnSpc>
          <a:spcPts val="1798"/>
        </a:lnSpc>
        <a:spcBef>
          <a:spcPts val="200"/>
        </a:spcBef>
        <a:spcAft>
          <a:spcPts val="200"/>
        </a:spcAft>
        <a:buClr>
          <a:schemeClr val="tx1"/>
        </a:buClr>
        <a:buFontTx/>
        <a:buNone/>
        <a:defRPr sz="2398" b="1" i="0" kern="800" baseline="0">
          <a:solidFill>
            <a:schemeClr val="tx1"/>
          </a:solidFill>
          <a:latin typeface="+mn-lt"/>
          <a:ea typeface="+mn-ea"/>
          <a:cs typeface="+mn-cs"/>
        </a:defRPr>
      </a:lvl1pPr>
      <a:lvl2pPr marL="393346" indent="0" algn="ctr" defTabSz="456789" rtl="0" eaLnBrk="1" latinLnBrk="0" hangingPunct="1">
        <a:lnSpc>
          <a:spcPts val="2198"/>
        </a:lnSpc>
        <a:spcBef>
          <a:spcPts val="0"/>
        </a:spcBef>
        <a:spcAft>
          <a:spcPts val="599"/>
        </a:spcAft>
        <a:buClr>
          <a:schemeClr val="tx1"/>
        </a:buClr>
        <a:buFontTx/>
        <a:buNone/>
        <a:defRPr sz="1998" b="0" i="0" u="none" kern="1200" baseline="0">
          <a:solidFill>
            <a:schemeClr val="tx1"/>
          </a:solidFill>
          <a:latin typeface="+mn-lt"/>
          <a:ea typeface="+mn-ea"/>
          <a:cs typeface="+mn-cs"/>
        </a:defRPr>
      </a:lvl2pPr>
      <a:lvl3pPr marL="748626" indent="0" algn="ctr" defTabSz="456789" rtl="0" eaLnBrk="1" latinLnBrk="0" hangingPunct="1">
        <a:lnSpc>
          <a:spcPts val="2198"/>
        </a:lnSpc>
        <a:spcBef>
          <a:spcPts val="0"/>
        </a:spcBef>
        <a:spcAft>
          <a:spcPts val="599"/>
        </a:spcAft>
        <a:buClr>
          <a:schemeClr val="tx1"/>
        </a:buClr>
        <a:buFontTx/>
        <a:buNone/>
        <a:defRPr sz="1798" b="0" kern="1200" baseline="0">
          <a:solidFill>
            <a:schemeClr val="tx1"/>
          </a:solidFill>
          <a:latin typeface="+mn-lt"/>
          <a:ea typeface="+mn-ea"/>
          <a:cs typeface="+mn-cs"/>
        </a:defRPr>
      </a:lvl3pPr>
      <a:lvl4pPr marL="1091217" marR="0" indent="0" algn="ctr" defTabSz="456789" rtl="0" eaLnBrk="1" fontAlgn="auto" latinLnBrk="0" hangingPunct="1">
        <a:lnSpc>
          <a:spcPts val="2198"/>
        </a:lnSpc>
        <a:spcBef>
          <a:spcPts val="0"/>
        </a:spcBef>
        <a:spcAft>
          <a:spcPts val="599"/>
        </a:spcAft>
        <a:buClr>
          <a:schemeClr val="tx1"/>
        </a:buClr>
        <a:buSzTx/>
        <a:buFontTx/>
        <a:buNone/>
        <a:tabLst/>
        <a:defRPr sz="1599" b="0" kern="1200">
          <a:solidFill>
            <a:schemeClr val="tx1"/>
          </a:solidFill>
          <a:latin typeface="+mn-lt"/>
          <a:ea typeface="+mn-ea"/>
          <a:cs typeface="+mn-cs"/>
        </a:defRPr>
      </a:lvl4pPr>
      <a:lvl5pPr marL="1370366" indent="0" algn="ctr" defTabSz="456789" rtl="0" eaLnBrk="1" latinLnBrk="0" hangingPunct="1">
        <a:lnSpc>
          <a:spcPts val="2198"/>
        </a:lnSpc>
        <a:spcBef>
          <a:spcPts val="0"/>
        </a:spcBef>
        <a:spcAft>
          <a:spcPts val="599"/>
        </a:spcAft>
        <a:buClr>
          <a:schemeClr val="tx1"/>
        </a:buClr>
        <a:buFontTx/>
        <a:buNone/>
        <a:tabLst/>
        <a:defRPr sz="1399" b="0" kern="1200" baseline="0">
          <a:solidFill>
            <a:schemeClr val="tx1"/>
          </a:solidFill>
          <a:latin typeface="+mn-lt"/>
          <a:ea typeface="+mn-ea"/>
          <a:cs typeface="+mn-cs"/>
        </a:defRPr>
      </a:lvl5pPr>
      <a:lvl6pPr marL="2512337" indent="-228394" algn="l" defTabSz="456789" rtl="0" eaLnBrk="1" latinLnBrk="0" hangingPunct="1">
        <a:spcBef>
          <a:spcPct val="20000"/>
        </a:spcBef>
        <a:buFont typeface="Arial"/>
        <a:buChar char="•"/>
        <a:defRPr sz="1998" kern="1200">
          <a:solidFill>
            <a:schemeClr val="tx1"/>
          </a:solidFill>
          <a:latin typeface="+mn-lt"/>
          <a:ea typeface="+mn-ea"/>
          <a:cs typeface="+mn-cs"/>
        </a:defRPr>
      </a:lvl6pPr>
      <a:lvl7pPr marL="2969125" indent="-228394" algn="l" defTabSz="456789" rtl="0" eaLnBrk="1" latinLnBrk="0" hangingPunct="1">
        <a:spcBef>
          <a:spcPct val="20000"/>
        </a:spcBef>
        <a:buFont typeface="Arial"/>
        <a:buChar char="•"/>
        <a:defRPr sz="1998" kern="1200">
          <a:solidFill>
            <a:schemeClr val="tx1"/>
          </a:solidFill>
          <a:latin typeface="+mn-lt"/>
          <a:ea typeface="+mn-ea"/>
          <a:cs typeface="+mn-cs"/>
        </a:defRPr>
      </a:lvl7pPr>
      <a:lvl8pPr marL="3425914" indent="-228394" algn="l" defTabSz="456789" rtl="0" eaLnBrk="1" latinLnBrk="0" hangingPunct="1">
        <a:spcBef>
          <a:spcPct val="20000"/>
        </a:spcBef>
        <a:buFont typeface="Arial"/>
        <a:buChar char="•"/>
        <a:defRPr sz="1998" kern="1200">
          <a:solidFill>
            <a:schemeClr val="tx1"/>
          </a:solidFill>
          <a:latin typeface="+mn-lt"/>
          <a:ea typeface="+mn-ea"/>
          <a:cs typeface="+mn-cs"/>
        </a:defRPr>
      </a:lvl8pPr>
      <a:lvl9pPr marL="3882702" indent="-228394" algn="l" defTabSz="456789" rtl="0" eaLnBrk="1" latinLnBrk="0" hangingPunct="1">
        <a:spcBef>
          <a:spcPct val="20000"/>
        </a:spcBef>
        <a:buFont typeface="Arial"/>
        <a:buChar char="•"/>
        <a:defRPr sz="1998" kern="1200">
          <a:solidFill>
            <a:schemeClr val="tx1"/>
          </a:solidFill>
          <a:latin typeface="+mn-lt"/>
          <a:ea typeface="+mn-ea"/>
          <a:cs typeface="+mn-cs"/>
        </a:defRPr>
      </a:lvl9pPr>
    </p:bodyStyle>
    <p:otherStyle>
      <a:defPPr>
        <a:defRPr lang="en-US"/>
      </a:defPPr>
      <a:lvl1pPr marL="0" algn="l" defTabSz="456789" rtl="0" eaLnBrk="1" latinLnBrk="0" hangingPunct="1">
        <a:defRPr sz="1798" kern="1200">
          <a:solidFill>
            <a:schemeClr val="tx1"/>
          </a:solidFill>
          <a:latin typeface="+mn-lt"/>
          <a:ea typeface="+mn-ea"/>
          <a:cs typeface="+mn-cs"/>
        </a:defRPr>
      </a:lvl1pPr>
      <a:lvl2pPr marL="456789" algn="l" defTabSz="456789" rtl="0" eaLnBrk="1" latinLnBrk="0" hangingPunct="1">
        <a:defRPr sz="1798" kern="1200">
          <a:solidFill>
            <a:schemeClr val="tx1"/>
          </a:solidFill>
          <a:latin typeface="+mn-lt"/>
          <a:ea typeface="+mn-ea"/>
          <a:cs typeface="+mn-cs"/>
        </a:defRPr>
      </a:lvl2pPr>
      <a:lvl3pPr marL="913577" algn="l" defTabSz="456789" rtl="0" eaLnBrk="1" latinLnBrk="0" hangingPunct="1">
        <a:defRPr sz="1798" kern="1200">
          <a:solidFill>
            <a:schemeClr val="tx1"/>
          </a:solidFill>
          <a:latin typeface="+mn-lt"/>
          <a:ea typeface="+mn-ea"/>
          <a:cs typeface="+mn-cs"/>
        </a:defRPr>
      </a:lvl3pPr>
      <a:lvl4pPr marL="1370366" algn="l" defTabSz="456789" rtl="0" eaLnBrk="1" latinLnBrk="0" hangingPunct="1">
        <a:defRPr sz="1798" kern="1200">
          <a:solidFill>
            <a:schemeClr val="tx1"/>
          </a:solidFill>
          <a:latin typeface="+mn-lt"/>
          <a:ea typeface="+mn-ea"/>
          <a:cs typeface="+mn-cs"/>
        </a:defRPr>
      </a:lvl4pPr>
      <a:lvl5pPr marL="1827154" algn="l" defTabSz="456789" rtl="0" eaLnBrk="1" latinLnBrk="0" hangingPunct="1">
        <a:defRPr sz="1798" kern="1200">
          <a:solidFill>
            <a:schemeClr val="tx1"/>
          </a:solidFill>
          <a:latin typeface="+mn-lt"/>
          <a:ea typeface="+mn-ea"/>
          <a:cs typeface="+mn-cs"/>
        </a:defRPr>
      </a:lvl5pPr>
      <a:lvl6pPr marL="2283943" algn="l" defTabSz="456789" rtl="0" eaLnBrk="1" latinLnBrk="0" hangingPunct="1">
        <a:defRPr sz="1798" kern="1200">
          <a:solidFill>
            <a:schemeClr val="tx1"/>
          </a:solidFill>
          <a:latin typeface="+mn-lt"/>
          <a:ea typeface="+mn-ea"/>
          <a:cs typeface="+mn-cs"/>
        </a:defRPr>
      </a:lvl6pPr>
      <a:lvl7pPr marL="2740731" algn="l" defTabSz="456789" rtl="0" eaLnBrk="1" latinLnBrk="0" hangingPunct="1">
        <a:defRPr sz="1798" kern="1200">
          <a:solidFill>
            <a:schemeClr val="tx1"/>
          </a:solidFill>
          <a:latin typeface="+mn-lt"/>
          <a:ea typeface="+mn-ea"/>
          <a:cs typeface="+mn-cs"/>
        </a:defRPr>
      </a:lvl7pPr>
      <a:lvl8pPr marL="3197520" algn="l" defTabSz="456789" rtl="0" eaLnBrk="1" latinLnBrk="0" hangingPunct="1">
        <a:defRPr sz="1798" kern="1200">
          <a:solidFill>
            <a:schemeClr val="tx1"/>
          </a:solidFill>
          <a:latin typeface="+mn-lt"/>
          <a:ea typeface="+mn-ea"/>
          <a:cs typeface="+mn-cs"/>
        </a:defRPr>
      </a:lvl8pPr>
      <a:lvl9pPr marL="3654308" algn="l" defTabSz="456789" rtl="0" eaLnBrk="1" latinLnBrk="0" hangingPunct="1">
        <a:defRPr sz="179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17" name="Footer Placeholder 4"/>
          <p:cNvSpPr>
            <a:spLocks noGrp="1"/>
          </p:cNvSpPr>
          <p:nvPr>
            <p:ph type="ftr" sz="quarter" idx="3"/>
          </p:nvPr>
        </p:nvSpPr>
        <p:spPr>
          <a:xfrm>
            <a:off x="3124200" y="4767610"/>
            <a:ext cx="2895600" cy="272797"/>
          </a:xfrm>
          <a:prstGeom prst="rect">
            <a:avLst/>
          </a:prstGeom>
        </p:spPr>
        <p:txBody>
          <a:bodyPr vert="horz" lIns="91440" tIns="45720" rIns="91440" bIns="45720" rtlCol="0" anchor="ctr"/>
          <a:lstStyle>
            <a:lvl1pPr algn="ctr">
              <a:defRPr sz="799" baseline="0">
                <a:solidFill>
                  <a:schemeClr val="bg1">
                    <a:lumMod val="75000"/>
                  </a:schemeClr>
                </a:solidFill>
              </a:defRPr>
            </a:lvl1pPr>
          </a:lstStyle>
          <a:p>
            <a:r>
              <a:rPr lang="en-US">
                <a:solidFill>
                  <a:prstClr val="white">
                    <a:lumMod val="75000"/>
                  </a:prstClr>
                </a:solidFill>
              </a:rPr>
              <a:t>© 2016 CA. All RIGHTS RESERVED.</a:t>
            </a:r>
          </a:p>
        </p:txBody>
      </p:sp>
      <p:sp>
        <p:nvSpPr>
          <p:cNvPr id="18" name="Slide Number Placeholder 5"/>
          <p:cNvSpPr>
            <a:spLocks noGrp="1"/>
          </p:cNvSpPr>
          <p:nvPr>
            <p:ph type="sldNum" sz="quarter" idx="4"/>
          </p:nvPr>
        </p:nvSpPr>
        <p:spPr>
          <a:xfrm>
            <a:off x="452439" y="4767610"/>
            <a:ext cx="392501" cy="272797"/>
          </a:xfrm>
          <a:prstGeom prst="rect">
            <a:avLst/>
          </a:prstGeom>
        </p:spPr>
        <p:txBody>
          <a:bodyPr vert="horz" lIns="91440" tIns="45720" rIns="91440" bIns="45720" rtlCol="0" anchor="ctr"/>
          <a:lstStyle>
            <a:lvl1pPr algn="l">
              <a:defRPr sz="799" baseline="0">
                <a:solidFill>
                  <a:schemeClr val="bg1">
                    <a:lumMod val="75000"/>
                  </a:schemeClr>
                </a:solidFill>
              </a:defRPr>
            </a:lvl1pPr>
          </a:lstStyle>
          <a:p>
            <a:fld id="{B253FF73-56A9-104A-8EEB-34ED56CC4EE9}" type="slidenum">
              <a:rPr lang="en-US" smtClean="0">
                <a:solidFill>
                  <a:prstClr val="white">
                    <a:lumMod val="75000"/>
                  </a:prstClr>
                </a:solidFill>
              </a:rPr>
              <a:pPr/>
              <a:t>‹#›</a:t>
            </a:fld>
            <a:endParaRPr lang="en-US">
              <a:solidFill>
                <a:prstClr val="white">
                  <a:lumMod val="75000"/>
                </a:prstClr>
              </a:solidFill>
            </a:endParaRP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74002" y="4813261"/>
            <a:ext cx="843902" cy="159955"/>
          </a:xfrm>
          <a:prstGeom prst="rect">
            <a:avLst/>
          </a:prstGeom>
        </p:spPr>
      </p:pic>
      <p:sp>
        <p:nvSpPr>
          <p:cNvPr id="20" name="Footer Placeholder 4"/>
          <p:cNvSpPr txBox="1">
            <a:spLocks/>
          </p:cNvSpPr>
          <p:nvPr userDrawn="1"/>
        </p:nvSpPr>
        <p:spPr>
          <a:xfrm>
            <a:off x="1211422" y="4767610"/>
            <a:ext cx="2895600" cy="272797"/>
          </a:xfrm>
          <a:prstGeom prst="rect">
            <a:avLst/>
          </a:prstGeom>
        </p:spPr>
        <p:txBody>
          <a:bodyPr vert="horz" lIns="91355" tIns="45678" rIns="91355" bIns="45678" rtlCol="0" anchor="ctr"/>
          <a:lstStyle>
            <a:defPPr>
              <a:defRPr lang="en-US"/>
            </a:defPPr>
            <a:lvl1pPr marL="0" algn="ctr" defTabSz="457200" rtl="0" eaLnBrk="1" latinLnBrk="0" hangingPunct="1">
              <a:defRPr sz="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99">
                <a:solidFill>
                  <a:prstClr val="white">
                    <a:lumMod val="75000"/>
                  </a:prstClr>
                </a:solidFill>
              </a:rPr>
              <a:t>@CAWORLD     #CAWORLD</a:t>
            </a:r>
          </a:p>
        </p:txBody>
      </p:sp>
      <p:sp>
        <p:nvSpPr>
          <p:cNvPr id="8" name="Footer Placeholder 4"/>
          <p:cNvSpPr txBox="1">
            <a:spLocks/>
          </p:cNvSpPr>
          <p:nvPr userDrawn="1"/>
        </p:nvSpPr>
        <p:spPr>
          <a:xfrm>
            <a:off x="3124200" y="4767610"/>
            <a:ext cx="2895600" cy="272797"/>
          </a:xfrm>
          <a:prstGeom prst="rect">
            <a:avLst/>
          </a:prstGeom>
        </p:spPr>
        <p:txBody>
          <a:bodyPr vert="horz" lIns="91355" tIns="45678" rIns="91355" bIns="45678" rtlCol="0" anchor="ctr"/>
          <a:lstStyle>
            <a:defPPr>
              <a:defRPr lang="en-US"/>
            </a:defPPr>
            <a:lvl1pPr marL="0" algn="ctr" defTabSz="457200" rtl="0" eaLnBrk="1" latinLnBrk="0" hangingPunct="1">
              <a:defRPr sz="800" kern="1200" baseline="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99">
                <a:solidFill>
                  <a:prstClr val="black">
                    <a:lumMod val="50000"/>
                    <a:lumOff val="50000"/>
                  </a:prstClr>
                </a:solidFill>
              </a:rPr>
              <a:t>© 2016 CA. All RIGHTS RESERVED.</a:t>
            </a:r>
          </a:p>
        </p:txBody>
      </p:sp>
      <p:sp>
        <p:nvSpPr>
          <p:cNvPr id="9" name="Slide Number Placeholder 5"/>
          <p:cNvSpPr txBox="1">
            <a:spLocks/>
          </p:cNvSpPr>
          <p:nvPr userDrawn="1"/>
        </p:nvSpPr>
        <p:spPr>
          <a:xfrm>
            <a:off x="452439" y="4767610"/>
            <a:ext cx="392501" cy="272797"/>
          </a:xfrm>
          <a:prstGeom prst="rect">
            <a:avLst/>
          </a:prstGeom>
        </p:spPr>
        <p:txBody>
          <a:bodyPr vert="horz" lIns="91355" tIns="45678" rIns="91355" bIns="45678" rtlCol="0" anchor="ctr"/>
          <a:lstStyle>
            <a:defPPr>
              <a:defRPr lang="en-US"/>
            </a:defPPr>
            <a:lvl1pPr marL="0" algn="l" defTabSz="457200" rtl="0" eaLnBrk="1" latinLnBrk="0" hangingPunct="1">
              <a:defRPr sz="800" kern="1200" baseline="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253FF73-56A9-104A-8EEB-34ED56CC4EE9}" type="slidenum">
              <a:rPr lang="en-US" sz="799" smtClean="0">
                <a:solidFill>
                  <a:prstClr val="black">
                    <a:lumMod val="50000"/>
                    <a:lumOff val="50000"/>
                  </a:prstClr>
                </a:solidFill>
              </a:rPr>
              <a:pPr/>
              <a:t>‹#›</a:t>
            </a:fld>
            <a:endParaRPr lang="en-US" sz="799">
              <a:solidFill>
                <a:prstClr val="black">
                  <a:lumMod val="50000"/>
                  <a:lumOff val="50000"/>
                </a:prstClr>
              </a:solidFill>
            </a:endParaRPr>
          </a:p>
        </p:txBody>
      </p:sp>
      <p:sp>
        <p:nvSpPr>
          <p:cNvPr id="10" name="Footer Placeholder 4"/>
          <p:cNvSpPr txBox="1">
            <a:spLocks/>
          </p:cNvSpPr>
          <p:nvPr userDrawn="1"/>
        </p:nvSpPr>
        <p:spPr>
          <a:xfrm>
            <a:off x="1211422" y="4767610"/>
            <a:ext cx="2895600" cy="272797"/>
          </a:xfrm>
          <a:prstGeom prst="rect">
            <a:avLst/>
          </a:prstGeom>
        </p:spPr>
        <p:txBody>
          <a:bodyPr vert="horz" lIns="91355" tIns="45678" rIns="91355" bIns="45678" rtlCol="0" anchor="ctr"/>
          <a:lstStyle>
            <a:defPPr>
              <a:defRPr lang="en-US"/>
            </a:defPPr>
            <a:lvl1pPr marL="0" algn="ctr" defTabSz="457200" rtl="0" eaLnBrk="1" latinLnBrk="0" hangingPunct="1">
              <a:defRPr sz="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99">
                <a:solidFill>
                  <a:prstClr val="black">
                    <a:lumMod val="50000"/>
                    <a:lumOff val="50000"/>
                  </a:prstClr>
                </a:solidFill>
              </a:rPr>
              <a:t>@CAWORLD     #CAWORLD</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22701" y="4807039"/>
            <a:ext cx="958014" cy="182172"/>
          </a:xfrm>
          <a:prstGeom prst="rect">
            <a:avLst/>
          </a:prstGeom>
        </p:spPr>
      </p:pic>
      <p:pic>
        <p:nvPicPr>
          <p:cNvPr id="12" name="Picture 11" descr="CAW_PPT_Template_Band_Pin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0" y="0"/>
            <a:ext cx="9144000" cy="2080617"/>
          </a:xfrm>
          <a:prstGeom prst="rect">
            <a:avLst/>
          </a:prstGeom>
        </p:spPr>
      </p:pic>
    </p:spTree>
    <p:extLst>
      <p:ext uri="{BB962C8B-B14F-4D97-AF65-F5344CB8AC3E}">
        <p14:creationId xmlns:p14="http://schemas.microsoft.com/office/powerpoint/2010/main" val="2376975995"/>
      </p:ext>
    </p:extLst>
  </p:cSld>
  <p:clrMap bg1="lt1" tx1="dk1" bg2="lt2" tx2="dk2" accent1="accent1" accent2="accent2" accent3="accent3" accent4="accent4" accent5="accent5" accent6="accent6" hlink="hlink" folHlink="folHlink"/>
  <p:sldLayoutIdLst>
    <p:sldLayoutId id="2147483918"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456789" rtl="0" eaLnBrk="1" latinLnBrk="0" hangingPunct="1">
        <a:lnSpc>
          <a:spcPct val="90000"/>
        </a:lnSpc>
        <a:spcBef>
          <a:spcPct val="0"/>
        </a:spcBef>
        <a:buNone/>
        <a:defRPr lang="en-US" sz="1399" b="1" i="0" u="none" kern="1200" cap="all" baseline="0" dirty="0">
          <a:solidFill>
            <a:schemeClr val="bg1"/>
          </a:solidFill>
          <a:latin typeface="+mj-lt"/>
          <a:ea typeface="+mj-ea"/>
          <a:cs typeface="+mj-cs"/>
        </a:defRPr>
      </a:lvl1pPr>
    </p:titleStyle>
    <p:bodyStyle>
      <a:lvl1pPr marL="0" indent="0" algn="ctr" defTabSz="456789" rtl="0" eaLnBrk="1" latinLnBrk="0" hangingPunct="1">
        <a:lnSpc>
          <a:spcPts val="1798"/>
        </a:lnSpc>
        <a:spcBef>
          <a:spcPts val="200"/>
        </a:spcBef>
        <a:spcAft>
          <a:spcPts val="200"/>
        </a:spcAft>
        <a:buClr>
          <a:schemeClr val="tx1"/>
        </a:buClr>
        <a:buFontTx/>
        <a:buNone/>
        <a:defRPr sz="2398" b="1" i="0" kern="800" baseline="0">
          <a:solidFill>
            <a:schemeClr val="tx1"/>
          </a:solidFill>
          <a:latin typeface="+mn-lt"/>
          <a:ea typeface="+mn-ea"/>
          <a:cs typeface="+mn-cs"/>
        </a:defRPr>
      </a:lvl1pPr>
      <a:lvl2pPr marL="393346" indent="0" algn="ctr" defTabSz="456789" rtl="0" eaLnBrk="1" latinLnBrk="0" hangingPunct="1">
        <a:lnSpc>
          <a:spcPts val="2198"/>
        </a:lnSpc>
        <a:spcBef>
          <a:spcPts val="0"/>
        </a:spcBef>
        <a:spcAft>
          <a:spcPts val="599"/>
        </a:spcAft>
        <a:buClr>
          <a:schemeClr val="tx1"/>
        </a:buClr>
        <a:buFontTx/>
        <a:buNone/>
        <a:defRPr sz="1998" b="0" i="0" u="none" kern="1200" baseline="0">
          <a:solidFill>
            <a:schemeClr val="tx1"/>
          </a:solidFill>
          <a:latin typeface="+mn-lt"/>
          <a:ea typeface="+mn-ea"/>
          <a:cs typeface="+mn-cs"/>
        </a:defRPr>
      </a:lvl2pPr>
      <a:lvl3pPr marL="748626" indent="0" algn="ctr" defTabSz="456789" rtl="0" eaLnBrk="1" latinLnBrk="0" hangingPunct="1">
        <a:lnSpc>
          <a:spcPts val="2198"/>
        </a:lnSpc>
        <a:spcBef>
          <a:spcPts val="0"/>
        </a:spcBef>
        <a:spcAft>
          <a:spcPts val="599"/>
        </a:spcAft>
        <a:buClr>
          <a:schemeClr val="tx1"/>
        </a:buClr>
        <a:buFontTx/>
        <a:buNone/>
        <a:defRPr sz="1798" b="0" kern="1200" baseline="0">
          <a:solidFill>
            <a:schemeClr val="tx1"/>
          </a:solidFill>
          <a:latin typeface="+mn-lt"/>
          <a:ea typeface="+mn-ea"/>
          <a:cs typeface="+mn-cs"/>
        </a:defRPr>
      </a:lvl3pPr>
      <a:lvl4pPr marL="1091217" marR="0" indent="0" algn="ctr" defTabSz="456789" rtl="0" eaLnBrk="1" fontAlgn="auto" latinLnBrk="0" hangingPunct="1">
        <a:lnSpc>
          <a:spcPts val="2198"/>
        </a:lnSpc>
        <a:spcBef>
          <a:spcPts val="0"/>
        </a:spcBef>
        <a:spcAft>
          <a:spcPts val="599"/>
        </a:spcAft>
        <a:buClr>
          <a:schemeClr val="tx1"/>
        </a:buClr>
        <a:buSzTx/>
        <a:buFontTx/>
        <a:buNone/>
        <a:tabLst/>
        <a:defRPr sz="1599" b="0" kern="1200">
          <a:solidFill>
            <a:schemeClr val="tx1"/>
          </a:solidFill>
          <a:latin typeface="+mn-lt"/>
          <a:ea typeface="+mn-ea"/>
          <a:cs typeface="+mn-cs"/>
        </a:defRPr>
      </a:lvl4pPr>
      <a:lvl5pPr marL="1370366" indent="0" algn="ctr" defTabSz="456789" rtl="0" eaLnBrk="1" latinLnBrk="0" hangingPunct="1">
        <a:lnSpc>
          <a:spcPts val="2198"/>
        </a:lnSpc>
        <a:spcBef>
          <a:spcPts val="0"/>
        </a:spcBef>
        <a:spcAft>
          <a:spcPts val="599"/>
        </a:spcAft>
        <a:buClr>
          <a:schemeClr val="tx1"/>
        </a:buClr>
        <a:buFontTx/>
        <a:buNone/>
        <a:tabLst/>
        <a:defRPr sz="1399" b="0" kern="1200" baseline="0">
          <a:solidFill>
            <a:schemeClr val="tx1"/>
          </a:solidFill>
          <a:latin typeface="+mn-lt"/>
          <a:ea typeface="+mn-ea"/>
          <a:cs typeface="+mn-cs"/>
        </a:defRPr>
      </a:lvl5pPr>
      <a:lvl6pPr marL="2512337" indent="-228394" algn="l" defTabSz="456789" rtl="0" eaLnBrk="1" latinLnBrk="0" hangingPunct="1">
        <a:spcBef>
          <a:spcPct val="20000"/>
        </a:spcBef>
        <a:buFont typeface="Arial"/>
        <a:buChar char="•"/>
        <a:defRPr sz="1998" kern="1200">
          <a:solidFill>
            <a:schemeClr val="tx1"/>
          </a:solidFill>
          <a:latin typeface="+mn-lt"/>
          <a:ea typeface="+mn-ea"/>
          <a:cs typeface="+mn-cs"/>
        </a:defRPr>
      </a:lvl6pPr>
      <a:lvl7pPr marL="2969125" indent="-228394" algn="l" defTabSz="456789" rtl="0" eaLnBrk="1" latinLnBrk="0" hangingPunct="1">
        <a:spcBef>
          <a:spcPct val="20000"/>
        </a:spcBef>
        <a:buFont typeface="Arial"/>
        <a:buChar char="•"/>
        <a:defRPr sz="1998" kern="1200">
          <a:solidFill>
            <a:schemeClr val="tx1"/>
          </a:solidFill>
          <a:latin typeface="+mn-lt"/>
          <a:ea typeface="+mn-ea"/>
          <a:cs typeface="+mn-cs"/>
        </a:defRPr>
      </a:lvl7pPr>
      <a:lvl8pPr marL="3425914" indent="-228394" algn="l" defTabSz="456789" rtl="0" eaLnBrk="1" latinLnBrk="0" hangingPunct="1">
        <a:spcBef>
          <a:spcPct val="20000"/>
        </a:spcBef>
        <a:buFont typeface="Arial"/>
        <a:buChar char="•"/>
        <a:defRPr sz="1998" kern="1200">
          <a:solidFill>
            <a:schemeClr val="tx1"/>
          </a:solidFill>
          <a:latin typeface="+mn-lt"/>
          <a:ea typeface="+mn-ea"/>
          <a:cs typeface="+mn-cs"/>
        </a:defRPr>
      </a:lvl8pPr>
      <a:lvl9pPr marL="3882702" indent="-228394" algn="l" defTabSz="456789" rtl="0" eaLnBrk="1" latinLnBrk="0" hangingPunct="1">
        <a:spcBef>
          <a:spcPct val="20000"/>
        </a:spcBef>
        <a:buFont typeface="Arial"/>
        <a:buChar char="•"/>
        <a:defRPr sz="1998" kern="1200">
          <a:solidFill>
            <a:schemeClr val="tx1"/>
          </a:solidFill>
          <a:latin typeface="+mn-lt"/>
          <a:ea typeface="+mn-ea"/>
          <a:cs typeface="+mn-cs"/>
        </a:defRPr>
      </a:lvl9pPr>
    </p:bodyStyle>
    <p:otherStyle>
      <a:defPPr>
        <a:defRPr lang="en-US"/>
      </a:defPPr>
      <a:lvl1pPr marL="0" algn="l" defTabSz="456789" rtl="0" eaLnBrk="1" latinLnBrk="0" hangingPunct="1">
        <a:defRPr sz="1798" kern="1200">
          <a:solidFill>
            <a:schemeClr val="tx1"/>
          </a:solidFill>
          <a:latin typeface="+mn-lt"/>
          <a:ea typeface="+mn-ea"/>
          <a:cs typeface="+mn-cs"/>
        </a:defRPr>
      </a:lvl1pPr>
      <a:lvl2pPr marL="456789" algn="l" defTabSz="456789" rtl="0" eaLnBrk="1" latinLnBrk="0" hangingPunct="1">
        <a:defRPr sz="1798" kern="1200">
          <a:solidFill>
            <a:schemeClr val="tx1"/>
          </a:solidFill>
          <a:latin typeface="+mn-lt"/>
          <a:ea typeface="+mn-ea"/>
          <a:cs typeface="+mn-cs"/>
        </a:defRPr>
      </a:lvl2pPr>
      <a:lvl3pPr marL="913577" algn="l" defTabSz="456789" rtl="0" eaLnBrk="1" latinLnBrk="0" hangingPunct="1">
        <a:defRPr sz="1798" kern="1200">
          <a:solidFill>
            <a:schemeClr val="tx1"/>
          </a:solidFill>
          <a:latin typeface="+mn-lt"/>
          <a:ea typeface="+mn-ea"/>
          <a:cs typeface="+mn-cs"/>
        </a:defRPr>
      </a:lvl3pPr>
      <a:lvl4pPr marL="1370366" algn="l" defTabSz="456789" rtl="0" eaLnBrk="1" latinLnBrk="0" hangingPunct="1">
        <a:defRPr sz="1798" kern="1200">
          <a:solidFill>
            <a:schemeClr val="tx1"/>
          </a:solidFill>
          <a:latin typeface="+mn-lt"/>
          <a:ea typeface="+mn-ea"/>
          <a:cs typeface="+mn-cs"/>
        </a:defRPr>
      </a:lvl4pPr>
      <a:lvl5pPr marL="1827154" algn="l" defTabSz="456789" rtl="0" eaLnBrk="1" latinLnBrk="0" hangingPunct="1">
        <a:defRPr sz="1798" kern="1200">
          <a:solidFill>
            <a:schemeClr val="tx1"/>
          </a:solidFill>
          <a:latin typeface="+mn-lt"/>
          <a:ea typeface="+mn-ea"/>
          <a:cs typeface="+mn-cs"/>
        </a:defRPr>
      </a:lvl5pPr>
      <a:lvl6pPr marL="2283943" algn="l" defTabSz="456789" rtl="0" eaLnBrk="1" latinLnBrk="0" hangingPunct="1">
        <a:defRPr sz="1798" kern="1200">
          <a:solidFill>
            <a:schemeClr val="tx1"/>
          </a:solidFill>
          <a:latin typeface="+mn-lt"/>
          <a:ea typeface="+mn-ea"/>
          <a:cs typeface="+mn-cs"/>
        </a:defRPr>
      </a:lvl6pPr>
      <a:lvl7pPr marL="2740731" algn="l" defTabSz="456789" rtl="0" eaLnBrk="1" latinLnBrk="0" hangingPunct="1">
        <a:defRPr sz="1798" kern="1200">
          <a:solidFill>
            <a:schemeClr val="tx1"/>
          </a:solidFill>
          <a:latin typeface="+mn-lt"/>
          <a:ea typeface="+mn-ea"/>
          <a:cs typeface="+mn-cs"/>
        </a:defRPr>
      </a:lvl7pPr>
      <a:lvl8pPr marL="3197520" algn="l" defTabSz="456789" rtl="0" eaLnBrk="1" latinLnBrk="0" hangingPunct="1">
        <a:defRPr sz="1798" kern="1200">
          <a:solidFill>
            <a:schemeClr val="tx1"/>
          </a:solidFill>
          <a:latin typeface="+mn-lt"/>
          <a:ea typeface="+mn-ea"/>
          <a:cs typeface="+mn-cs"/>
        </a:defRPr>
      </a:lvl8pPr>
      <a:lvl9pPr marL="3654308" algn="l" defTabSz="456789" rtl="0" eaLnBrk="1" latinLnBrk="0" hangingPunct="1">
        <a:defRPr sz="1798"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7" name="Footer Placeholder 4"/>
          <p:cNvSpPr>
            <a:spLocks noGrp="1"/>
          </p:cNvSpPr>
          <p:nvPr>
            <p:ph type="ftr" sz="quarter" idx="3"/>
          </p:nvPr>
        </p:nvSpPr>
        <p:spPr>
          <a:xfrm>
            <a:off x="3124200" y="4767610"/>
            <a:ext cx="2895600" cy="272797"/>
          </a:xfrm>
          <a:prstGeom prst="rect">
            <a:avLst/>
          </a:prstGeom>
        </p:spPr>
        <p:txBody>
          <a:bodyPr vert="horz" lIns="91440" tIns="45720" rIns="91440" bIns="45720" rtlCol="0" anchor="ctr"/>
          <a:lstStyle>
            <a:lvl1pPr algn="ctr">
              <a:defRPr sz="799" baseline="0">
                <a:solidFill>
                  <a:schemeClr val="bg1">
                    <a:lumMod val="75000"/>
                  </a:schemeClr>
                </a:solidFill>
              </a:defRPr>
            </a:lvl1pPr>
          </a:lstStyle>
          <a:p>
            <a:r>
              <a:rPr lang="en-US">
                <a:solidFill>
                  <a:prstClr val="white">
                    <a:lumMod val="75000"/>
                  </a:prstClr>
                </a:solidFill>
              </a:rPr>
              <a:t>© 2016 CA. All RIGHTS RESERVED.</a:t>
            </a:r>
          </a:p>
        </p:txBody>
      </p:sp>
      <p:sp>
        <p:nvSpPr>
          <p:cNvPr id="18" name="Slide Number Placeholder 5"/>
          <p:cNvSpPr>
            <a:spLocks noGrp="1"/>
          </p:cNvSpPr>
          <p:nvPr>
            <p:ph type="sldNum" sz="quarter" idx="4"/>
          </p:nvPr>
        </p:nvSpPr>
        <p:spPr>
          <a:xfrm>
            <a:off x="452439" y="4767610"/>
            <a:ext cx="392501" cy="272797"/>
          </a:xfrm>
          <a:prstGeom prst="rect">
            <a:avLst/>
          </a:prstGeom>
        </p:spPr>
        <p:txBody>
          <a:bodyPr vert="horz" lIns="91440" tIns="45720" rIns="91440" bIns="45720" rtlCol="0" anchor="ctr"/>
          <a:lstStyle>
            <a:lvl1pPr algn="l">
              <a:defRPr sz="799" baseline="0">
                <a:solidFill>
                  <a:schemeClr val="bg1">
                    <a:lumMod val="75000"/>
                  </a:schemeClr>
                </a:solidFill>
              </a:defRPr>
            </a:lvl1pPr>
          </a:lstStyle>
          <a:p>
            <a:fld id="{B253FF73-56A9-104A-8EEB-34ED56CC4EE9}" type="slidenum">
              <a:rPr lang="en-US" smtClean="0">
                <a:solidFill>
                  <a:prstClr val="white">
                    <a:lumMod val="75000"/>
                  </a:prstClr>
                </a:solidFill>
              </a:rPr>
              <a:pPr/>
              <a:t>‹#›</a:t>
            </a:fld>
            <a:endParaRPr lang="en-US">
              <a:solidFill>
                <a:prstClr val="white">
                  <a:lumMod val="75000"/>
                </a:prstClr>
              </a:solidFill>
            </a:endParaRP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74002" y="4813261"/>
            <a:ext cx="843902" cy="159955"/>
          </a:xfrm>
          <a:prstGeom prst="rect">
            <a:avLst/>
          </a:prstGeom>
        </p:spPr>
      </p:pic>
      <p:sp>
        <p:nvSpPr>
          <p:cNvPr id="20" name="Footer Placeholder 4"/>
          <p:cNvSpPr txBox="1">
            <a:spLocks/>
          </p:cNvSpPr>
          <p:nvPr userDrawn="1"/>
        </p:nvSpPr>
        <p:spPr>
          <a:xfrm>
            <a:off x="1211422" y="4767610"/>
            <a:ext cx="2895600" cy="272797"/>
          </a:xfrm>
          <a:prstGeom prst="rect">
            <a:avLst/>
          </a:prstGeom>
        </p:spPr>
        <p:txBody>
          <a:bodyPr vert="horz" lIns="91355" tIns="45678" rIns="91355" bIns="45678" rtlCol="0" anchor="ctr"/>
          <a:lstStyle>
            <a:defPPr>
              <a:defRPr lang="en-US"/>
            </a:defPPr>
            <a:lvl1pPr marL="0" algn="ctr" defTabSz="457200" rtl="0" eaLnBrk="1" latinLnBrk="0" hangingPunct="1">
              <a:defRPr sz="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99">
                <a:solidFill>
                  <a:prstClr val="white">
                    <a:lumMod val="75000"/>
                  </a:prstClr>
                </a:solidFill>
              </a:rPr>
              <a:t>@CAWORLD     #CAWORLD</a:t>
            </a:r>
          </a:p>
        </p:txBody>
      </p:sp>
      <p:sp>
        <p:nvSpPr>
          <p:cNvPr id="8" name="Footer Placeholder 4"/>
          <p:cNvSpPr txBox="1">
            <a:spLocks/>
          </p:cNvSpPr>
          <p:nvPr userDrawn="1"/>
        </p:nvSpPr>
        <p:spPr>
          <a:xfrm>
            <a:off x="3124200" y="4767610"/>
            <a:ext cx="2895600" cy="272797"/>
          </a:xfrm>
          <a:prstGeom prst="rect">
            <a:avLst/>
          </a:prstGeom>
        </p:spPr>
        <p:txBody>
          <a:bodyPr vert="horz" lIns="91355" tIns="45678" rIns="91355" bIns="45678" rtlCol="0" anchor="ctr"/>
          <a:lstStyle>
            <a:defPPr>
              <a:defRPr lang="en-US"/>
            </a:defPPr>
            <a:lvl1pPr marL="0" algn="ctr" defTabSz="457200" rtl="0" eaLnBrk="1" latinLnBrk="0" hangingPunct="1">
              <a:defRPr sz="800" kern="1200" baseline="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99">
                <a:solidFill>
                  <a:prstClr val="black">
                    <a:lumMod val="50000"/>
                    <a:lumOff val="50000"/>
                  </a:prstClr>
                </a:solidFill>
              </a:rPr>
              <a:t>© 2016 CA. All RIGHTS RESERVED.</a:t>
            </a:r>
          </a:p>
        </p:txBody>
      </p:sp>
      <p:sp>
        <p:nvSpPr>
          <p:cNvPr id="9" name="Slide Number Placeholder 5"/>
          <p:cNvSpPr txBox="1">
            <a:spLocks/>
          </p:cNvSpPr>
          <p:nvPr userDrawn="1"/>
        </p:nvSpPr>
        <p:spPr>
          <a:xfrm>
            <a:off x="452439" y="4767610"/>
            <a:ext cx="392501" cy="272797"/>
          </a:xfrm>
          <a:prstGeom prst="rect">
            <a:avLst/>
          </a:prstGeom>
        </p:spPr>
        <p:txBody>
          <a:bodyPr vert="horz" lIns="91355" tIns="45678" rIns="91355" bIns="45678" rtlCol="0" anchor="ctr"/>
          <a:lstStyle>
            <a:defPPr>
              <a:defRPr lang="en-US"/>
            </a:defPPr>
            <a:lvl1pPr marL="0" algn="l" defTabSz="457200" rtl="0" eaLnBrk="1" latinLnBrk="0" hangingPunct="1">
              <a:defRPr sz="800" kern="1200" baseline="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253FF73-56A9-104A-8EEB-34ED56CC4EE9}" type="slidenum">
              <a:rPr lang="en-US" sz="799" smtClean="0">
                <a:solidFill>
                  <a:prstClr val="black">
                    <a:lumMod val="50000"/>
                    <a:lumOff val="50000"/>
                  </a:prstClr>
                </a:solidFill>
              </a:rPr>
              <a:pPr/>
              <a:t>‹#›</a:t>
            </a:fld>
            <a:endParaRPr lang="en-US" sz="799">
              <a:solidFill>
                <a:prstClr val="black">
                  <a:lumMod val="50000"/>
                  <a:lumOff val="50000"/>
                </a:prstClr>
              </a:solidFill>
            </a:endParaRPr>
          </a:p>
        </p:txBody>
      </p:sp>
      <p:sp>
        <p:nvSpPr>
          <p:cNvPr id="10" name="Footer Placeholder 4"/>
          <p:cNvSpPr txBox="1">
            <a:spLocks/>
          </p:cNvSpPr>
          <p:nvPr userDrawn="1"/>
        </p:nvSpPr>
        <p:spPr>
          <a:xfrm>
            <a:off x="1211422" y="4767610"/>
            <a:ext cx="2895600" cy="272797"/>
          </a:xfrm>
          <a:prstGeom prst="rect">
            <a:avLst/>
          </a:prstGeom>
        </p:spPr>
        <p:txBody>
          <a:bodyPr vert="horz" lIns="91355" tIns="45678" rIns="91355" bIns="45678" rtlCol="0" anchor="ctr"/>
          <a:lstStyle>
            <a:defPPr>
              <a:defRPr lang="en-US"/>
            </a:defPPr>
            <a:lvl1pPr marL="0" algn="ctr" defTabSz="457200" rtl="0" eaLnBrk="1" latinLnBrk="0" hangingPunct="1">
              <a:defRPr sz="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99">
                <a:solidFill>
                  <a:prstClr val="black">
                    <a:lumMod val="50000"/>
                    <a:lumOff val="50000"/>
                  </a:prstClr>
                </a:solidFill>
              </a:rPr>
              <a:t>@CAWORLD     #CAWORLD</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22701" y="4807039"/>
            <a:ext cx="958014" cy="182172"/>
          </a:xfrm>
          <a:prstGeom prst="rect">
            <a:avLst/>
          </a:prstGeom>
        </p:spPr>
      </p:pic>
      <p:pic>
        <p:nvPicPr>
          <p:cNvPr id="12" name="Picture 11" descr="CAW_PPT_Template_Band_Orange.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ltGray">
          <a:xfrm>
            <a:off x="0" y="0"/>
            <a:ext cx="9144000" cy="2080617"/>
          </a:xfrm>
          <a:prstGeom prst="rect">
            <a:avLst/>
          </a:prstGeom>
        </p:spPr>
      </p:pic>
    </p:spTree>
    <p:extLst>
      <p:ext uri="{BB962C8B-B14F-4D97-AF65-F5344CB8AC3E}">
        <p14:creationId xmlns:p14="http://schemas.microsoft.com/office/powerpoint/2010/main" val="662028604"/>
      </p:ext>
    </p:extLst>
  </p:cSld>
  <p:clrMap bg1="lt1" tx1="dk1" bg2="lt2" tx2="dk2" accent1="accent1" accent2="accent2" accent3="accent3" accent4="accent4" accent5="accent5" accent6="accent6" hlink="hlink" folHlink="folHlink"/>
  <p:sldLayoutIdLst>
    <p:sldLayoutId id="2147483920"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456789" rtl="0" eaLnBrk="1" latinLnBrk="0" hangingPunct="1">
        <a:lnSpc>
          <a:spcPct val="90000"/>
        </a:lnSpc>
        <a:spcBef>
          <a:spcPct val="0"/>
        </a:spcBef>
        <a:buNone/>
        <a:defRPr lang="en-US" sz="1399" b="1" i="0" u="none" kern="1200" cap="all" baseline="0" dirty="0">
          <a:solidFill>
            <a:schemeClr val="bg1"/>
          </a:solidFill>
          <a:latin typeface="+mj-lt"/>
          <a:ea typeface="+mj-ea"/>
          <a:cs typeface="+mj-cs"/>
        </a:defRPr>
      </a:lvl1pPr>
    </p:titleStyle>
    <p:bodyStyle>
      <a:lvl1pPr marL="0" indent="0" algn="ctr" defTabSz="456789" rtl="0" eaLnBrk="1" latinLnBrk="0" hangingPunct="1">
        <a:lnSpc>
          <a:spcPts val="1798"/>
        </a:lnSpc>
        <a:spcBef>
          <a:spcPts val="200"/>
        </a:spcBef>
        <a:spcAft>
          <a:spcPts val="200"/>
        </a:spcAft>
        <a:buClr>
          <a:schemeClr val="tx1"/>
        </a:buClr>
        <a:buFontTx/>
        <a:buNone/>
        <a:defRPr sz="2398" b="1" i="0" kern="800" baseline="0">
          <a:solidFill>
            <a:schemeClr val="tx1"/>
          </a:solidFill>
          <a:latin typeface="+mn-lt"/>
          <a:ea typeface="+mn-ea"/>
          <a:cs typeface="+mn-cs"/>
        </a:defRPr>
      </a:lvl1pPr>
      <a:lvl2pPr marL="393346" indent="0" algn="ctr" defTabSz="456789" rtl="0" eaLnBrk="1" latinLnBrk="0" hangingPunct="1">
        <a:lnSpc>
          <a:spcPts val="2198"/>
        </a:lnSpc>
        <a:spcBef>
          <a:spcPts val="0"/>
        </a:spcBef>
        <a:spcAft>
          <a:spcPts val="599"/>
        </a:spcAft>
        <a:buClr>
          <a:schemeClr val="tx1"/>
        </a:buClr>
        <a:buFontTx/>
        <a:buNone/>
        <a:defRPr sz="1998" b="0" i="0" u="none" kern="1200" baseline="0">
          <a:solidFill>
            <a:schemeClr val="tx1"/>
          </a:solidFill>
          <a:latin typeface="+mn-lt"/>
          <a:ea typeface="+mn-ea"/>
          <a:cs typeface="+mn-cs"/>
        </a:defRPr>
      </a:lvl2pPr>
      <a:lvl3pPr marL="748626" indent="0" algn="ctr" defTabSz="456789" rtl="0" eaLnBrk="1" latinLnBrk="0" hangingPunct="1">
        <a:lnSpc>
          <a:spcPts val="2198"/>
        </a:lnSpc>
        <a:spcBef>
          <a:spcPts val="0"/>
        </a:spcBef>
        <a:spcAft>
          <a:spcPts val="599"/>
        </a:spcAft>
        <a:buClr>
          <a:schemeClr val="tx1"/>
        </a:buClr>
        <a:buFontTx/>
        <a:buNone/>
        <a:defRPr sz="1798" b="0" kern="1200" baseline="0">
          <a:solidFill>
            <a:schemeClr val="tx1"/>
          </a:solidFill>
          <a:latin typeface="+mn-lt"/>
          <a:ea typeface="+mn-ea"/>
          <a:cs typeface="+mn-cs"/>
        </a:defRPr>
      </a:lvl3pPr>
      <a:lvl4pPr marL="1091217" marR="0" indent="0" algn="ctr" defTabSz="456789" rtl="0" eaLnBrk="1" fontAlgn="auto" latinLnBrk="0" hangingPunct="1">
        <a:lnSpc>
          <a:spcPts val="2198"/>
        </a:lnSpc>
        <a:spcBef>
          <a:spcPts val="0"/>
        </a:spcBef>
        <a:spcAft>
          <a:spcPts val="599"/>
        </a:spcAft>
        <a:buClr>
          <a:schemeClr val="tx1"/>
        </a:buClr>
        <a:buSzTx/>
        <a:buFontTx/>
        <a:buNone/>
        <a:tabLst/>
        <a:defRPr sz="1599" b="0" kern="1200">
          <a:solidFill>
            <a:schemeClr val="tx1"/>
          </a:solidFill>
          <a:latin typeface="+mn-lt"/>
          <a:ea typeface="+mn-ea"/>
          <a:cs typeface="+mn-cs"/>
        </a:defRPr>
      </a:lvl4pPr>
      <a:lvl5pPr marL="1370366" indent="0" algn="ctr" defTabSz="456789" rtl="0" eaLnBrk="1" latinLnBrk="0" hangingPunct="1">
        <a:lnSpc>
          <a:spcPts val="2198"/>
        </a:lnSpc>
        <a:spcBef>
          <a:spcPts val="0"/>
        </a:spcBef>
        <a:spcAft>
          <a:spcPts val="599"/>
        </a:spcAft>
        <a:buClr>
          <a:schemeClr val="tx1"/>
        </a:buClr>
        <a:buFontTx/>
        <a:buNone/>
        <a:tabLst/>
        <a:defRPr sz="1399" b="0" kern="1200" baseline="0">
          <a:solidFill>
            <a:schemeClr val="tx1"/>
          </a:solidFill>
          <a:latin typeface="+mn-lt"/>
          <a:ea typeface="+mn-ea"/>
          <a:cs typeface="+mn-cs"/>
        </a:defRPr>
      </a:lvl5pPr>
      <a:lvl6pPr marL="2512337" indent="-228394" algn="l" defTabSz="456789" rtl="0" eaLnBrk="1" latinLnBrk="0" hangingPunct="1">
        <a:spcBef>
          <a:spcPct val="20000"/>
        </a:spcBef>
        <a:buFont typeface="Arial"/>
        <a:buChar char="•"/>
        <a:defRPr sz="1998" kern="1200">
          <a:solidFill>
            <a:schemeClr val="tx1"/>
          </a:solidFill>
          <a:latin typeface="+mn-lt"/>
          <a:ea typeface="+mn-ea"/>
          <a:cs typeface="+mn-cs"/>
        </a:defRPr>
      </a:lvl6pPr>
      <a:lvl7pPr marL="2969125" indent="-228394" algn="l" defTabSz="456789" rtl="0" eaLnBrk="1" latinLnBrk="0" hangingPunct="1">
        <a:spcBef>
          <a:spcPct val="20000"/>
        </a:spcBef>
        <a:buFont typeface="Arial"/>
        <a:buChar char="•"/>
        <a:defRPr sz="1998" kern="1200">
          <a:solidFill>
            <a:schemeClr val="tx1"/>
          </a:solidFill>
          <a:latin typeface="+mn-lt"/>
          <a:ea typeface="+mn-ea"/>
          <a:cs typeface="+mn-cs"/>
        </a:defRPr>
      </a:lvl7pPr>
      <a:lvl8pPr marL="3425914" indent="-228394" algn="l" defTabSz="456789" rtl="0" eaLnBrk="1" latinLnBrk="0" hangingPunct="1">
        <a:spcBef>
          <a:spcPct val="20000"/>
        </a:spcBef>
        <a:buFont typeface="Arial"/>
        <a:buChar char="•"/>
        <a:defRPr sz="1998" kern="1200">
          <a:solidFill>
            <a:schemeClr val="tx1"/>
          </a:solidFill>
          <a:latin typeface="+mn-lt"/>
          <a:ea typeface="+mn-ea"/>
          <a:cs typeface="+mn-cs"/>
        </a:defRPr>
      </a:lvl8pPr>
      <a:lvl9pPr marL="3882702" indent="-228394" algn="l" defTabSz="456789" rtl="0" eaLnBrk="1" latinLnBrk="0" hangingPunct="1">
        <a:spcBef>
          <a:spcPct val="20000"/>
        </a:spcBef>
        <a:buFont typeface="Arial"/>
        <a:buChar char="•"/>
        <a:defRPr sz="1998" kern="1200">
          <a:solidFill>
            <a:schemeClr val="tx1"/>
          </a:solidFill>
          <a:latin typeface="+mn-lt"/>
          <a:ea typeface="+mn-ea"/>
          <a:cs typeface="+mn-cs"/>
        </a:defRPr>
      </a:lvl9pPr>
    </p:bodyStyle>
    <p:otherStyle>
      <a:defPPr>
        <a:defRPr lang="en-US"/>
      </a:defPPr>
      <a:lvl1pPr marL="0" algn="l" defTabSz="456789" rtl="0" eaLnBrk="1" latinLnBrk="0" hangingPunct="1">
        <a:defRPr sz="1798" kern="1200">
          <a:solidFill>
            <a:schemeClr val="tx1"/>
          </a:solidFill>
          <a:latin typeface="+mn-lt"/>
          <a:ea typeface="+mn-ea"/>
          <a:cs typeface="+mn-cs"/>
        </a:defRPr>
      </a:lvl1pPr>
      <a:lvl2pPr marL="456789" algn="l" defTabSz="456789" rtl="0" eaLnBrk="1" latinLnBrk="0" hangingPunct="1">
        <a:defRPr sz="1798" kern="1200">
          <a:solidFill>
            <a:schemeClr val="tx1"/>
          </a:solidFill>
          <a:latin typeface="+mn-lt"/>
          <a:ea typeface="+mn-ea"/>
          <a:cs typeface="+mn-cs"/>
        </a:defRPr>
      </a:lvl2pPr>
      <a:lvl3pPr marL="913577" algn="l" defTabSz="456789" rtl="0" eaLnBrk="1" latinLnBrk="0" hangingPunct="1">
        <a:defRPr sz="1798" kern="1200">
          <a:solidFill>
            <a:schemeClr val="tx1"/>
          </a:solidFill>
          <a:latin typeface="+mn-lt"/>
          <a:ea typeface="+mn-ea"/>
          <a:cs typeface="+mn-cs"/>
        </a:defRPr>
      </a:lvl3pPr>
      <a:lvl4pPr marL="1370366" algn="l" defTabSz="456789" rtl="0" eaLnBrk="1" latinLnBrk="0" hangingPunct="1">
        <a:defRPr sz="1798" kern="1200">
          <a:solidFill>
            <a:schemeClr val="tx1"/>
          </a:solidFill>
          <a:latin typeface="+mn-lt"/>
          <a:ea typeface="+mn-ea"/>
          <a:cs typeface="+mn-cs"/>
        </a:defRPr>
      </a:lvl4pPr>
      <a:lvl5pPr marL="1827154" algn="l" defTabSz="456789" rtl="0" eaLnBrk="1" latinLnBrk="0" hangingPunct="1">
        <a:defRPr sz="1798" kern="1200">
          <a:solidFill>
            <a:schemeClr val="tx1"/>
          </a:solidFill>
          <a:latin typeface="+mn-lt"/>
          <a:ea typeface="+mn-ea"/>
          <a:cs typeface="+mn-cs"/>
        </a:defRPr>
      </a:lvl5pPr>
      <a:lvl6pPr marL="2283943" algn="l" defTabSz="456789" rtl="0" eaLnBrk="1" latinLnBrk="0" hangingPunct="1">
        <a:defRPr sz="1798" kern="1200">
          <a:solidFill>
            <a:schemeClr val="tx1"/>
          </a:solidFill>
          <a:latin typeface="+mn-lt"/>
          <a:ea typeface="+mn-ea"/>
          <a:cs typeface="+mn-cs"/>
        </a:defRPr>
      </a:lvl6pPr>
      <a:lvl7pPr marL="2740731" algn="l" defTabSz="456789" rtl="0" eaLnBrk="1" latinLnBrk="0" hangingPunct="1">
        <a:defRPr sz="1798" kern="1200">
          <a:solidFill>
            <a:schemeClr val="tx1"/>
          </a:solidFill>
          <a:latin typeface="+mn-lt"/>
          <a:ea typeface="+mn-ea"/>
          <a:cs typeface="+mn-cs"/>
        </a:defRPr>
      </a:lvl7pPr>
      <a:lvl8pPr marL="3197520" algn="l" defTabSz="456789" rtl="0" eaLnBrk="1" latinLnBrk="0" hangingPunct="1">
        <a:defRPr sz="1798" kern="1200">
          <a:solidFill>
            <a:schemeClr val="tx1"/>
          </a:solidFill>
          <a:latin typeface="+mn-lt"/>
          <a:ea typeface="+mn-ea"/>
          <a:cs typeface="+mn-cs"/>
        </a:defRPr>
      </a:lvl8pPr>
      <a:lvl9pPr marL="3654308" algn="l" defTabSz="456789"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tiff"/><Relationship Id="rId5" Type="http://schemas.openxmlformats.org/officeDocument/2006/relationships/hyperlink" Target="http://tapioca.rest/" TargetMode="External"/><Relationship Id="rId1" Type="http://schemas.openxmlformats.org/officeDocument/2006/relationships/slideLayout" Target="../slideLayouts/slideLayout16.xml"/><Relationship Id="rId2"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tiff"/><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hyperlink" Target="http://cainc.to/DL8oz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735"/>
            <a:ext cx="8229600" cy="757130"/>
          </a:xfrm>
        </p:spPr>
        <p:txBody>
          <a:bodyPr/>
          <a:lstStyle/>
          <a:p>
            <a:r>
              <a:rPr lang="en-US" sz="2400" dirty="0"/>
              <a:t>Speaker Presentation Edits Sign-Off Sheet </a:t>
            </a:r>
            <a:br>
              <a:rPr lang="en-US" sz="2400" dirty="0"/>
            </a:br>
            <a:endParaRPr lang="en-US" sz="2400" dirty="0"/>
          </a:p>
        </p:txBody>
      </p:sp>
      <p:sp>
        <p:nvSpPr>
          <p:cNvPr id="3" name="Content Placeholder 2"/>
          <p:cNvSpPr>
            <a:spLocks noGrp="1"/>
          </p:cNvSpPr>
          <p:nvPr>
            <p:ph sz="quarter" idx="10"/>
          </p:nvPr>
        </p:nvSpPr>
        <p:spPr/>
        <p:txBody>
          <a:bodyPr/>
          <a:lstStyle/>
          <a:p>
            <a:r>
              <a:rPr lang="en-US" dirty="0"/>
              <a:t>Please sign off on this sheet once you’ve completed your portion of the editing process.</a:t>
            </a:r>
          </a:p>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603025138"/>
              </p:ext>
            </p:extLst>
          </p:nvPr>
        </p:nvGraphicFramePr>
        <p:xfrm>
          <a:off x="457200" y="1973289"/>
          <a:ext cx="7766030" cy="2656602"/>
        </p:xfrm>
        <a:graphic>
          <a:graphicData uri="http://schemas.openxmlformats.org/drawingml/2006/table">
            <a:tbl>
              <a:tblPr firstRow="1" bandRow="1">
                <a:tableStyleId>{5C22544A-7EE6-4342-B048-85BDC9FD1C3A}</a:tableStyleId>
              </a:tblPr>
              <a:tblGrid>
                <a:gridCol w="3661646">
                  <a:extLst>
                    <a:ext uri="{9D8B030D-6E8A-4147-A177-3AD203B41FA5}">
                      <a16:colId xmlns:a16="http://schemas.microsoft.com/office/drawing/2014/main" xmlns="" val="20000"/>
                    </a:ext>
                  </a:extLst>
                </a:gridCol>
                <a:gridCol w="2121588">
                  <a:extLst>
                    <a:ext uri="{9D8B030D-6E8A-4147-A177-3AD203B41FA5}">
                      <a16:colId xmlns:a16="http://schemas.microsoft.com/office/drawing/2014/main" xmlns="" val="20001"/>
                    </a:ext>
                  </a:extLst>
                </a:gridCol>
                <a:gridCol w="1982796">
                  <a:extLst>
                    <a:ext uri="{9D8B030D-6E8A-4147-A177-3AD203B41FA5}">
                      <a16:colId xmlns:a16="http://schemas.microsoft.com/office/drawing/2014/main" xmlns="" val="20002"/>
                    </a:ext>
                  </a:extLst>
                </a:gridCol>
              </a:tblGrid>
              <a:tr h="304716">
                <a:tc>
                  <a:txBody>
                    <a:bodyPr/>
                    <a:lstStyle/>
                    <a:p>
                      <a:r>
                        <a:rPr lang="en-US" sz="1400" u="none" strike="noStrike" dirty="0">
                          <a:effectLst/>
                        </a:rPr>
                        <a:t>Type</a:t>
                      </a:r>
                      <a:endParaRPr lang="en-US" sz="1400" dirty="0">
                        <a:solidFill>
                          <a:schemeClr val="tx1"/>
                        </a:solidFill>
                      </a:endParaRPr>
                    </a:p>
                  </a:txBody>
                  <a:tcPr marL="95590" marR="95590" marT="45678" marB="45678" anchor="b"/>
                </a:tc>
                <a:tc>
                  <a:txBody>
                    <a:bodyPr/>
                    <a:lstStyle/>
                    <a:p>
                      <a:pPr algn="ctr"/>
                      <a:r>
                        <a:rPr lang="en-US" sz="1400" u="none" strike="noStrike" dirty="0">
                          <a:effectLst/>
                        </a:rPr>
                        <a:t>Editor</a:t>
                      </a:r>
                      <a:endParaRPr lang="en-US" sz="1400" dirty="0">
                        <a:solidFill>
                          <a:schemeClr val="tx1"/>
                        </a:solidFill>
                      </a:endParaRPr>
                    </a:p>
                  </a:txBody>
                  <a:tcPr marL="95590" marR="95590" marT="45678" marB="45678" anchor="b"/>
                </a:tc>
                <a:tc>
                  <a:txBody>
                    <a:bodyPr/>
                    <a:lstStyle/>
                    <a:p>
                      <a:pPr algn="ctr"/>
                      <a:r>
                        <a:rPr lang="en-US" sz="1400" u="none" strike="noStrike" dirty="0">
                          <a:effectLst/>
                        </a:rPr>
                        <a:t>Status/Date</a:t>
                      </a:r>
                      <a:endParaRPr lang="en-US" sz="1400" dirty="0">
                        <a:solidFill>
                          <a:schemeClr val="tx1"/>
                        </a:solidFill>
                      </a:endParaRPr>
                    </a:p>
                  </a:txBody>
                  <a:tcPr marL="95590" marR="95590" marT="45678" marB="45678" anchor="b"/>
                </a:tc>
                <a:extLst>
                  <a:ext uri="{0D108BD9-81ED-4DB2-BD59-A6C34878D82A}">
                    <a16:rowId xmlns:a16="http://schemas.microsoft.com/office/drawing/2014/main" xmlns="" val="10000"/>
                  </a:ext>
                </a:extLst>
              </a:tr>
              <a:tr h="36676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mn-lt"/>
                        </a:rPr>
                        <a:t>Track</a:t>
                      </a:r>
                      <a:r>
                        <a:rPr lang="en-US" sz="1400" b="0" i="0" u="none" strike="noStrike" baseline="0" dirty="0">
                          <a:solidFill>
                            <a:schemeClr val="tx1"/>
                          </a:solidFill>
                          <a:effectLst/>
                          <a:latin typeface="+mn-lt"/>
                        </a:rPr>
                        <a:t> Lead or Topic Owner </a:t>
                      </a:r>
                      <a:endParaRPr lang="en-US" sz="1400" b="0" i="0" u="none" strike="noStrike" dirty="0">
                        <a:solidFill>
                          <a:schemeClr val="tx1"/>
                        </a:solidFill>
                        <a:effectLst/>
                        <a:latin typeface="+mn-lt"/>
                      </a:endParaRPr>
                    </a:p>
                  </a:txBody>
                  <a:tcPr marL="95590" marR="95590" marT="45678" marB="45678" anchor="ctr"/>
                </a:tc>
                <a:tc>
                  <a:txBody>
                    <a:bodyPr/>
                    <a:lstStyle/>
                    <a:p>
                      <a:pPr algn="ctr"/>
                      <a:r>
                        <a:rPr lang="en-US" sz="1400" dirty="0">
                          <a:solidFill>
                            <a:schemeClr val="tx1"/>
                          </a:solidFill>
                        </a:rPr>
                        <a:t>David Chiu</a:t>
                      </a:r>
                    </a:p>
                  </a:txBody>
                  <a:tcPr marL="95590" marR="95590" marT="45678" marB="45678" anchor="ctr"/>
                </a:tc>
                <a:tc>
                  <a:txBody>
                    <a:bodyPr/>
                    <a:lstStyle/>
                    <a:p>
                      <a:pPr algn="ctr"/>
                      <a:r>
                        <a:rPr lang="en-US" sz="1400" dirty="0">
                          <a:solidFill>
                            <a:schemeClr val="tx1"/>
                          </a:solidFill>
                        </a:rPr>
                        <a:t>10/24/16</a:t>
                      </a:r>
                    </a:p>
                  </a:txBody>
                  <a:tcPr marL="95590" marR="95590" marT="45678" marB="45678" anchor="ctr"/>
                </a:tc>
                <a:extLst>
                  <a:ext uri="{0D108BD9-81ED-4DB2-BD59-A6C34878D82A}">
                    <a16:rowId xmlns:a16="http://schemas.microsoft.com/office/drawing/2014/main" xmlns="" val="10001"/>
                  </a:ext>
                </a:extLst>
              </a:tr>
              <a:tr h="36676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u="none" strike="noStrike" dirty="0">
                          <a:effectLst/>
                        </a:rPr>
                        <a:t>Content Area Lead</a:t>
                      </a:r>
                      <a:endParaRPr lang="en-US" sz="1400" b="0" i="0" u="none" strike="noStrike" dirty="0">
                        <a:solidFill>
                          <a:schemeClr val="tx1"/>
                        </a:solidFill>
                        <a:effectLst/>
                        <a:latin typeface="+mn-lt"/>
                      </a:endParaRPr>
                    </a:p>
                  </a:txBody>
                  <a:tcPr marL="95590" marR="95590" marT="45678" marB="45678" anchor="ctr"/>
                </a:tc>
                <a:tc>
                  <a:txBody>
                    <a:bodyPr/>
                    <a:lstStyle/>
                    <a:p>
                      <a:pPr algn="ctr"/>
                      <a:r>
                        <a:rPr lang="en-US" sz="1400" dirty="0"/>
                        <a:t>Tyson</a:t>
                      </a:r>
                      <a:r>
                        <a:rPr lang="en-US" sz="1400" baseline="0" dirty="0"/>
                        <a:t> Whitten</a:t>
                      </a:r>
                      <a:endParaRPr lang="en-US" sz="1400" dirty="0">
                        <a:solidFill>
                          <a:schemeClr val="tx1"/>
                        </a:solidFill>
                      </a:endParaRPr>
                    </a:p>
                  </a:txBody>
                  <a:tcPr marL="95590" marR="95590" marT="45678" marB="45678" anchor="ctr"/>
                </a:tc>
                <a:tc>
                  <a:txBody>
                    <a:bodyPr/>
                    <a:lstStyle/>
                    <a:p>
                      <a:pPr algn="ctr"/>
                      <a:r>
                        <a:rPr lang="en-US" sz="1400" dirty="0">
                          <a:solidFill>
                            <a:schemeClr val="tx1"/>
                          </a:solidFill>
                        </a:rPr>
                        <a:t>10/28</a:t>
                      </a:r>
                    </a:p>
                  </a:txBody>
                  <a:tcPr marL="95590" marR="95590" marT="45678" marB="45678" anchor="ctr"/>
                </a:tc>
                <a:extLst>
                  <a:ext uri="{0D108BD9-81ED-4DB2-BD59-A6C34878D82A}">
                    <a16:rowId xmlns:a16="http://schemas.microsoft.com/office/drawing/2014/main" xmlns="" val="10002"/>
                  </a:ext>
                </a:extLst>
              </a:tr>
              <a:tr h="36676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u="none" strike="noStrike" dirty="0">
                          <a:effectLst/>
                        </a:rPr>
                        <a:t>Content</a:t>
                      </a:r>
                      <a:r>
                        <a:rPr lang="en-US" sz="1400" u="none" strike="noStrike" baseline="0" dirty="0">
                          <a:effectLst/>
                        </a:rPr>
                        <a:t> Area DBA</a:t>
                      </a:r>
                      <a:endParaRPr lang="en-US" sz="1400" b="0" i="0" u="none" strike="noStrike" dirty="0">
                        <a:solidFill>
                          <a:srgbClr val="FFFFFF"/>
                        </a:solidFill>
                        <a:effectLst/>
                        <a:latin typeface="+mn-lt"/>
                      </a:endParaRPr>
                    </a:p>
                  </a:txBody>
                  <a:tcPr marL="95590" marR="95590" marT="45678" marB="4567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t>Breann Goins</a:t>
                      </a:r>
                      <a:endParaRPr lang="en-US" sz="1400" dirty="0">
                        <a:solidFill>
                          <a:srgbClr val="FFFFFF"/>
                        </a:solidFill>
                      </a:endParaRPr>
                    </a:p>
                  </a:txBody>
                  <a:tcPr marL="95590" marR="95590" marT="45678" marB="4567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a:txBody>
                  <a:tcPr marL="95590" marR="95590" marT="45678" marB="45678" anchor="ctr"/>
                </a:tc>
                <a:extLst>
                  <a:ext uri="{0D108BD9-81ED-4DB2-BD59-A6C34878D82A}">
                    <a16:rowId xmlns:a16="http://schemas.microsoft.com/office/drawing/2014/main" xmlns="" val="10003"/>
                  </a:ext>
                </a:extLst>
              </a:tr>
              <a:tr h="36676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u="none" strike="noStrike" dirty="0">
                          <a:effectLst/>
                        </a:rPr>
                        <a:t>Legal</a:t>
                      </a:r>
                      <a:endParaRPr lang="en-US" sz="1400" b="0" i="0" u="none" strike="noStrike" dirty="0">
                        <a:solidFill>
                          <a:srgbClr val="FFFFFF"/>
                        </a:solidFill>
                        <a:effectLst/>
                        <a:latin typeface="+mn-lt"/>
                      </a:endParaRPr>
                    </a:p>
                  </a:txBody>
                  <a:tcPr marL="95590" marR="95590" marT="45678" marB="4567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t>Insert</a:t>
                      </a:r>
                      <a:r>
                        <a:rPr lang="en-US" sz="1400" baseline="0" dirty="0"/>
                        <a:t> Name</a:t>
                      </a:r>
                      <a:endParaRPr lang="en-US" sz="1400" dirty="0">
                        <a:solidFill>
                          <a:srgbClr val="FFFFFF"/>
                        </a:solidFill>
                      </a:endParaRPr>
                    </a:p>
                  </a:txBody>
                  <a:tcPr marL="95590" marR="95590" marT="45678" marB="4567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a:txBody>
                  <a:tcPr marL="95590" marR="95590" marT="45678" marB="45678" anchor="ctr"/>
                </a:tc>
                <a:extLst>
                  <a:ext uri="{0D108BD9-81ED-4DB2-BD59-A6C34878D82A}">
                    <a16:rowId xmlns:a16="http://schemas.microsoft.com/office/drawing/2014/main" xmlns="" val="10004"/>
                  </a:ext>
                </a:extLst>
              </a:tr>
              <a:tr h="36676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u="none" strike="noStrike" dirty="0">
                          <a:effectLst/>
                        </a:rPr>
                        <a:t>Finance</a:t>
                      </a:r>
                      <a:endParaRPr lang="en-US" sz="1400" b="0" i="0" u="none" strike="noStrike" dirty="0">
                        <a:solidFill>
                          <a:srgbClr val="FFFFFF"/>
                        </a:solidFill>
                        <a:effectLst/>
                        <a:latin typeface="+mn-lt"/>
                      </a:endParaRPr>
                    </a:p>
                  </a:txBody>
                  <a:tcPr marL="95590" marR="95590" marT="45678" marB="4567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rgbClr val="19272C"/>
                          </a:solidFill>
                        </a:rPr>
                        <a:t>Insert Name</a:t>
                      </a:r>
                    </a:p>
                  </a:txBody>
                  <a:tcPr marL="95590" marR="95590" marT="45678" marB="4567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a:txBody>
                  <a:tcPr marL="95590" marR="95590" marT="45678" marB="45678" anchor="ctr"/>
                </a:tc>
                <a:extLst>
                  <a:ext uri="{0D108BD9-81ED-4DB2-BD59-A6C34878D82A}">
                    <a16:rowId xmlns:a16="http://schemas.microsoft.com/office/drawing/2014/main" xmlns="" val="10005"/>
                  </a:ext>
                </a:extLst>
              </a:tr>
              <a:tr h="36676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u="none" strike="noStrike" dirty="0">
                          <a:effectLst/>
                        </a:rPr>
                        <a:t>Brand </a:t>
                      </a:r>
                      <a:endParaRPr lang="en-US" sz="1400" b="0" i="0" u="none" strike="noStrike" dirty="0">
                        <a:solidFill>
                          <a:srgbClr val="FFFFFF"/>
                        </a:solidFill>
                        <a:effectLst/>
                        <a:latin typeface="+mn-lt"/>
                      </a:endParaRPr>
                    </a:p>
                  </a:txBody>
                  <a:tcPr marL="95590" marR="95590" marT="45678" marB="4567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19272C"/>
                          </a:solidFill>
                        </a:rPr>
                        <a:t>Janice</a:t>
                      </a:r>
                      <a:r>
                        <a:rPr lang="en-US" sz="1400" baseline="0" dirty="0" smtClean="0">
                          <a:solidFill>
                            <a:srgbClr val="19272C"/>
                          </a:solidFill>
                        </a:rPr>
                        <a:t> Baker</a:t>
                      </a:r>
                      <a:endParaRPr lang="en-US" sz="1400" dirty="0">
                        <a:solidFill>
                          <a:srgbClr val="19272C"/>
                        </a:solidFill>
                      </a:endParaRPr>
                    </a:p>
                  </a:txBody>
                  <a:tcPr marL="95590" marR="95590" marT="45678" marB="4567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Approved</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11/6/16</a:t>
                      </a:r>
                      <a:endParaRPr lang="en-US" sz="1400" dirty="0">
                        <a:solidFill>
                          <a:schemeClr val="tx1"/>
                        </a:solidFill>
                      </a:endParaRPr>
                    </a:p>
                  </a:txBody>
                  <a:tcPr marL="95590" marR="95590" marT="45678" marB="45678" anchor="ctr"/>
                </a:tc>
                <a:extLst>
                  <a:ext uri="{0D108BD9-81ED-4DB2-BD59-A6C34878D82A}">
                    <a16:rowId xmlns:a16="http://schemas.microsoft.com/office/drawing/2014/main" xmlns="" val="10006"/>
                  </a:ext>
                </a:extLst>
              </a:tr>
            </a:tbl>
          </a:graphicData>
        </a:graphic>
      </p:graphicFrame>
      <p:sp>
        <p:nvSpPr>
          <p:cNvPr id="4" name="Rectangle 3"/>
          <p:cNvSpPr/>
          <p:nvPr/>
        </p:nvSpPr>
        <p:spPr>
          <a:xfrm>
            <a:off x="0" y="0"/>
            <a:ext cx="9144000" cy="5143500"/>
          </a:xfrm>
          <a:prstGeom prst="rect">
            <a:avLst/>
          </a:prstGeom>
          <a:noFill/>
          <a:ln w="38100" cap="flat" cmpd="sng" algn="ctr">
            <a:solidFill>
              <a:srgbClr val="FF0000"/>
            </a:solid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noProof="0" dirty="0">
              <a:ln>
                <a:noFill/>
              </a:ln>
              <a:solidFill>
                <a:schemeClr val="accent3"/>
              </a:solidFill>
              <a:effectLst/>
              <a:uLnTx/>
              <a:uFillTx/>
              <a:latin typeface="Calibri"/>
              <a:ea typeface="+mn-ea"/>
              <a:cs typeface="Arial Unicode MS" pitchFamily="34" charset="-128"/>
            </a:endParaRPr>
          </a:p>
        </p:txBody>
      </p:sp>
      <p:sp>
        <p:nvSpPr>
          <p:cNvPr id="7" name="Rectangle 6"/>
          <p:cNvSpPr/>
          <p:nvPr/>
        </p:nvSpPr>
        <p:spPr>
          <a:xfrm>
            <a:off x="457199" y="1011509"/>
            <a:ext cx="8018586" cy="923330"/>
          </a:xfrm>
          <a:prstGeom prst="rect">
            <a:avLst/>
          </a:prstGeom>
        </p:spPr>
        <p:txBody>
          <a:bodyPr wrap="square">
            <a:spAutoFit/>
          </a:bodyPr>
          <a:lstStyle/>
          <a:p>
            <a:r>
              <a:rPr lang="nn-NO" dirty="0">
                <a:solidFill>
                  <a:srgbClr val="000000"/>
                </a:solidFill>
                <a:latin typeface="+mj-lt"/>
              </a:rPr>
              <a:t>ATTENTION: by signing </a:t>
            </a:r>
            <a:r>
              <a:rPr lang="nn-NO" dirty="0" err="1">
                <a:solidFill>
                  <a:srgbClr val="000000"/>
                </a:solidFill>
                <a:latin typeface="+mj-lt"/>
              </a:rPr>
              <a:t>this</a:t>
            </a:r>
            <a:r>
              <a:rPr lang="nn-NO">
                <a:solidFill>
                  <a:srgbClr val="000000"/>
                </a:solidFill>
                <a:latin typeface="+mj-lt"/>
              </a:rPr>
              <a:t> you have agreed that you have read the presentation requirements for legal, finance and brand on slide </a:t>
            </a:r>
            <a:r>
              <a:rPr lang="nn-NO">
                <a:latin typeface="+mj-lt"/>
              </a:rPr>
              <a:t>2 and initialed the legal checklist on slide 3. P</a:t>
            </a:r>
            <a:r>
              <a:rPr lang="nn-NO">
                <a:solidFill>
                  <a:srgbClr val="000000"/>
                </a:solidFill>
                <a:latin typeface="+mj-lt"/>
              </a:rPr>
              <a:t>lease do not submit a presention without doing so. </a:t>
            </a:r>
            <a:endParaRPr lang="en-US">
              <a:latin typeface="+mj-lt"/>
            </a:endParaRPr>
          </a:p>
        </p:txBody>
      </p:sp>
    </p:spTree>
    <p:extLst>
      <p:ext uri="{BB962C8B-B14F-4D97-AF65-F5344CB8AC3E}">
        <p14:creationId xmlns:p14="http://schemas.microsoft.com/office/powerpoint/2010/main" val="56463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 API Management With SEC4YOU TAPIOCA Plugin</a:t>
            </a:r>
            <a:endParaRPr lang="en-US" dirty="0"/>
          </a:p>
        </p:txBody>
      </p:sp>
      <p:sp>
        <p:nvSpPr>
          <p:cNvPr id="4" name="Content Placeholder 3"/>
          <p:cNvSpPr>
            <a:spLocks noGrp="1"/>
          </p:cNvSpPr>
          <p:nvPr>
            <p:ph sz="quarter" idx="11"/>
          </p:nvPr>
        </p:nvSpPr>
        <p:spPr/>
        <p:txBody>
          <a:bodyPr/>
          <a:lstStyle/>
          <a:p>
            <a:r>
              <a:rPr lang="en-US" smtClean="0"/>
              <a:t>Basic Architecture</a:t>
            </a:r>
            <a:endParaRPr lang="en-US"/>
          </a:p>
        </p:txBody>
      </p:sp>
      <p:sp>
        <p:nvSpPr>
          <p:cNvPr id="63" name="Freeform 9"/>
          <p:cNvSpPr>
            <a:spLocks/>
          </p:cNvSpPr>
          <p:nvPr/>
        </p:nvSpPr>
        <p:spPr bwMode="auto">
          <a:xfrm>
            <a:off x="4001144" y="1303074"/>
            <a:ext cx="4691063" cy="1960959"/>
          </a:xfrm>
          <a:custGeom>
            <a:avLst/>
            <a:gdLst>
              <a:gd name="T0" fmla="*/ 0 w 2955"/>
              <a:gd name="T1" fmla="*/ 942 h 1647"/>
              <a:gd name="T2" fmla="*/ 1728 w 2955"/>
              <a:gd name="T3" fmla="*/ 0 h 1647"/>
              <a:gd name="T4" fmla="*/ 2955 w 2955"/>
              <a:gd name="T5" fmla="*/ 705 h 1647"/>
              <a:gd name="T6" fmla="*/ 1224 w 2955"/>
              <a:gd name="T7" fmla="*/ 1647 h 1647"/>
              <a:gd name="T8" fmla="*/ 0 w 2955"/>
              <a:gd name="T9" fmla="*/ 942 h 1647"/>
              <a:gd name="T10" fmla="*/ 0 60000 65536"/>
              <a:gd name="T11" fmla="*/ 0 60000 65536"/>
              <a:gd name="T12" fmla="*/ 0 60000 65536"/>
              <a:gd name="T13" fmla="*/ 0 60000 65536"/>
              <a:gd name="T14" fmla="*/ 0 60000 65536"/>
              <a:gd name="T15" fmla="*/ 0 w 2955"/>
              <a:gd name="T16" fmla="*/ 0 h 1647"/>
              <a:gd name="T17" fmla="*/ 2955 w 2955"/>
              <a:gd name="T18" fmla="*/ 1647 h 1647"/>
            </a:gdLst>
            <a:ahLst/>
            <a:cxnLst>
              <a:cxn ang="T10">
                <a:pos x="T0" y="T1"/>
              </a:cxn>
              <a:cxn ang="T11">
                <a:pos x="T2" y="T3"/>
              </a:cxn>
              <a:cxn ang="T12">
                <a:pos x="T4" y="T5"/>
              </a:cxn>
              <a:cxn ang="T13">
                <a:pos x="T6" y="T7"/>
              </a:cxn>
              <a:cxn ang="T14">
                <a:pos x="T8" y="T9"/>
              </a:cxn>
            </a:cxnLst>
            <a:rect l="T15" t="T16" r="T17" b="T18"/>
            <a:pathLst>
              <a:path w="2955" h="1647">
                <a:moveTo>
                  <a:pt x="0" y="942"/>
                </a:moveTo>
                <a:lnTo>
                  <a:pt x="1728" y="0"/>
                </a:lnTo>
                <a:lnTo>
                  <a:pt x="2955" y="705"/>
                </a:lnTo>
                <a:lnTo>
                  <a:pt x="1224" y="1647"/>
                </a:lnTo>
                <a:lnTo>
                  <a:pt x="0" y="942"/>
                </a:lnTo>
                <a:close/>
              </a:path>
            </a:pathLst>
          </a:custGeom>
          <a:solidFill>
            <a:schemeClr val="bg2"/>
          </a:solidFill>
          <a:ln w="9525">
            <a:solidFill>
              <a:schemeClr val="bg2"/>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grpSp>
        <p:nvGrpSpPr>
          <p:cNvPr id="64" name="Group 3"/>
          <p:cNvGrpSpPr>
            <a:grpSpLocks/>
          </p:cNvGrpSpPr>
          <p:nvPr/>
        </p:nvGrpSpPr>
        <p:grpSpPr bwMode="auto">
          <a:xfrm>
            <a:off x="3476640" y="1475489"/>
            <a:ext cx="1104900" cy="1082280"/>
            <a:chOff x="842" y="1835"/>
            <a:chExt cx="696" cy="909"/>
          </a:xfrm>
        </p:grpSpPr>
        <p:sp>
          <p:nvSpPr>
            <p:cNvPr id="65" name="Freeform 4"/>
            <p:cNvSpPr>
              <a:spLocks/>
            </p:cNvSpPr>
            <p:nvPr/>
          </p:nvSpPr>
          <p:spPr bwMode="auto">
            <a:xfrm rot="263782">
              <a:off x="889" y="1835"/>
              <a:ext cx="285" cy="310"/>
            </a:xfrm>
            <a:custGeom>
              <a:avLst/>
              <a:gdLst>
                <a:gd name="T0" fmla="*/ 0 w 285"/>
                <a:gd name="T1" fmla="*/ 519 h 660"/>
                <a:gd name="T2" fmla="*/ 0 w 285"/>
                <a:gd name="T3" fmla="*/ 0 h 660"/>
                <a:gd name="T4" fmla="*/ 219 w 285"/>
                <a:gd name="T5" fmla="*/ 123 h 660"/>
                <a:gd name="T6" fmla="*/ 162 w 285"/>
                <a:gd name="T7" fmla="*/ 225 h 660"/>
                <a:gd name="T8" fmla="*/ 156 w 285"/>
                <a:gd name="T9" fmla="*/ 303 h 660"/>
                <a:gd name="T10" fmla="*/ 210 w 285"/>
                <a:gd name="T11" fmla="*/ 402 h 660"/>
                <a:gd name="T12" fmla="*/ 285 w 285"/>
                <a:gd name="T13" fmla="*/ 597 h 660"/>
                <a:gd name="T14" fmla="*/ 252 w 285"/>
                <a:gd name="T15" fmla="*/ 660 h 660"/>
                <a:gd name="T16" fmla="*/ 0 w 285"/>
                <a:gd name="T17" fmla="*/ 519 h 6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
                <a:gd name="T28" fmla="*/ 0 h 660"/>
                <a:gd name="T29" fmla="*/ 285 w 285"/>
                <a:gd name="T30" fmla="*/ 660 h 6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 h="660">
                  <a:moveTo>
                    <a:pt x="0" y="519"/>
                  </a:moveTo>
                  <a:lnTo>
                    <a:pt x="0" y="0"/>
                  </a:lnTo>
                  <a:lnTo>
                    <a:pt x="219" y="123"/>
                  </a:lnTo>
                  <a:lnTo>
                    <a:pt x="162" y="225"/>
                  </a:lnTo>
                  <a:lnTo>
                    <a:pt x="156" y="303"/>
                  </a:lnTo>
                  <a:lnTo>
                    <a:pt x="210" y="402"/>
                  </a:lnTo>
                  <a:lnTo>
                    <a:pt x="285" y="597"/>
                  </a:lnTo>
                  <a:lnTo>
                    <a:pt x="252" y="660"/>
                  </a:lnTo>
                  <a:lnTo>
                    <a:pt x="0" y="519"/>
                  </a:lnTo>
                  <a:close/>
                </a:path>
              </a:pathLst>
            </a:custGeom>
            <a:solidFill>
              <a:srgbClr val="4B6674"/>
            </a:solidFill>
            <a:ln w="9525">
              <a:solidFill>
                <a:srgbClr val="8799A2"/>
              </a:solidFill>
              <a:round/>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sp>
          <p:nvSpPr>
            <p:cNvPr id="66" name="Freeform 5"/>
            <p:cNvSpPr>
              <a:spLocks/>
            </p:cNvSpPr>
            <p:nvPr/>
          </p:nvSpPr>
          <p:spPr bwMode="auto">
            <a:xfrm>
              <a:off x="866" y="1844"/>
              <a:ext cx="672" cy="900"/>
            </a:xfrm>
            <a:custGeom>
              <a:avLst/>
              <a:gdLst>
                <a:gd name="T0" fmla="*/ 0 w 672"/>
                <a:gd name="T1" fmla="*/ 513 h 900"/>
                <a:gd name="T2" fmla="*/ 0 w 672"/>
                <a:gd name="T3" fmla="*/ 0 h 900"/>
                <a:gd name="T4" fmla="*/ 609 w 672"/>
                <a:gd name="T5" fmla="*/ 345 h 900"/>
                <a:gd name="T6" fmla="*/ 603 w 672"/>
                <a:gd name="T7" fmla="*/ 411 h 900"/>
                <a:gd name="T8" fmla="*/ 546 w 672"/>
                <a:gd name="T9" fmla="*/ 471 h 900"/>
                <a:gd name="T10" fmla="*/ 534 w 672"/>
                <a:gd name="T11" fmla="*/ 561 h 900"/>
                <a:gd name="T12" fmla="*/ 564 w 672"/>
                <a:gd name="T13" fmla="*/ 633 h 900"/>
                <a:gd name="T14" fmla="*/ 579 w 672"/>
                <a:gd name="T15" fmla="*/ 741 h 900"/>
                <a:gd name="T16" fmla="*/ 660 w 672"/>
                <a:gd name="T17" fmla="*/ 834 h 900"/>
                <a:gd name="T18" fmla="*/ 672 w 672"/>
                <a:gd name="T19" fmla="*/ 900 h 900"/>
                <a:gd name="T20" fmla="*/ 0 w 672"/>
                <a:gd name="T21" fmla="*/ 513 h 9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2"/>
                <a:gd name="T34" fmla="*/ 0 h 900"/>
                <a:gd name="T35" fmla="*/ 672 w 672"/>
                <a:gd name="T36" fmla="*/ 900 h 9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2" h="900">
                  <a:moveTo>
                    <a:pt x="0" y="513"/>
                  </a:moveTo>
                  <a:lnTo>
                    <a:pt x="0" y="0"/>
                  </a:lnTo>
                  <a:lnTo>
                    <a:pt x="609" y="345"/>
                  </a:lnTo>
                  <a:lnTo>
                    <a:pt x="603" y="411"/>
                  </a:lnTo>
                  <a:lnTo>
                    <a:pt x="546" y="471"/>
                  </a:lnTo>
                  <a:lnTo>
                    <a:pt x="534" y="561"/>
                  </a:lnTo>
                  <a:lnTo>
                    <a:pt x="564" y="633"/>
                  </a:lnTo>
                  <a:lnTo>
                    <a:pt x="579" y="741"/>
                  </a:lnTo>
                  <a:lnTo>
                    <a:pt x="660" y="834"/>
                  </a:lnTo>
                  <a:lnTo>
                    <a:pt x="672" y="900"/>
                  </a:lnTo>
                  <a:lnTo>
                    <a:pt x="0" y="513"/>
                  </a:lnTo>
                  <a:close/>
                </a:path>
              </a:pathLst>
            </a:custGeom>
            <a:solidFill>
              <a:schemeClr val="accent1">
                <a:alpha val="77000"/>
              </a:schemeClr>
            </a:solidFill>
            <a:ln w="9525">
              <a:solidFill>
                <a:schemeClr val="accent1"/>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sp>
          <p:nvSpPr>
            <p:cNvPr id="67" name="Freeform 6"/>
            <p:cNvSpPr>
              <a:spLocks/>
            </p:cNvSpPr>
            <p:nvPr/>
          </p:nvSpPr>
          <p:spPr bwMode="auto">
            <a:xfrm rot="311270">
              <a:off x="842" y="1866"/>
              <a:ext cx="285" cy="310"/>
            </a:xfrm>
            <a:custGeom>
              <a:avLst/>
              <a:gdLst>
                <a:gd name="T0" fmla="*/ 0 w 285"/>
                <a:gd name="T1" fmla="*/ 519 h 660"/>
                <a:gd name="T2" fmla="*/ 0 w 285"/>
                <a:gd name="T3" fmla="*/ 0 h 660"/>
                <a:gd name="T4" fmla="*/ 219 w 285"/>
                <a:gd name="T5" fmla="*/ 123 h 660"/>
                <a:gd name="T6" fmla="*/ 162 w 285"/>
                <a:gd name="T7" fmla="*/ 225 h 660"/>
                <a:gd name="T8" fmla="*/ 156 w 285"/>
                <a:gd name="T9" fmla="*/ 303 h 660"/>
                <a:gd name="T10" fmla="*/ 210 w 285"/>
                <a:gd name="T11" fmla="*/ 402 h 660"/>
                <a:gd name="T12" fmla="*/ 285 w 285"/>
                <a:gd name="T13" fmla="*/ 597 h 660"/>
                <a:gd name="T14" fmla="*/ 252 w 285"/>
                <a:gd name="T15" fmla="*/ 660 h 660"/>
                <a:gd name="T16" fmla="*/ 0 w 285"/>
                <a:gd name="T17" fmla="*/ 519 h 6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
                <a:gd name="T28" fmla="*/ 0 h 660"/>
                <a:gd name="T29" fmla="*/ 285 w 285"/>
                <a:gd name="T30" fmla="*/ 660 h 6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 h="660">
                  <a:moveTo>
                    <a:pt x="0" y="519"/>
                  </a:moveTo>
                  <a:lnTo>
                    <a:pt x="0" y="0"/>
                  </a:lnTo>
                  <a:lnTo>
                    <a:pt x="219" y="123"/>
                  </a:lnTo>
                  <a:lnTo>
                    <a:pt x="162" y="225"/>
                  </a:lnTo>
                  <a:lnTo>
                    <a:pt x="156" y="303"/>
                  </a:lnTo>
                  <a:lnTo>
                    <a:pt x="210" y="402"/>
                  </a:lnTo>
                  <a:lnTo>
                    <a:pt x="285" y="597"/>
                  </a:lnTo>
                  <a:lnTo>
                    <a:pt x="252" y="660"/>
                  </a:lnTo>
                  <a:lnTo>
                    <a:pt x="0" y="519"/>
                  </a:lnTo>
                  <a:close/>
                </a:path>
              </a:pathLst>
            </a:custGeom>
            <a:solidFill>
              <a:srgbClr val="4B6674"/>
            </a:solidFill>
            <a:ln w="9525">
              <a:solidFill>
                <a:srgbClr val="8799A2"/>
              </a:solidFill>
              <a:round/>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grpSp>
      <p:sp>
        <p:nvSpPr>
          <p:cNvPr id="68" name="Rectangle 67"/>
          <p:cNvSpPr/>
          <p:nvPr/>
        </p:nvSpPr>
        <p:spPr>
          <a:xfrm>
            <a:off x="6309514" y="2146723"/>
            <a:ext cx="806631" cy="253916"/>
          </a:xfrm>
          <a:prstGeom prst="rect">
            <a:avLst/>
          </a:prstGeom>
        </p:spPr>
        <p:txBody>
          <a:bodyPr wrap="none">
            <a:spAutoFit/>
          </a:bodyPr>
          <a:lstStyle/>
          <a:p>
            <a:r>
              <a:rPr lang="en-US" sz="1050" b="1">
                <a:solidFill>
                  <a:schemeClr val="accent3"/>
                </a:solidFill>
                <a:latin typeface="Calibri" pitchFamily="34" charset="0"/>
                <a:cs typeface="Calibri" pitchFamily="34" charset="0"/>
              </a:rPr>
              <a:t>Mainframe</a:t>
            </a:r>
            <a:endParaRPr lang="en-US" sz="1050">
              <a:solidFill>
                <a:schemeClr val="accent3"/>
              </a:solidFill>
              <a:latin typeface="Calibri" pitchFamily="34" charset="0"/>
              <a:cs typeface="Calibri" pitchFamily="34" charset="0"/>
            </a:endParaRPr>
          </a:p>
        </p:txBody>
      </p:sp>
      <p:grpSp>
        <p:nvGrpSpPr>
          <p:cNvPr id="69" name="Group 68"/>
          <p:cNvGrpSpPr/>
          <p:nvPr/>
        </p:nvGrpSpPr>
        <p:grpSpPr>
          <a:xfrm>
            <a:off x="5814560" y="2451123"/>
            <a:ext cx="1228933" cy="1121154"/>
            <a:chOff x="5829796" y="3356992"/>
            <a:chExt cx="1228933" cy="1494872"/>
          </a:xfrm>
        </p:grpSpPr>
        <p:sp>
          <p:nvSpPr>
            <p:cNvPr id="70" name="Freeform 5"/>
            <p:cNvSpPr>
              <a:spLocks/>
            </p:cNvSpPr>
            <p:nvPr/>
          </p:nvSpPr>
          <p:spPr bwMode="auto">
            <a:xfrm rot="10800000">
              <a:off x="5829796" y="3356992"/>
              <a:ext cx="1066800" cy="1428750"/>
            </a:xfrm>
            <a:custGeom>
              <a:avLst/>
              <a:gdLst>
                <a:gd name="T0" fmla="*/ 0 w 672"/>
                <a:gd name="T1" fmla="*/ 513 h 900"/>
                <a:gd name="T2" fmla="*/ 0 w 672"/>
                <a:gd name="T3" fmla="*/ 0 h 900"/>
                <a:gd name="T4" fmla="*/ 609 w 672"/>
                <a:gd name="T5" fmla="*/ 345 h 900"/>
                <a:gd name="T6" fmla="*/ 603 w 672"/>
                <a:gd name="T7" fmla="*/ 411 h 900"/>
                <a:gd name="T8" fmla="*/ 546 w 672"/>
                <a:gd name="T9" fmla="*/ 471 h 900"/>
                <a:gd name="T10" fmla="*/ 534 w 672"/>
                <a:gd name="T11" fmla="*/ 561 h 900"/>
                <a:gd name="T12" fmla="*/ 564 w 672"/>
                <a:gd name="T13" fmla="*/ 633 h 900"/>
                <a:gd name="T14" fmla="*/ 579 w 672"/>
                <a:gd name="T15" fmla="*/ 741 h 900"/>
                <a:gd name="T16" fmla="*/ 660 w 672"/>
                <a:gd name="T17" fmla="*/ 834 h 900"/>
                <a:gd name="T18" fmla="*/ 672 w 672"/>
                <a:gd name="T19" fmla="*/ 900 h 900"/>
                <a:gd name="T20" fmla="*/ 0 w 672"/>
                <a:gd name="T21" fmla="*/ 513 h 9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2"/>
                <a:gd name="T34" fmla="*/ 0 h 900"/>
                <a:gd name="T35" fmla="*/ 672 w 672"/>
                <a:gd name="T36" fmla="*/ 900 h 9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2" h="900">
                  <a:moveTo>
                    <a:pt x="0" y="513"/>
                  </a:moveTo>
                  <a:lnTo>
                    <a:pt x="0" y="0"/>
                  </a:lnTo>
                  <a:lnTo>
                    <a:pt x="609" y="345"/>
                  </a:lnTo>
                  <a:lnTo>
                    <a:pt x="603" y="411"/>
                  </a:lnTo>
                  <a:lnTo>
                    <a:pt x="546" y="471"/>
                  </a:lnTo>
                  <a:lnTo>
                    <a:pt x="534" y="561"/>
                  </a:lnTo>
                  <a:lnTo>
                    <a:pt x="564" y="633"/>
                  </a:lnTo>
                  <a:lnTo>
                    <a:pt x="579" y="741"/>
                  </a:lnTo>
                  <a:lnTo>
                    <a:pt x="660" y="834"/>
                  </a:lnTo>
                  <a:lnTo>
                    <a:pt x="672" y="900"/>
                  </a:lnTo>
                  <a:lnTo>
                    <a:pt x="0" y="513"/>
                  </a:lnTo>
                  <a:close/>
                </a:path>
              </a:pathLst>
            </a:custGeom>
            <a:solidFill>
              <a:schemeClr val="accent1">
                <a:alpha val="77000"/>
              </a:schemeClr>
            </a:solidFill>
            <a:ln w="9525">
              <a:solidFill>
                <a:schemeClr val="accent1"/>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pic>
          <p:nvPicPr>
            <p:cNvPr id="71" name="Picture 70" descr="perimeter.png"/>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10800000">
              <a:off x="6516221" y="3742466"/>
              <a:ext cx="542508" cy="1109398"/>
            </a:xfrm>
            <a:prstGeom prst="rect">
              <a:avLst/>
            </a:prstGeom>
            <a:noFill/>
            <a:ln>
              <a:noFill/>
            </a:ln>
          </p:spPr>
        </p:pic>
      </p:grpSp>
      <p:grpSp>
        <p:nvGrpSpPr>
          <p:cNvPr id="72" name="Group 71"/>
          <p:cNvGrpSpPr/>
          <p:nvPr/>
        </p:nvGrpSpPr>
        <p:grpSpPr>
          <a:xfrm>
            <a:off x="6250018" y="1422071"/>
            <a:ext cx="897804" cy="749186"/>
            <a:chOff x="6279003" y="1109678"/>
            <a:chExt cx="703990" cy="587999"/>
          </a:xfrm>
        </p:grpSpPr>
        <p:grpSp>
          <p:nvGrpSpPr>
            <p:cNvPr id="73" name="Group 72"/>
            <p:cNvGrpSpPr/>
            <p:nvPr/>
          </p:nvGrpSpPr>
          <p:grpSpPr>
            <a:xfrm>
              <a:off x="6279003" y="1109678"/>
              <a:ext cx="199186" cy="587748"/>
              <a:chOff x="5241166" y="3746604"/>
              <a:chExt cx="255883" cy="755046"/>
            </a:xfrm>
          </p:grpSpPr>
          <p:grpSp>
            <p:nvGrpSpPr>
              <p:cNvPr id="94" name="Group 93"/>
              <p:cNvGrpSpPr/>
              <p:nvPr/>
            </p:nvGrpSpPr>
            <p:grpSpPr>
              <a:xfrm>
                <a:off x="5241166" y="3746604"/>
                <a:ext cx="255883" cy="755046"/>
                <a:chOff x="3050346" y="2759242"/>
                <a:chExt cx="641684" cy="882316"/>
              </a:xfrm>
            </p:grpSpPr>
            <p:sp>
              <p:nvSpPr>
                <p:cNvPr id="96" name="Rectangle 95"/>
                <p:cNvSpPr/>
                <p:nvPr/>
              </p:nvSpPr>
              <p:spPr>
                <a:xfrm>
                  <a:off x="3050346" y="2759242"/>
                  <a:ext cx="641684" cy="882316"/>
                </a:xfrm>
                <a:prstGeom prst="rect">
                  <a:avLst/>
                </a:prstGeom>
                <a:solidFill>
                  <a:schemeClr val="bg1"/>
                </a:solidFill>
                <a:ln w="38100" cap="flat" cmpd="sng" algn="ctr">
                  <a:solidFill>
                    <a:schemeClr val="accent3"/>
                  </a:solid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800" b="0" i="0" u="none" strike="noStrike" kern="0" cap="none" spc="0" normalizeH="0" baseline="0" noProof="0">
                    <a:ln>
                      <a:noFill/>
                    </a:ln>
                    <a:solidFill>
                      <a:srgbClr val="22475C"/>
                    </a:solidFill>
                    <a:effectLst/>
                    <a:uLnTx/>
                    <a:uFillTx/>
                    <a:latin typeface="Calibri"/>
                    <a:ea typeface="+mn-ea"/>
                    <a:cs typeface="Arial Unicode MS" pitchFamily="34" charset="-128"/>
                  </a:endParaRPr>
                </a:p>
              </p:txBody>
            </p:sp>
            <p:cxnSp>
              <p:nvCxnSpPr>
                <p:cNvPr id="97" name="Straight Connector 96"/>
                <p:cNvCxnSpPr/>
                <p:nvPr/>
              </p:nvCxnSpPr>
              <p:spPr>
                <a:xfrm>
                  <a:off x="3150607" y="2886635"/>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153597" y="2994211"/>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153266" y="3105583"/>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156255" y="3213159"/>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3153266" y="3327413"/>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3156255" y="3434989"/>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grpSp>
          <p:sp>
            <p:nvSpPr>
              <p:cNvPr id="95" name="Oval 94"/>
              <p:cNvSpPr/>
              <p:nvPr/>
            </p:nvSpPr>
            <p:spPr>
              <a:xfrm>
                <a:off x="5337959" y="4386990"/>
                <a:ext cx="61698" cy="61698"/>
              </a:xfrm>
              <a:prstGeom prst="ellipse">
                <a:avLst/>
              </a:prstGeom>
              <a:solidFill>
                <a:srgbClr val="22475C"/>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800" b="0" i="0" u="none" strike="noStrike" kern="0" cap="none" spc="0" normalizeH="0" baseline="0" noProof="0">
                  <a:ln>
                    <a:noFill/>
                  </a:ln>
                  <a:solidFill>
                    <a:srgbClr val="22475C"/>
                  </a:solidFill>
                  <a:effectLst/>
                  <a:uLnTx/>
                  <a:uFillTx/>
                  <a:latin typeface="Calibri"/>
                  <a:ea typeface="+mn-ea"/>
                  <a:cs typeface="Arial Unicode MS" pitchFamily="34" charset="-128"/>
                </a:endParaRPr>
              </a:p>
            </p:txBody>
          </p:sp>
        </p:grpSp>
        <p:grpSp>
          <p:nvGrpSpPr>
            <p:cNvPr id="74" name="Group 73"/>
            <p:cNvGrpSpPr/>
            <p:nvPr/>
          </p:nvGrpSpPr>
          <p:grpSpPr>
            <a:xfrm>
              <a:off x="6531405" y="1109929"/>
              <a:ext cx="199186" cy="587748"/>
              <a:chOff x="5241166" y="3746604"/>
              <a:chExt cx="255883" cy="755046"/>
            </a:xfrm>
          </p:grpSpPr>
          <p:grpSp>
            <p:nvGrpSpPr>
              <p:cNvPr id="85" name="Group 84"/>
              <p:cNvGrpSpPr/>
              <p:nvPr/>
            </p:nvGrpSpPr>
            <p:grpSpPr>
              <a:xfrm>
                <a:off x="5241166" y="3746604"/>
                <a:ext cx="255883" cy="755046"/>
                <a:chOff x="3050346" y="2759242"/>
                <a:chExt cx="641684" cy="882316"/>
              </a:xfrm>
            </p:grpSpPr>
            <p:sp>
              <p:nvSpPr>
                <p:cNvPr id="87" name="Rectangle 86"/>
                <p:cNvSpPr/>
                <p:nvPr/>
              </p:nvSpPr>
              <p:spPr>
                <a:xfrm>
                  <a:off x="3050346" y="2759242"/>
                  <a:ext cx="641684" cy="882316"/>
                </a:xfrm>
                <a:prstGeom prst="rect">
                  <a:avLst/>
                </a:prstGeom>
                <a:solidFill>
                  <a:schemeClr val="bg1"/>
                </a:solidFill>
                <a:ln w="38100" cap="flat" cmpd="sng" algn="ctr">
                  <a:solidFill>
                    <a:schemeClr val="accent3"/>
                  </a:solid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800" b="0" i="0" u="none" strike="noStrike" kern="0" cap="none" spc="0" normalizeH="0" baseline="0" noProof="0">
                    <a:ln>
                      <a:noFill/>
                    </a:ln>
                    <a:solidFill>
                      <a:srgbClr val="22475C"/>
                    </a:solidFill>
                    <a:effectLst/>
                    <a:uLnTx/>
                    <a:uFillTx/>
                    <a:latin typeface="Calibri"/>
                    <a:ea typeface="+mn-ea"/>
                    <a:cs typeface="Arial Unicode MS" pitchFamily="34" charset="-128"/>
                  </a:endParaRPr>
                </a:p>
              </p:txBody>
            </p:sp>
            <p:cxnSp>
              <p:nvCxnSpPr>
                <p:cNvPr id="88" name="Straight Connector 87"/>
                <p:cNvCxnSpPr/>
                <p:nvPr/>
              </p:nvCxnSpPr>
              <p:spPr>
                <a:xfrm>
                  <a:off x="3150607" y="2886635"/>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153597" y="2994211"/>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3153266" y="3105583"/>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3156255" y="3213159"/>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153266" y="3327413"/>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156255" y="3434989"/>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grpSp>
          <p:sp>
            <p:nvSpPr>
              <p:cNvPr id="86" name="Oval 85"/>
              <p:cNvSpPr/>
              <p:nvPr/>
            </p:nvSpPr>
            <p:spPr>
              <a:xfrm>
                <a:off x="5337959" y="4386990"/>
                <a:ext cx="61698" cy="61698"/>
              </a:xfrm>
              <a:prstGeom prst="ellipse">
                <a:avLst/>
              </a:prstGeom>
              <a:solidFill>
                <a:srgbClr val="22475C"/>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800" b="0" i="0" u="none" strike="noStrike" kern="0" cap="none" spc="0" normalizeH="0" baseline="0" noProof="0">
                  <a:ln>
                    <a:noFill/>
                  </a:ln>
                  <a:solidFill>
                    <a:srgbClr val="22475C"/>
                  </a:solidFill>
                  <a:effectLst/>
                  <a:uLnTx/>
                  <a:uFillTx/>
                  <a:latin typeface="Calibri"/>
                  <a:ea typeface="+mn-ea"/>
                  <a:cs typeface="Arial Unicode MS" pitchFamily="34" charset="-128"/>
                </a:endParaRPr>
              </a:p>
            </p:txBody>
          </p:sp>
        </p:grpSp>
        <p:grpSp>
          <p:nvGrpSpPr>
            <p:cNvPr id="75" name="Group 74"/>
            <p:cNvGrpSpPr/>
            <p:nvPr/>
          </p:nvGrpSpPr>
          <p:grpSpPr>
            <a:xfrm>
              <a:off x="6783807" y="1109678"/>
              <a:ext cx="199186" cy="587748"/>
              <a:chOff x="5241166" y="3746604"/>
              <a:chExt cx="255883" cy="755046"/>
            </a:xfrm>
          </p:grpSpPr>
          <p:grpSp>
            <p:nvGrpSpPr>
              <p:cNvPr id="76" name="Group 75"/>
              <p:cNvGrpSpPr/>
              <p:nvPr/>
            </p:nvGrpSpPr>
            <p:grpSpPr>
              <a:xfrm>
                <a:off x="5241166" y="3746604"/>
                <a:ext cx="255883" cy="755046"/>
                <a:chOff x="3050346" y="2759242"/>
                <a:chExt cx="641684" cy="882316"/>
              </a:xfrm>
            </p:grpSpPr>
            <p:sp>
              <p:nvSpPr>
                <p:cNvPr id="78" name="Rectangle 77"/>
                <p:cNvSpPr/>
                <p:nvPr/>
              </p:nvSpPr>
              <p:spPr>
                <a:xfrm>
                  <a:off x="3050346" y="2759242"/>
                  <a:ext cx="641684" cy="882316"/>
                </a:xfrm>
                <a:prstGeom prst="rect">
                  <a:avLst/>
                </a:prstGeom>
                <a:solidFill>
                  <a:schemeClr val="bg1"/>
                </a:solidFill>
                <a:ln w="38100" cap="flat" cmpd="sng" algn="ctr">
                  <a:solidFill>
                    <a:schemeClr val="accent3"/>
                  </a:solid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800" b="0" i="0" u="none" strike="noStrike" kern="0" cap="none" spc="0" normalizeH="0" baseline="0" noProof="0">
                    <a:ln>
                      <a:noFill/>
                    </a:ln>
                    <a:solidFill>
                      <a:srgbClr val="22475C"/>
                    </a:solidFill>
                    <a:effectLst/>
                    <a:uLnTx/>
                    <a:uFillTx/>
                    <a:latin typeface="Calibri"/>
                    <a:ea typeface="+mn-ea"/>
                    <a:cs typeface="Arial Unicode MS" pitchFamily="34" charset="-128"/>
                  </a:endParaRPr>
                </a:p>
              </p:txBody>
            </p:sp>
            <p:cxnSp>
              <p:nvCxnSpPr>
                <p:cNvPr id="79" name="Straight Connector 78"/>
                <p:cNvCxnSpPr/>
                <p:nvPr/>
              </p:nvCxnSpPr>
              <p:spPr>
                <a:xfrm>
                  <a:off x="3150607" y="2886635"/>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3153597" y="2994211"/>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153266" y="3105583"/>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156255" y="3213159"/>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153266" y="3327413"/>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156255" y="3434989"/>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grpSp>
          <p:sp>
            <p:nvSpPr>
              <p:cNvPr id="77" name="Oval 76"/>
              <p:cNvSpPr/>
              <p:nvPr/>
            </p:nvSpPr>
            <p:spPr>
              <a:xfrm>
                <a:off x="5337959" y="4386990"/>
                <a:ext cx="61698" cy="61698"/>
              </a:xfrm>
              <a:prstGeom prst="ellipse">
                <a:avLst/>
              </a:prstGeom>
              <a:solidFill>
                <a:srgbClr val="22475C"/>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800" b="0" i="0" u="none" strike="noStrike" kern="0" cap="none" spc="0" normalizeH="0" baseline="0" noProof="0">
                  <a:ln>
                    <a:noFill/>
                  </a:ln>
                  <a:solidFill>
                    <a:srgbClr val="22475C"/>
                  </a:solidFill>
                  <a:effectLst/>
                  <a:uLnTx/>
                  <a:uFillTx/>
                  <a:latin typeface="Calibri"/>
                  <a:ea typeface="+mn-ea"/>
                  <a:cs typeface="Arial Unicode MS" pitchFamily="34" charset="-128"/>
                </a:endParaRPr>
              </a:p>
            </p:txBody>
          </p:sp>
        </p:grpSp>
      </p:grpSp>
      <p:sp>
        <p:nvSpPr>
          <p:cNvPr id="122" name="Rounded Rectangle 121"/>
          <p:cNvSpPr/>
          <p:nvPr/>
        </p:nvSpPr>
        <p:spPr bwMode="gray">
          <a:xfrm>
            <a:off x="545707" y="3021519"/>
            <a:ext cx="2481225" cy="992981"/>
          </a:xfrm>
          <a:prstGeom prst="roundRect">
            <a:avLst>
              <a:gd name="adj" fmla="val 0"/>
            </a:avLst>
          </a:prstGeom>
          <a:noFill/>
          <a:ln w="38100" cap="flat" cmpd="sng" algn="ctr">
            <a:solidFill>
              <a:schemeClr val="accent1"/>
            </a:solidFill>
            <a:prstDash val="solid"/>
          </a:ln>
          <a:effectLst/>
        </p:spPr>
        <p:txBody>
          <a:bodyPr vert="horz" lIns="91440" tIns="91440" rIns="91440" bIns="91440" rtlCol="0" anchor="ctr"/>
          <a:lstStyle/>
          <a:p>
            <a:pPr algn="ctr" defTabSz="914400">
              <a:lnSpc>
                <a:spcPts val="1720"/>
              </a:lnSpc>
              <a:buClr>
                <a:srgbClr val="FFFFFF"/>
              </a:buClr>
            </a:pPr>
            <a:endParaRPr lang="en-US" sz="1200" kern="0">
              <a:solidFill>
                <a:schemeClr val="accent3"/>
              </a:solidFill>
              <a:latin typeface="Calibri"/>
              <a:cs typeface="Arial Unicode MS" pitchFamily="34" charset="-128"/>
            </a:endParaRPr>
          </a:p>
        </p:txBody>
      </p:sp>
      <p:sp>
        <p:nvSpPr>
          <p:cNvPr id="123" name="TextBox 122"/>
          <p:cNvSpPr txBox="1">
            <a:spLocks noChangeArrowheads="1"/>
          </p:cNvSpPr>
          <p:nvPr/>
        </p:nvSpPr>
        <p:spPr bwMode="auto">
          <a:xfrm>
            <a:off x="560250" y="3015644"/>
            <a:ext cx="2473733" cy="261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100" i="0" u="none" strike="noStrike" kern="0" cap="none" spc="0" normalizeH="0" baseline="0">
                <a:ln>
                  <a:noFill/>
                </a:ln>
                <a:solidFill>
                  <a:schemeClr val="accent1"/>
                </a:solidFill>
                <a:effectLst/>
                <a:uLnTx/>
                <a:uFillTx/>
                <a:latin typeface="Barclays" charset="0"/>
                <a:ea typeface="ＭＳ Ｐゴシック" charset="0"/>
                <a:cs typeface="ＭＳ Ｐゴシック" charset="0"/>
              </a:defRPr>
            </a:lvl1pPr>
            <a:lvl2pPr marL="742950" indent="-285750" eaLnBrk="0" hangingPunct="0">
              <a:defRPr sz="1200">
                <a:latin typeface="Barclays" charset="0"/>
                <a:ea typeface="ＭＳ Ｐゴシック" charset="0"/>
              </a:defRPr>
            </a:lvl2pPr>
            <a:lvl3pPr marL="1143000" indent="-228600" eaLnBrk="0" hangingPunct="0">
              <a:defRPr sz="1200">
                <a:latin typeface="Barclays" charset="0"/>
                <a:ea typeface="ＭＳ Ｐゴシック" charset="0"/>
              </a:defRPr>
            </a:lvl3pPr>
            <a:lvl4pPr marL="1600200" indent="-228600" eaLnBrk="0" hangingPunct="0">
              <a:defRPr sz="1200">
                <a:latin typeface="Barclays" charset="0"/>
                <a:ea typeface="ＭＳ Ｐゴシック" charset="0"/>
              </a:defRPr>
            </a:lvl4pPr>
            <a:lvl5pPr marL="2057400" indent="-228600" eaLnBrk="0" hangingPunct="0">
              <a:defRPr sz="1200">
                <a:latin typeface="Barclays" charset="0"/>
                <a:ea typeface="ＭＳ Ｐゴシック" charset="0"/>
              </a:defRPr>
            </a:lvl5pPr>
            <a:lvl6pPr marL="2514600" indent="-228600" eaLnBrk="0" fontAlgn="base" hangingPunct="0">
              <a:spcBef>
                <a:spcPct val="0"/>
              </a:spcBef>
              <a:spcAft>
                <a:spcPct val="0"/>
              </a:spcAft>
              <a:defRPr sz="1200">
                <a:latin typeface="Barclays" charset="0"/>
                <a:ea typeface="ＭＳ Ｐゴシック" charset="0"/>
              </a:defRPr>
            </a:lvl6pPr>
            <a:lvl7pPr marL="2971800" indent="-228600" eaLnBrk="0" fontAlgn="base" hangingPunct="0">
              <a:spcBef>
                <a:spcPct val="0"/>
              </a:spcBef>
              <a:spcAft>
                <a:spcPct val="0"/>
              </a:spcAft>
              <a:defRPr sz="1200">
                <a:latin typeface="Barclays" charset="0"/>
                <a:ea typeface="ＭＳ Ｐゴシック" charset="0"/>
              </a:defRPr>
            </a:lvl7pPr>
            <a:lvl8pPr marL="3429000" indent="-228600" eaLnBrk="0" fontAlgn="base" hangingPunct="0">
              <a:spcBef>
                <a:spcPct val="0"/>
              </a:spcBef>
              <a:spcAft>
                <a:spcPct val="0"/>
              </a:spcAft>
              <a:defRPr sz="1200">
                <a:latin typeface="Barclays" charset="0"/>
                <a:ea typeface="ＭＳ Ｐゴシック" charset="0"/>
              </a:defRPr>
            </a:lvl8pPr>
            <a:lvl9pPr marL="3886200" indent="-228600" eaLnBrk="0" fontAlgn="base" hangingPunct="0">
              <a:spcBef>
                <a:spcPct val="0"/>
              </a:spcBef>
              <a:spcAft>
                <a:spcPct val="0"/>
              </a:spcAft>
              <a:defRPr sz="1200">
                <a:latin typeface="Barclays" charset="0"/>
                <a:ea typeface="ＭＳ Ｐゴシック" charset="0"/>
              </a:defRPr>
            </a:lvl9pPr>
          </a:lstStyle>
          <a:p>
            <a:r>
              <a:rPr lang="en-US">
                <a:solidFill>
                  <a:schemeClr val="accent3"/>
                </a:solidFill>
              </a:rPr>
              <a:t>WEB AND MOBILE APPS</a:t>
            </a:r>
          </a:p>
        </p:txBody>
      </p:sp>
      <p:grpSp>
        <p:nvGrpSpPr>
          <p:cNvPr id="134" name="Group 133"/>
          <p:cNvGrpSpPr/>
          <p:nvPr/>
        </p:nvGrpSpPr>
        <p:grpSpPr>
          <a:xfrm>
            <a:off x="1155828" y="3311710"/>
            <a:ext cx="341513" cy="575418"/>
            <a:chOff x="2420938" y="2322513"/>
            <a:chExt cx="481013" cy="811212"/>
          </a:xfrm>
          <a:solidFill>
            <a:srgbClr val="22475C"/>
          </a:solidFill>
        </p:grpSpPr>
        <p:sp>
          <p:nvSpPr>
            <p:cNvPr id="135" name="Rectangle 134"/>
            <p:cNvSpPr>
              <a:spLocks noChangeArrowheads="1"/>
            </p:cNvSpPr>
            <p:nvPr/>
          </p:nvSpPr>
          <p:spPr bwMode="auto">
            <a:xfrm>
              <a:off x="2420938" y="2443163"/>
              <a:ext cx="481013" cy="4762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5"/>
            <p:cNvSpPr>
              <a:spLocks/>
            </p:cNvSpPr>
            <p:nvPr/>
          </p:nvSpPr>
          <p:spPr bwMode="auto">
            <a:xfrm>
              <a:off x="2420938" y="2322513"/>
              <a:ext cx="481013" cy="90488"/>
            </a:xfrm>
            <a:custGeom>
              <a:avLst/>
              <a:gdLst>
                <a:gd name="T0" fmla="*/ 117 w 128"/>
                <a:gd name="T1" fmla="*/ 0 h 24"/>
                <a:gd name="T2" fmla="*/ 10 w 128"/>
                <a:gd name="T3" fmla="*/ 0 h 24"/>
                <a:gd name="T4" fmla="*/ 0 w 128"/>
                <a:gd name="T5" fmla="*/ 11 h 24"/>
                <a:gd name="T6" fmla="*/ 0 w 128"/>
                <a:gd name="T7" fmla="*/ 24 h 24"/>
                <a:gd name="T8" fmla="*/ 128 w 128"/>
                <a:gd name="T9" fmla="*/ 24 h 24"/>
                <a:gd name="T10" fmla="*/ 128 w 128"/>
                <a:gd name="T11" fmla="*/ 11 h 24"/>
                <a:gd name="T12" fmla="*/ 117 w 12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28" h="24">
                  <a:moveTo>
                    <a:pt x="117" y="0"/>
                  </a:moveTo>
                  <a:cubicBezTo>
                    <a:pt x="10" y="0"/>
                    <a:pt x="10" y="0"/>
                    <a:pt x="10" y="0"/>
                  </a:cubicBezTo>
                  <a:cubicBezTo>
                    <a:pt x="4" y="0"/>
                    <a:pt x="0" y="5"/>
                    <a:pt x="0" y="11"/>
                  </a:cubicBezTo>
                  <a:cubicBezTo>
                    <a:pt x="0" y="24"/>
                    <a:pt x="0" y="24"/>
                    <a:pt x="0" y="24"/>
                  </a:cubicBezTo>
                  <a:cubicBezTo>
                    <a:pt x="128" y="24"/>
                    <a:pt x="128" y="24"/>
                    <a:pt x="128" y="24"/>
                  </a:cubicBezTo>
                  <a:cubicBezTo>
                    <a:pt x="128" y="11"/>
                    <a:pt x="128" y="11"/>
                    <a:pt x="128" y="11"/>
                  </a:cubicBezTo>
                  <a:cubicBezTo>
                    <a:pt x="128" y="5"/>
                    <a:pt x="123" y="0"/>
                    <a:pt x="117"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36"/>
            <p:cNvSpPr>
              <a:spLocks noEditPoints="1"/>
            </p:cNvSpPr>
            <p:nvPr/>
          </p:nvSpPr>
          <p:spPr bwMode="auto">
            <a:xfrm>
              <a:off x="2420938" y="2949575"/>
              <a:ext cx="481013" cy="184150"/>
            </a:xfrm>
            <a:custGeom>
              <a:avLst/>
              <a:gdLst>
                <a:gd name="T0" fmla="*/ 0 w 128"/>
                <a:gd name="T1" fmla="*/ 38 h 49"/>
                <a:gd name="T2" fmla="*/ 10 w 128"/>
                <a:gd name="T3" fmla="*/ 49 h 49"/>
                <a:gd name="T4" fmla="*/ 117 w 128"/>
                <a:gd name="T5" fmla="*/ 49 h 49"/>
                <a:gd name="T6" fmla="*/ 128 w 128"/>
                <a:gd name="T7" fmla="*/ 38 h 49"/>
                <a:gd name="T8" fmla="*/ 128 w 128"/>
                <a:gd name="T9" fmla="*/ 0 h 49"/>
                <a:gd name="T10" fmla="*/ 0 w 128"/>
                <a:gd name="T11" fmla="*/ 0 h 49"/>
                <a:gd name="T12" fmla="*/ 0 w 128"/>
                <a:gd name="T13" fmla="*/ 38 h 49"/>
                <a:gd name="T14" fmla="*/ 52 w 128"/>
                <a:gd name="T15" fmla="*/ 17 h 49"/>
                <a:gd name="T16" fmla="*/ 76 w 128"/>
                <a:gd name="T17" fmla="*/ 17 h 49"/>
                <a:gd name="T18" fmla="*/ 76 w 128"/>
                <a:gd name="T19" fmla="*/ 25 h 49"/>
                <a:gd name="T20" fmla="*/ 52 w 128"/>
                <a:gd name="T21" fmla="*/ 25 h 49"/>
                <a:gd name="T22" fmla="*/ 52 w 128"/>
                <a:gd name="T23" fmla="*/ 1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49">
                  <a:moveTo>
                    <a:pt x="0" y="38"/>
                  </a:moveTo>
                  <a:cubicBezTo>
                    <a:pt x="0" y="44"/>
                    <a:pt x="4" y="49"/>
                    <a:pt x="10" y="49"/>
                  </a:cubicBezTo>
                  <a:cubicBezTo>
                    <a:pt x="117" y="49"/>
                    <a:pt x="117" y="49"/>
                    <a:pt x="117" y="49"/>
                  </a:cubicBezTo>
                  <a:cubicBezTo>
                    <a:pt x="123" y="49"/>
                    <a:pt x="128" y="44"/>
                    <a:pt x="128" y="38"/>
                  </a:cubicBezTo>
                  <a:cubicBezTo>
                    <a:pt x="128" y="0"/>
                    <a:pt x="128" y="0"/>
                    <a:pt x="128" y="0"/>
                  </a:cubicBezTo>
                  <a:cubicBezTo>
                    <a:pt x="0" y="0"/>
                    <a:pt x="0" y="0"/>
                    <a:pt x="0" y="0"/>
                  </a:cubicBezTo>
                  <a:lnTo>
                    <a:pt x="0" y="38"/>
                  </a:lnTo>
                  <a:close/>
                  <a:moveTo>
                    <a:pt x="52" y="17"/>
                  </a:moveTo>
                  <a:cubicBezTo>
                    <a:pt x="76" y="17"/>
                    <a:pt x="76" y="17"/>
                    <a:pt x="76" y="17"/>
                  </a:cubicBezTo>
                  <a:cubicBezTo>
                    <a:pt x="76" y="25"/>
                    <a:pt x="76" y="25"/>
                    <a:pt x="76" y="25"/>
                  </a:cubicBezTo>
                  <a:cubicBezTo>
                    <a:pt x="52" y="25"/>
                    <a:pt x="52" y="25"/>
                    <a:pt x="52" y="25"/>
                  </a:cubicBezTo>
                  <a:lnTo>
                    <a:pt x="52"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8" name="Freeform 33"/>
          <p:cNvSpPr>
            <a:spLocks noEditPoints="1"/>
          </p:cNvSpPr>
          <p:nvPr/>
        </p:nvSpPr>
        <p:spPr bwMode="auto">
          <a:xfrm>
            <a:off x="1606263" y="3333898"/>
            <a:ext cx="770603" cy="553228"/>
          </a:xfrm>
          <a:custGeom>
            <a:avLst/>
            <a:gdLst>
              <a:gd name="T0" fmla="*/ 240 w 256"/>
              <a:gd name="T1" fmla="*/ 152 h 184"/>
              <a:gd name="T2" fmla="*/ 240 w 256"/>
              <a:gd name="T3" fmla="*/ 23 h 184"/>
              <a:gd name="T4" fmla="*/ 217 w 256"/>
              <a:gd name="T5" fmla="*/ 0 h 184"/>
              <a:gd name="T6" fmla="*/ 39 w 256"/>
              <a:gd name="T7" fmla="*/ 0 h 184"/>
              <a:gd name="T8" fmla="*/ 16 w 256"/>
              <a:gd name="T9" fmla="*/ 23 h 184"/>
              <a:gd name="T10" fmla="*/ 16 w 256"/>
              <a:gd name="T11" fmla="*/ 152 h 184"/>
              <a:gd name="T12" fmla="*/ 0 w 256"/>
              <a:gd name="T13" fmla="*/ 152 h 184"/>
              <a:gd name="T14" fmla="*/ 0 w 256"/>
              <a:gd name="T15" fmla="*/ 161 h 184"/>
              <a:gd name="T16" fmla="*/ 23 w 256"/>
              <a:gd name="T17" fmla="*/ 184 h 184"/>
              <a:gd name="T18" fmla="*/ 39 w 256"/>
              <a:gd name="T19" fmla="*/ 184 h 184"/>
              <a:gd name="T20" fmla="*/ 217 w 256"/>
              <a:gd name="T21" fmla="*/ 184 h 184"/>
              <a:gd name="T22" fmla="*/ 233 w 256"/>
              <a:gd name="T23" fmla="*/ 184 h 184"/>
              <a:gd name="T24" fmla="*/ 256 w 256"/>
              <a:gd name="T25" fmla="*/ 161 h 184"/>
              <a:gd name="T26" fmla="*/ 256 w 256"/>
              <a:gd name="T27" fmla="*/ 152 h 184"/>
              <a:gd name="T28" fmla="*/ 240 w 256"/>
              <a:gd name="T29" fmla="*/ 152 h 184"/>
              <a:gd name="T30" fmla="*/ 32 w 256"/>
              <a:gd name="T31" fmla="*/ 23 h 184"/>
              <a:gd name="T32" fmla="*/ 39 w 256"/>
              <a:gd name="T33" fmla="*/ 16 h 184"/>
              <a:gd name="T34" fmla="*/ 217 w 256"/>
              <a:gd name="T35" fmla="*/ 16 h 184"/>
              <a:gd name="T36" fmla="*/ 224 w 256"/>
              <a:gd name="T37" fmla="*/ 23 h 184"/>
              <a:gd name="T38" fmla="*/ 224 w 256"/>
              <a:gd name="T39" fmla="*/ 152 h 184"/>
              <a:gd name="T40" fmla="*/ 152 w 256"/>
              <a:gd name="T41" fmla="*/ 152 h 184"/>
              <a:gd name="T42" fmla="*/ 152 w 256"/>
              <a:gd name="T43" fmla="*/ 153 h 184"/>
              <a:gd name="T44" fmla="*/ 145 w 256"/>
              <a:gd name="T45" fmla="*/ 160 h 184"/>
              <a:gd name="T46" fmla="*/ 111 w 256"/>
              <a:gd name="T47" fmla="*/ 160 h 184"/>
              <a:gd name="T48" fmla="*/ 104 w 256"/>
              <a:gd name="T49" fmla="*/ 153 h 184"/>
              <a:gd name="T50" fmla="*/ 104 w 256"/>
              <a:gd name="T51" fmla="*/ 152 h 184"/>
              <a:gd name="T52" fmla="*/ 32 w 256"/>
              <a:gd name="T53" fmla="*/ 152 h 184"/>
              <a:gd name="T54" fmla="*/ 32 w 256"/>
              <a:gd name="T55" fmla="*/ 2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6" h="184">
                <a:moveTo>
                  <a:pt x="240" y="152"/>
                </a:moveTo>
                <a:cubicBezTo>
                  <a:pt x="240" y="23"/>
                  <a:pt x="240" y="23"/>
                  <a:pt x="240" y="23"/>
                </a:cubicBezTo>
                <a:cubicBezTo>
                  <a:pt x="240" y="10"/>
                  <a:pt x="230" y="0"/>
                  <a:pt x="217" y="0"/>
                </a:cubicBezTo>
                <a:cubicBezTo>
                  <a:pt x="39" y="0"/>
                  <a:pt x="39" y="0"/>
                  <a:pt x="39" y="0"/>
                </a:cubicBezTo>
                <a:cubicBezTo>
                  <a:pt x="26" y="0"/>
                  <a:pt x="16" y="10"/>
                  <a:pt x="16" y="23"/>
                </a:cubicBezTo>
                <a:cubicBezTo>
                  <a:pt x="16" y="152"/>
                  <a:pt x="16" y="152"/>
                  <a:pt x="16" y="152"/>
                </a:cubicBezTo>
                <a:cubicBezTo>
                  <a:pt x="0" y="152"/>
                  <a:pt x="0" y="152"/>
                  <a:pt x="0" y="152"/>
                </a:cubicBezTo>
                <a:cubicBezTo>
                  <a:pt x="0" y="161"/>
                  <a:pt x="0" y="161"/>
                  <a:pt x="0" y="161"/>
                </a:cubicBezTo>
                <a:cubicBezTo>
                  <a:pt x="0" y="174"/>
                  <a:pt x="10" y="184"/>
                  <a:pt x="23" y="184"/>
                </a:cubicBezTo>
                <a:cubicBezTo>
                  <a:pt x="39" y="184"/>
                  <a:pt x="39" y="184"/>
                  <a:pt x="39" y="184"/>
                </a:cubicBezTo>
                <a:cubicBezTo>
                  <a:pt x="217" y="184"/>
                  <a:pt x="217" y="184"/>
                  <a:pt x="217" y="184"/>
                </a:cubicBezTo>
                <a:cubicBezTo>
                  <a:pt x="233" y="184"/>
                  <a:pt x="233" y="184"/>
                  <a:pt x="233" y="184"/>
                </a:cubicBezTo>
                <a:cubicBezTo>
                  <a:pt x="246" y="184"/>
                  <a:pt x="256" y="174"/>
                  <a:pt x="256" y="161"/>
                </a:cubicBezTo>
                <a:cubicBezTo>
                  <a:pt x="256" y="152"/>
                  <a:pt x="256" y="152"/>
                  <a:pt x="256" y="152"/>
                </a:cubicBezTo>
                <a:lnTo>
                  <a:pt x="240" y="152"/>
                </a:lnTo>
                <a:close/>
                <a:moveTo>
                  <a:pt x="32" y="23"/>
                </a:moveTo>
                <a:cubicBezTo>
                  <a:pt x="32" y="19"/>
                  <a:pt x="35" y="16"/>
                  <a:pt x="39" y="16"/>
                </a:cubicBezTo>
                <a:cubicBezTo>
                  <a:pt x="217" y="16"/>
                  <a:pt x="217" y="16"/>
                  <a:pt x="217" y="16"/>
                </a:cubicBezTo>
                <a:cubicBezTo>
                  <a:pt x="221" y="16"/>
                  <a:pt x="224" y="19"/>
                  <a:pt x="224" y="23"/>
                </a:cubicBezTo>
                <a:cubicBezTo>
                  <a:pt x="224" y="152"/>
                  <a:pt x="224" y="152"/>
                  <a:pt x="224" y="152"/>
                </a:cubicBezTo>
                <a:cubicBezTo>
                  <a:pt x="152" y="152"/>
                  <a:pt x="152" y="152"/>
                  <a:pt x="152" y="152"/>
                </a:cubicBezTo>
                <a:cubicBezTo>
                  <a:pt x="152" y="153"/>
                  <a:pt x="152" y="153"/>
                  <a:pt x="152" y="153"/>
                </a:cubicBezTo>
                <a:cubicBezTo>
                  <a:pt x="152" y="157"/>
                  <a:pt x="149" y="160"/>
                  <a:pt x="145" y="160"/>
                </a:cubicBezTo>
                <a:cubicBezTo>
                  <a:pt x="111" y="160"/>
                  <a:pt x="111" y="160"/>
                  <a:pt x="111" y="160"/>
                </a:cubicBezTo>
                <a:cubicBezTo>
                  <a:pt x="107" y="160"/>
                  <a:pt x="104" y="157"/>
                  <a:pt x="104" y="153"/>
                </a:cubicBezTo>
                <a:cubicBezTo>
                  <a:pt x="104" y="152"/>
                  <a:pt x="104" y="152"/>
                  <a:pt x="104" y="152"/>
                </a:cubicBezTo>
                <a:cubicBezTo>
                  <a:pt x="32" y="152"/>
                  <a:pt x="32" y="152"/>
                  <a:pt x="32" y="152"/>
                </a:cubicBezTo>
                <a:lnTo>
                  <a:pt x="32" y="23"/>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a:xfrm>
            <a:off x="1713283" y="3438146"/>
            <a:ext cx="556563" cy="307777"/>
          </a:xfrm>
          <a:prstGeom prst="rect">
            <a:avLst/>
          </a:prstGeom>
        </p:spPr>
        <p:txBody>
          <a:bodyPr wrap="none">
            <a:spAutoFit/>
          </a:bodyPr>
          <a:lstStyle/>
          <a:p>
            <a:pPr lvl="0" algn="ctr"/>
            <a:r>
              <a:rPr lang="en-US" sz="1400">
                <a:solidFill>
                  <a:schemeClr val="accent3"/>
                </a:solidFill>
              </a:rPr>
              <a:t>APPS</a:t>
            </a:r>
          </a:p>
        </p:txBody>
      </p:sp>
      <p:sp>
        <p:nvSpPr>
          <p:cNvPr id="140" name="Freeform 139"/>
          <p:cNvSpPr>
            <a:spLocks noEditPoints="1"/>
          </p:cNvSpPr>
          <p:nvPr/>
        </p:nvSpPr>
        <p:spPr bwMode="auto">
          <a:xfrm>
            <a:off x="6386577" y="656319"/>
            <a:ext cx="685340" cy="591050"/>
          </a:xfrm>
          <a:custGeom>
            <a:avLst/>
            <a:gdLst>
              <a:gd name="T0" fmla="*/ 466 w 541"/>
              <a:gd name="T1" fmla="*/ 164 h 467"/>
              <a:gd name="T2" fmla="*/ 541 w 541"/>
              <a:gd name="T3" fmla="*/ 164 h 467"/>
              <a:gd name="T4" fmla="*/ 267 w 541"/>
              <a:gd name="T5" fmla="*/ 0 h 467"/>
              <a:gd name="T6" fmla="*/ 0 w 541"/>
              <a:gd name="T7" fmla="*/ 164 h 467"/>
              <a:gd name="T8" fmla="*/ 68 w 541"/>
              <a:gd name="T9" fmla="*/ 164 h 467"/>
              <a:gd name="T10" fmla="*/ 68 w 541"/>
              <a:gd name="T11" fmla="*/ 448 h 467"/>
              <a:gd name="T12" fmla="*/ 30 w 541"/>
              <a:gd name="T13" fmla="*/ 448 h 467"/>
              <a:gd name="T14" fmla="*/ 30 w 541"/>
              <a:gd name="T15" fmla="*/ 467 h 467"/>
              <a:gd name="T16" fmla="*/ 68 w 541"/>
              <a:gd name="T17" fmla="*/ 467 h 467"/>
              <a:gd name="T18" fmla="*/ 163 w 541"/>
              <a:gd name="T19" fmla="*/ 467 h 467"/>
              <a:gd name="T20" fmla="*/ 220 w 541"/>
              <a:gd name="T21" fmla="*/ 467 h 467"/>
              <a:gd name="T22" fmla="*/ 314 w 541"/>
              <a:gd name="T23" fmla="*/ 467 h 467"/>
              <a:gd name="T24" fmla="*/ 371 w 541"/>
              <a:gd name="T25" fmla="*/ 467 h 467"/>
              <a:gd name="T26" fmla="*/ 466 w 541"/>
              <a:gd name="T27" fmla="*/ 467 h 467"/>
              <a:gd name="T28" fmla="*/ 503 w 541"/>
              <a:gd name="T29" fmla="*/ 467 h 467"/>
              <a:gd name="T30" fmla="*/ 503 w 541"/>
              <a:gd name="T31" fmla="*/ 448 h 467"/>
              <a:gd name="T32" fmla="*/ 466 w 541"/>
              <a:gd name="T33" fmla="*/ 448 h 467"/>
              <a:gd name="T34" fmla="*/ 466 w 541"/>
              <a:gd name="T35" fmla="*/ 164 h 467"/>
              <a:gd name="T36" fmla="*/ 220 w 541"/>
              <a:gd name="T37" fmla="*/ 448 h 467"/>
              <a:gd name="T38" fmla="*/ 163 w 541"/>
              <a:gd name="T39" fmla="*/ 448 h 467"/>
              <a:gd name="T40" fmla="*/ 163 w 541"/>
              <a:gd name="T41" fmla="*/ 164 h 467"/>
              <a:gd name="T42" fmla="*/ 220 w 541"/>
              <a:gd name="T43" fmla="*/ 164 h 467"/>
              <a:gd name="T44" fmla="*/ 220 w 541"/>
              <a:gd name="T45" fmla="*/ 448 h 467"/>
              <a:gd name="T46" fmla="*/ 371 w 541"/>
              <a:gd name="T47" fmla="*/ 448 h 467"/>
              <a:gd name="T48" fmla="*/ 314 w 541"/>
              <a:gd name="T49" fmla="*/ 448 h 467"/>
              <a:gd name="T50" fmla="*/ 314 w 541"/>
              <a:gd name="T51" fmla="*/ 164 h 467"/>
              <a:gd name="T52" fmla="*/ 371 w 541"/>
              <a:gd name="T53" fmla="*/ 164 h 467"/>
              <a:gd name="T54" fmla="*/ 371 w 541"/>
              <a:gd name="T55" fmla="*/ 448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41" h="467">
                <a:moveTo>
                  <a:pt x="466" y="164"/>
                </a:moveTo>
                <a:lnTo>
                  <a:pt x="541" y="164"/>
                </a:lnTo>
                <a:lnTo>
                  <a:pt x="267" y="0"/>
                </a:lnTo>
                <a:lnTo>
                  <a:pt x="0" y="164"/>
                </a:lnTo>
                <a:lnTo>
                  <a:pt x="68" y="164"/>
                </a:lnTo>
                <a:lnTo>
                  <a:pt x="68" y="448"/>
                </a:lnTo>
                <a:lnTo>
                  <a:pt x="30" y="448"/>
                </a:lnTo>
                <a:lnTo>
                  <a:pt x="30" y="467"/>
                </a:lnTo>
                <a:lnTo>
                  <a:pt x="68" y="467"/>
                </a:lnTo>
                <a:lnTo>
                  <a:pt x="163" y="467"/>
                </a:lnTo>
                <a:lnTo>
                  <a:pt x="220" y="467"/>
                </a:lnTo>
                <a:lnTo>
                  <a:pt x="314" y="467"/>
                </a:lnTo>
                <a:lnTo>
                  <a:pt x="371" y="467"/>
                </a:lnTo>
                <a:lnTo>
                  <a:pt x="466" y="467"/>
                </a:lnTo>
                <a:lnTo>
                  <a:pt x="503" y="467"/>
                </a:lnTo>
                <a:lnTo>
                  <a:pt x="503" y="448"/>
                </a:lnTo>
                <a:lnTo>
                  <a:pt x="466" y="448"/>
                </a:lnTo>
                <a:lnTo>
                  <a:pt x="466" y="164"/>
                </a:lnTo>
                <a:close/>
                <a:moveTo>
                  <a:pt x="220" y="448"/>
                </a:moveTo>
                <a:lnTo>
                  <a:pt x="163" y="448"/>
                </a:lnTo>
                <a:lnTo>
                  <a:pt x="163" y="164"/>
                </a:lnTo>
                <a:lnTo>
                  <a:pt x="220" y="164"/>
                </a:lnTo>
                <a:lnTo>
                  <a:pt x="220" y="448"/>
                </a:lnTo>
                <a:close/>
                <a:moveTo>
                  <a:pt x="371" y="448"/>
                </a:moveTo>
                <a:lnTo>
                  <a:pt x="314" y="448"/>
                </a:lnTo>
                <a:lnTo>
                  <a:pt x="314" y="164"/>
                </a:lnTo>
                <a:lnTo>
                  <a:pt x="371" y="164"/>
                </a:lnTo>
                <a:lnTo>
                  <a:pt x="371" y="448"/>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53" name="Picture 152" descr="gateway-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038" y="2395271"/>
            <a:ext cx="1501400" cy="854174"/>
          </a:xfrm>
          <a:prstGeom prst="rect">
            <a:avLst/>
          </a:prstGeom>
        </p:spPr>
      </p:pic>
      <p:pic>
        <p:nvPicPr>
          <p:cNvPr id="154" name="Picture 153" descr="gateway-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5209" y="2204074"/>
            <a:ext cx="1501400" cy="854174"/>
          </a:xfrm>
          <a:prstGeom prst="rect">
            <a:avLst/>
          </a:prstGeom>
        </p:spPr>
      </p:pic>
      <p:pic>
        <p:nvPicPr>
          <p:cNvPr id="155" name="Picture 154" descr="gateway-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4380" y="2012877"/>
            <a:ext cx="1501400" cy="854174"/>
          </a:xfrm>
          <a:prstGeom prst="rect">
            <a:avLst/>
          </a:prstGeom>
        </p:spPr>
      </p:pic>
      <p:grpSp>
        <p:nvGrpSpPr>
          <p:cNvPr id="103" name="Group 102"/>
          <p:cNvGrpSpPr>
            <a:grpSpLocks noChangeAspect="1"/>
          </p:cNvGrpSpPr>
          <p:nvPr/>
        </p:nvGrpSpPr>
        <p:grpSpPr>
          <a:xfrm>
            <a:off x="4574729" y="2895929"/>
            <a:ext cx="785333" cy="1089124"/>
            <a:chOff x="5015846" y="1850966"/>
            <a:chExt cx="478118" cy="663683"/>
          </a:xfrm>
        </p:grpSpPr>
        <p:grpSp>
          <p:nvGrpSpPr>
            <p:cNvPr id="104" name="Group 103"/>
            <p:cNvGrpSpPr/>
            <p:nvPr/>
          </p:nvGrpSpPr>
          <p:grpSpPr>
            <a:xfrm>
              <a:off x="5039926" y="1850966"/>
              <a:ext cx="420537" cy="578080"/>
              <a:chOff x="1146175" y="1038226"/>
              <a:chExt cx="525463" cy="722313"/>
            </a:xfrm>
            <a:solidFill>
              <a:schemeClr val="accent3"/>
            </a:solidFill>
          </p:grpSpPr>
          <p:sp>
            <p:nvSpPr>
              <p:cNvPr id="106" name="Freeform 105"/>
              <p:cNvSpPr>
                <a:spLocks/>
              </p:cNvSpPr>
              <p:nvPr/>
            </p:nvSpPr>
            <p:spPr bwMode="auto">
              <a:xfrm>
                <a:off x="1416050" y="1038226"/>
                <a:ext cx="239713" cy="241300"/>
              </a:xfrm>
              <a:custGeom>
                <a:avLst/>
                <a:gdLst>
                  <a:gd name="T0" fmla="*/ 0 w 151"/>
                  <a:gd name="T1" fmla="*/ 0 h 152"/>
                  <a:gd name="T2" fmla="*/ 0 w 151"/>
                  <a:gd name="T3" fmla="*/ 152 h 152"/>
                  <a:gd name="T4" fmla="*/ 151 w 151"/>
                  <a:gd name="T5" fmla="*/ 152 h 152"/>
                  <a:gd name="T6" fmla="*/ 0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6"/>
              <p:cNvSpPr>
                <a:spLocks/>
              </p:cNvSpPr>
              <p:nvPr/>
            </p:nvSpPr>
            <p:spPr bwMode="auto">
              <a:xfrm>
                <a:off x="1146175" y="1038226"/>
                <a:ext cx="525463" cy="722313"/>
              </a:xfrm>
              <a:custGeom>
                <a:avLst/>
                <a:gdLst>
                  <a:gd name="T0" fmla="*/ 151 w 331"/>
                  <a:gd name="T1" fmla="*/ 171 h 455"/>
                  <a:gd name="T2" fmla="*/ 151 w 331"/>
                  <a:gd name="T3" fmla="*/ 0 h 455"/>
                  <a:gd name="T4" fmla="*/ 151 w 331"/>
                  <a:gd name="T5" fmla="*/ 0 h 455"/>
                  <a:gd name="T6" fmla="*/ 0 w 331"/>
                  <a:gd name="T7" fmla="*/ 0 h 455"/>
                  <a:gd name="T8" fmla="*/ 0 w 331"/>
                  <a:gd name="T9" fmla="*/ 455 h 455"/>
                  <a:gd name="T10" fmla="*/ 331 w 331"/>
                  <a:gd name="T11" fmla="*/ 455 h 455"/>
                  <a:gd name="T12" fmla="*/ 331 w 331"/>
                  <a:gd name="T13" fmla="*/ 171 h 455"/>
                  <a:gd name="T14" fmla="*/ 151 w 331"/>
                  <a:gd name="T15" fmla="*/ 171 h 4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1" h="455">
                    <a:moveTo>
                      <a:pt x="151" y="171"/>
                    </a:moveTo>
                    <a:lnTo>
                      <a:pt x="151" y="0"/>
                    </a:lnTo>
                    <a:lnTo>
                      <a:pt x="151" y="0"/>
                    </a:lnTo>
                    <a:lnTo>
                      <a:pt x="0" y="0"/>
                    </a:lnTo>
                    <a:lnTo>
                      <a:pt x="0" y="455"/>
                    </a:lnTo>
                    <a:lnTo>
                      <a:pt x="331" y="455"/>
                    </a:lnTo>
                    <a:lnTo>
                      <a:pt x="331" y="171"/>
                    </a:lnTo>
                    <a:lnTo>
                      <a:pt x="151" y="17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5" name="TextBox 104"/>
            <p:cNvSpPr txBox="1"/>
            <p:nvPr/>
          </p:nvSpPr>
          <p:spPr>
            <a:xfrm>
              <a:off x="5015846" y="1946977"/>
              <a:ext cx="478118" cy="567672"/>
            </a:xfrm>
            <a:prstGeom prst="rect">
              <a:avLst/>
            </a:prstGeom>
            <a:noFill/>
          </p:spPr>
          <p:txBody>
            <a:bodyPr wrap="none" tIns="91440" bIns="91440" rtlCol="0" anchor="ctr" anchorCtr="0">
              <a:noAutofit/>
            </a:bodyPr>
            <a:lstStyle/>
            <a:p>
              <a:pPr algn="ctr"/>
              <a:r>
                <a:rPr lang="en-US" sz="1200">
                  <a:solidFill>
                    <a:schemeClr val="bg1"/>
                  </a:solidFill>
                </a:rPr>
                <a:t>API</a:t>
              </a:r>
            </a:p>
          </p:txBody>
        </p:sp>
      </p:grpSp>
      <p:cxnSp>
        <p:nvCxnSpPr>
          <p:cNvPr id="367" name="Straight Arrow Connector 366"/>
          <p:cNvCxnSpPr/>
          <p:nvPr/>
        </p:nvCxnSpPr>
        <p:spPr>
          <a:xfrm flipV="1">
            <a:off x="5405535" y="1803435"/>
            <a:ext cx="817200" cy="0"/>
          </a:xfrm>
          <a:prstGeom prst="straightConnector1">
            <a:avLst/>
          </a:prstGeom>
          <a:ln w="38100" cmpd="sng">
            <a:tailEnd type="triangle"/>
          </a:ln>
          <a:effectLst/>
        </p:spPr>
        <p:style>
          <a:lnRef idx="2">
            <a:schemeClr val="accent1"/>
          </a:lnRef>
          <a:fillRef idx="0">
            <a:schemeClr val="accent1"/>
          </a:fillRef>
          <a:effectRef idx="1">
            <a:schemeClr val="accent1"/>
          </a:effectRef>
          <a:fontRef idx="minor">
            <a:schemeClr val="tx1"/>
          </a:fontRef>
        </p:style>
      </p:cxnSp>
      <p:sp>
        <p:nvSpPr>
          <p:cNvPr id="370" name="Rectangle 369"/>
          <p:cNvSpPr/>
          <p:nvPr/>
        </p:nvSpPr>
        <p:spPr>
          <a:xfrm>
            <a:off x="4848923" y="1812310"/>
            <a:ext cx="1130438" cy="253916"/>
          </a:xfrm>
          <a:prstGeom prst="rect">
            <a:avLst/>
          </a:prstGeom>
        </p:spPr>
        <p:txBody>
          <a:bodyPr wrap="none">
            <a:spAutoFit/>
          </a:bodyPr>
          <a:lstStyle/>
          <a:p>
            <a:r>
              <a:rPr lang="en-US" sz="1050" b="1">
                <a:solidFill>
                  <a:schemeClr val="bg1">
                    <a:lumMod val="50000"/>
                  </a:schemeClr>
                </a:solidFill>
                <a:latin typeface="Calibri" pitchFamily="34" charset="0"/>
                <a:cs typeface="Calibri" pitchFamily="34" charset="0"/>
              </a:rPr>
              <a:t>*TAPIOCA Plugin</a:t>
            </a:r>
            <a:endParaRPr lang="en-US" sz="1050">
              <a:solidFill>
                <a:schemeClr val="bg1">
                  <a:lumMod val="50000"/>
                </a:schemeClr>
              </a:solidFill>
              <a:latin typeface="Calibri" pitchFamily="34" charset="0"/>
              <a:cs typeface="Calibri" pitchFamily="34" charset="0"/>
            </a:endParaRPr>
          </a:p>
        </p:txBody>
      </p:sp>
      <p:pic>
        <p:nvPicPr>
          <p:cNvPr id="369" name="Picture 368"/>
          <p:cNvPicPr>
            <a:picLocks noChangeAspect="1"/>
          </p:cNvPicPr>
          <p:nvPr/>
        </p:nvPicPr>
        <p:blipFill>
          <a:blip r:embed="rId4"/>
          <a:stretch>
            <a:fillRect/>
          </a:stretch>
        </p:blipFill>
        <p:spPr>
          <a:xfrm>
            <a:off x="4556020" y="1473141"/>
            <a:ext cx="764540" cy="339090"/>
          </a:xfrm>
          <a:prstGeom prst="rect">
            <a:avLst/>
          </a:prstGeom>
        </p:spPr>
      </p:pic>
      <p:cxnSp>
        <p:nvCxnSpPr>
          <p:cNvPr id="371" name="Straight Arrow Connector 370"/>
          <p:cNvCxnSpPr/>
          <p:nvPr/>
        </p:nvCxnSpPr>
        <p:spPr>
          <a:xfrm flipH="1" flipV="1">
            <a:off x="4726840" y="1943229"/>
            <a:ext cx="14493" cy="389839"/>
          </a:xfrm>
          <a:prstGeom prst="straightConnector1">
            <a:avLst/>
          </a:prstGeom>
          <a:ln w="38100" cmpd="sng">
            <a:tailEnd type="triangle"/>
          </a:ln>
          <a:effectLst/>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a:off x="3004063" y="3511237"/>
            <a:ext cx="1570666" cy="16063"/>
          </a:xfrm>
          <a:prstGeom prst="straightConnector1">
            <a:avLst/>
          </a:prstGeom>
          <a:ln w="38100" cmpd="sng">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80" name="Rectangle 379"/>
          <p:cNvSpPr/>
          <p:nvPr/>
        </p:nvSpPr>
        <p:spPr>
          <a:xfrm>
            <a:off x="560250" y="4284051"/>
            <a:ext cx="5767989" cy="369332"/>
          </a:xfrm>
          <a:prstGeom prst="rect">
            <a:avLst/>
          </a:prstGeom>
        </p:spPr>
        <p:txBody>
          <a:bodyPr wrap="none">
            <a:spAutoFit/>
          </a:bodyPr>
          <a:lstStyle/>
          <a:p>
            <a:r>
              <a:rPr lang="en-US"/>
              <a:t>*More about SEC4YOU TAPIOCA Plugin: </a:t>
            </a:r>
            <a:r>
              <a:rPr lang="en-US">
                <a:hlinkClick r:id="rId5"/>
              </a:rPr>
              <a:t>http://tapioca.rest/</a:t>
            </a:r>
            <a:endParaRPr lang="en-US"/>
          </a:p>
        </p:txBody>
      </p:sp>
    </p:spTree>
    <p:extLst>
      <p:ext uri="{BB962C8B-B14F-4D97-AF65-F5344CB8AC3E}">
        <p14:creationId xmlns:p14="http://schemas.microsoft.com/office/powerpoint/2010/main" val="69210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 API Management With SEC4YOU TAPIOCA Plugin</a:t>
            </a:r>
            <a:endParaRPr lang="en-US" dirty="0"/>
          </a:p>
        </p:txBody>
      </p:sp>
      <p:sp>
        <p:nvSpPr>
          <p:cNvPr id="4" name="Content Placeholder 3"/>
          <p:cNvSpPr>
            <a:spLocks noGrp="1"/>
          </p:cNvSpPr>
          <p:nvPr>
            <p:ph sz="half" idx="1"/>
          </p:nvPr>
        </p:nvSpPr>
        <p:spPr>
          <a:xfrm>
            <a:off x="375282" y="1046253"/>
            <a:ext cx="4183341" cy="3385337"/>
          </a:xfrm>
        </p:spPr>
        <p:txBody>
          <a:bodyPr/>
          <a:lstStyle/>
          <a:p>
            <a:pPr marL="457200" indent="-457200">
              <a:lnSpc>
                <a:spcPct val="100000"/>
              </a:lnSpc>
              <a:buFont typeface="+mj-lt"/>
              <a:buAutoNum type="arabicParenR"/>
            </a:pPr>
            <a:r>
              <a:rPr lang="en-US" sz="1800" dirty="0" smtClean="0"/>
              <a:t>SEC4YOU TAPIOCA Plugin connects and discovers transactions and all fields using TN3270 protocol</a:t>
            </a:r>
          </a:p>
          <a:p>
            <a:pPr marL="457200" indent="-457200">
              <a:lnSpc>
                <a:spcPct val="100000"/>
              </a:lnSpc>
              <a:buFont typeface="+mj-lt"/>
              <a:buAutoNum type="arabicParenR"/>
            </a:pPr>
            <a:r>
              <a:rPr lang="en-US" sz="1800" dirty="0" smtClean="0"/>
              <a:t>CA API Gateway automatically exposes REST API</a:t>
            </a:r>
          </a:p>
          <a:p>
            <a:pPr marL="457200" indent="-457200">
              <a:lnSpc>
                <a:spcPct val="100000"/>
              </a:lnSpc>
              <a:buFont typeface="+mj-lt"/>
              <a:buAutoNum type="arabicParenR"/>
            </a:pPr>
            <a:r>
              <a:rPr lang="en-US" sz="1800" dirty="0" smtClean="0"/>
              <a:t>Web and Mobile Apps seamlessly Access REST API Services!</a:t>
            </a:r>
            <a:endParaRPr lang="en-US" sz="1800" dirty="0"/>
          </a:p>
        </p:txBody>
      </p:sp>
      <p:sp>
        <p:nvSpPr>
          <p:cNvPr id="6" name="Content Placeholder 5"/>
          <p:cNvSpPr>
            <a:spLocks noGrp="1"/>
          </p:cNvSpPr>
          <p:nvPr>
            <p:ph sz="quarter" idx="11"/>
          </p:nvPr>
        </p:nvSpPr>
        <p:spPr/>
        <p:txBody>
          <a:bodyPr/>
          <a:lstStyle/>
          <a:p>
            <a:r>
              <a:rPr lang="en-US" smtClean="0"/>
              <a:t>Basic Architecture</a:t>
            </a:r>
            <a:endParaRPr lang="en-US"/>
          </a:p>
        </p:txBody>
      </p:sp>
      <p:sp>
        <p:nvSpPr>
          <p:cNvPr id="63" name="Freeform 9"/>
          <p:cNvSpPr>
            <a:spLocks/>
          </p:cNvSpPr>
          <p:nvPr/>
        </p:nvSpPr>
        <p:spPr bwMode="auto">
          <a:xfrm>
            <a:off x="5073980" y="2211232"/>
            <a:ext cx="4070020" cy="1701350"/>
          </a:xfrm>
          <a:custGeom>
            <a:avLst/>
            <a:gdLst>
              <a:gd name="T0" fmla="*/ 0 w 2955"/>
              <a:gd name="T1" fmla="*/ 942 h 1647"/>
              <a:gd name="T2" fmla="*/ 1728 w 2955"/>
              <a:gd name="T3" fmla="*/ 0 h 1647"/>
              <a:gd name="T4" fmla="*/ 2955 w 2955"/>
              <a:gd name="T5" fmla="*/ 705 h 1647"/>
              <a:gd name="T6" fmla="*/ 1224 w 2955"/>
              <a:gd name="T7" fmla="*/ 1647 h 1647"/>
              <a:gd name="T8" fmla="*/ 0 w 2955"/>
              <a:gd name="T9" fmla="*/ 942 h 1647"/>
              <a:gd name="T10" fmla="*/ 0 60000 65536"/>
              <a:gd name="T11" fmla="*/ 0 60000 65536"/>
              <a:gd name="T12" fmla="*/ 0 60000 65536"/>
              <a:gd name="T13" fmla="*/ 0 60000 65536"/>
              <a:gd name="T14" fmla="*/ 0 60000 65536"/>
              <a:gd name="T15" fmla="*/ 0 w 2955"/>
              <a:gd name="T16" fmla="*/ 0 h 1647"/>
              <a:gd name="T17" fmla="*/ 2955 w 2955"/>
              <a:gd name="T18" fmla="*/ 1647 h 1647"/>
            </a:gdLst>
            <a:ahLst/>
            <a:cxnLst>
              <a:cxn ang="T10">
                <a:pos x="T0" y="T1"/>
              </a:cxn>
              <a:cxn ang="T11">
                <a:pos x="T2" y="T3"/>
              </a:cxn>
              <a:cxn ang="T12">
                <a:pos x="T4" y="T5"/>
              </a:cxn>
              <a:cxn ang="T13">
                <a:pos x="T6" y="T7"/>
              </a:cxn>
              <a:cxn ang="T14">
                <a:pos x="T8" y="T9"/>
              </a:cxn>
            </a:cxnLst>
            <a:rect l="T15" t="T16" r="T17" b="T18"/>
            <a:pathLst>
              <a:path w="2955" h="1647">
                <a:moveTo>
                  <a:pt x="0" y="942"/>
                </a:moveTo>
                <a:lnTo>
                  <a:pt x="1728" y="0"/>
                </a:lnTo>
                <a:lnTo>
                  <a:pt x="2955" y="705"/>
                </a:lnTo>
                <a:lnTo>
                  <a:pt x="1224" y="1647"/>
                </a:lnTo>
                <a:lnTo>
                  <a:pt x="0" y="942"/>
                </a:lnTo>
                <a:close/>
              </a:path>
            </a:pathLst>
          </a:custGeom>
          <a:solidFill>
            <a:schemeClr val="bg2"/>
          </a:solidFill>
          <a:ln w="9525">
            <a:solidFill>
              <a:schemeClr val="bg2"/>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grpSp>
        <p:nvGrpSpPr>
          <p:cNvPr id="64" name="Group 3"/>
          <p:cNvGrpSpPr>
            <a:grpSpLocks/>
          </p:cNvGrpSpPr>
          <p:nvPr/>
        </p:nvGrpSpPr>
        <p:grpSpPr bwMode="auto">
          <a:xfrm>
            <a:off x="4618914" y="2360821"/>
            <a:ext cx="958624" cy="938998"/>
            <a:chOff x="842" y="1835"/>
            <a:chExt cx="696" cy="909"/>
          </a:xfrm>
        </p:grpSpPr>
        <p:sp>
          <p:nvSpPr>
            <p:cNvPr id="65" name="Freeform 4"/>
            <p:cNvSpPr>
              <a:spLocks/>
            </p:cNvSpPr>
            <p:nvPr/>
          </p:nvSpPr>
          <p:spPr bwMode="auto">
            <a:xfrm rot="263782">
              <a:off x="889" y="1835"/>
              <a:ext cx="285" cy="310"/>
            </a:xfrm>
            <a:custGeom>
              <a:avLst/>
              <a:gdLst>
                <a:gd name="T0" fmla="*/ 0 w 285"/>
                <a:gd name="T1" fmla="*/ 519 h 660"/>
                <a:gd name="T2" fmla="*/ 0 w 285"/>
                <a:gd name="T3" fmla="*/ 0 h 660"/>
                <a:gd name="T4" fmla="*/ 219 w 285"/>
                <a:gd name="T5" fmla="*/ 123 h 660"/>
                <a:gd name="T6" fmla="*/ 162 w 285"/>
                <a:gd name="T7" fmla="*/ 225 h 660"/>
                <a:gd name="T8" fmla="*/ 156 w 285"/>
                <a:gd name="T9" fmla="*/ 303 h 660"/>
                <a:gd name="T10" fmla="*/ 210 w 285"/>
                <a:gd name="T11" fmla="*/ 402 h 660"/>
                <a:gd name="T12" fmla="*/ 285 w 285"/>
                <a:gd name="T13" fmla="*/ 597 h 660"/>
                <a:gd name="T14" fmla="*/ 252 w 285"/>
                <a:gd name="T15" fmla="*/ 660 h 660"/>
                <a:gd name="T16" fmla="*/ 0 w 285"/>
                <a:gd name="T17" fmla="*/ 519 h 6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
                <a:gd name="T28" fmla="*/ 0 h 660"/>
                <a:gd name="T29" fmla="*/ 285 w 285"/>
                <a:gd name="T30" fmla="*/ 660 h 6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 h="660">
                  <a:moveTo>
                    <a:pt x="0" y="519"/>
                  </a:moveTo>
                  <a:lnTo>
                    <a:pt x="0" y="0"/>
                  </a:lnTo>
                  <a:lnTo>
                    <a:pt x="219" y="123"/>
                  </a:lnTo>
                  <a:lnTo>
                    <a:pt x="162" y="225"/>
                  </a:lnTo>
                  <a:lnTo>
                    <a:pt x="156" y="303"/>
                  </a:lnTo>
                  <a:lnTo>
                    <a:pt x="210" y="402"/>
                  </a:lnTo>
                  <a:lnTo>
                    <a:pt x="285" y="597"/>
                  </a:lnTo>
                  <a:lnTo>
                    <a:pt x="252" y="660"/>
                  </a:lnTo>
                  <a:lnTo>
                    <a:pt x="0" y="519"/>
                  </a:lnTo>
                  <a:close/>
                </a:path>
              </a:pathLst>
            </a:custGeom>
            <a:solidFill>
              <a:srgbClr val="4B6674"/>
            </a:solidFill>
            <a:ln w="9525">
              <a:solidFill>
                <a:srgbClr val="8799A2"/>
              </a:solidFill>
              <a:round/>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sp>
          <p:nvSpPr>
            <p:cNvPr id="66" name="Freeform 5"/>
            <p:cNvSpPr>
              <a:spLocks/>
            </p:cNvSpPr>
            <p:nvPr/>
          </p:nvSpPr>
          <p:spPr bwMode="auto">
            <a:xfrm>
              <a:off x="866" y="1844"/>
              <a:ext cx="672" cy="900"/>
            </a:xfrm>
            <a:custGeom>
              <a:avLst/>
              <a:gdLst>
                <a:gd name="T0" fmla="*/ 0 w 672"/>
                <a:gd name="T1" fmla="*/ 513 h 900"/>
                <a:gd name="T2" fmla="*/ 0 w 672"/>
                <a:gd name="T3" fmla="*/ 0 h 900"/>
                <a:gd name="T4" fmla="*/ 609 w 672"/>
                <a:gd name="T5" fmla="*/ 345 h 900"/>
                <a:gd name="T6" fmla="*/ 603 w 672"/>
                <a:gd name="T7" fmla="*/ 411 h 900"/>
                <a:gd name="T8" fmla="*/ 546 w 672"/>
                <a:gd name="T9" fmla="*/ 471 h 900"/>
                <a:gd name="T10" fmla="*/ 534 w 672"/>
                <a:gd name="T11" fmla="*/ 561 h 900"/>
                <a:gd name="T12" fmla="*/ 564 w 672"/>
                <a:gd name="T13" fmla="*/ 633 h 900"/>
                <a:gd name="T14" fmla="*/ 579 w 672"/>
                <a:gd name="T15" fmla="*/ 741 h 900"/>
                <a:gd name="T16" fmla="*/ 660 w 672"/>
                <a:gd name="T17" fmla="*/ 834 h 900"/>
                <a:gd name="T18" fmla="*/ 672 w 672"/>
                <a:gd name="T19" fmla="*/ 900 h 900"/>
                <a:gd name="T20" fmla="*/ 0 w 672"/>
                <a:gd name="T21" fmla="*/ 513 h 9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2"/>
                <a:gd name="T34" fmla="*/ 0 h 900"/>
                <a:gd name="T35" fmla="*/ 672 w 672"/>
                <a:gd name="T36" fmla="*/ 900 h 9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2" h="900">
                  <a:moveTo>
                    <a:pt x="0" y="513"/>
                  </a:moveTo>
                  <a:lnTo>
                    <a:pt x="0" y="0"/>
                  </a:lnTo>
                  <a:lnTo>
                    <a:pt x="609" y="345"/>
                  </a:lnTo>
                  <a:lnTo>
                    <a:pt x="603" y="411"/>
                  </a:lnTo>
                  <a:lnTo>
                    <a:pt x="546" y="471"/>
                  </a:lnTo>
                  <a:lnTo>
                    <a:pt x="534" y="561"/>
                  </a:lnTo>
                  <a:lnTo>
                    <a:pt x="564" y="633"/>
                  </a:lnTo>
                  <a:lnTo>
                    <a:pt x="579" y="741"/>
                  </a:lnTo>
                  <a:lnTo>
                    <a:pt x="660" y="834"/>
                  </a:lnTo>
                  <a:lnTo>
                    <a:pt x="672" y="900"/>
                  </a:lnTo>
                  <a:lnTo>
                    <a:pt x="0" y="513"/>
                  </a:lnTo>
                  <a:close/>
                </a:path>
              </a:pathLst>
            </a:custGeom>
            <a:solidFill>
              <a:schemeClr val="accent1">
                <a:alpha val="77000"/>
              </a:schemeClr>
            </a:solidFill>
            <a:ln w="9525">
              <a:solidFill>
                <a:schemeClr val="accent1"/>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sp>
          <p:nvSpPr>
            <p:cNvPr id="67" name="Freeform 6"/>
            <p:cNvSpPr>
              <a:spLocks/>
            </p:cNvSpPr>
            <p:nvPr/>
          </p:nvSpPr>
          <p:spPr bwMode="auto">
            <a:xfrm rot="311270">
              <a:off x="842" y="1866"/>
              <a:ext cx="285" cy="310"/>
            </a:xfrm>
            <a:custGeom>
              <a:avLst/>
              <a:gdLst>
                <a:gd name="T0" fmla="*/ 0 w 285"/>
                <a:gd name="T1" fmla="*/ 519 h 660"/>
                <a:gd name="T2" fmla="*/ 0 w 285"/>
                <a:gd name="T3" fmla="*/ 0 h 660"/>
                <a:gd name="T4" fmla="*/ 219 w 285"/>
                <a:gd name="T5" fmla="*/ 123 h 660"/>
                <a:gd name="T6" fmla="*/ 162 w 285"/>
                <a:gd name="T7" fmla="*/ 225 h 660"/>
                <a:gd name="T8" fmla="*/ 156 w 285"/>
                <a:gd name="T9" fmla="*/ 303 h 660"/>
                <a:gd name="T10" fmla="*/ 210 w 285"/>
                <a:gd name="T11" fmla="*/ 402 h 660"/>
                <a:gd name="T12" fmla="*/ 285 w 285"/>
                <a:gd name="T13" fmla="*/ 597 h 660"/>
                <a:gd name="T14" fmla="*/ 252 w 285"/>
                <a:gd name="T15" fmla="*/ 660 h 660"/>
                <a:gd name="T16" fmla="*/ 0 w 285"/>
                <a:gd name="T17" fmla="*/ 519 h 6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
                <a:gd name="T28" fmla="*/ 0 h 660"/>
                <a:gd name="T29" fmla="*/ 285 w 285"/>
                <a:gd name="T30" fmla="*/ 660 h 6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 h="660">
                  <a:moveTo>
                    <a:pt x="0" y="519"/>
                  </a:moveTo>
                  <a:lnTo>
                    <a:pt x="0" y="0"/>
                  </a:lnTo>
                  <a:lnTo>
                    <a:pt x="219" y="123"/>
                  </a:lnTo>
                  <a:lnTo>
                    <a:pt x="162" y="225"/>
                  </a:lnTo>
                  <a:lnTo>
                    <a:pt x="156" y="303"/>
                  </a:lnTo>
                  <a:lnTo>
                    <a:pt x="210" y="402"/>
                  </a:lnTo>
                  <a:lnTo>
                    <a:pt x="285" y="597"/>
                  </a:lnTo>
                  <a:lnTo>
                    <a:pt x="252" y="660"/>
                  </a:lnTo>
                  <a:lnTo>
                    <a:pt x="0" y="519"/>
                  </a:lnTo>
                  <a:close/>
                </a:path>
              </a:pathLst>
            </a:custGeom>
            <a:solidFill>
              <a:srgbClr val="4B6674"/>
            </a:solidFill>
            <a:ln w="9525">
              <a:solidFill>
                <a:srgbClr val="8799A2"/>
              </a:solidFill>
              <a:round/>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grpSp>
      <p:sp>
        <p:nvSpPr>
          <p:cNvPr id="68" name="Rectangle 67"/>
          <p:cNvSpPr/>
          <p:nvPr/>
        </p:nvSpPr>
        <p:spPr>
          <a:xfrm>
            <a:off x="7076748" y="2943191"/>
            <a:ext cx="699842" cy="220300"/>
          </a:xfrm>
          <a:prstGeom prst="rect">
            <a:avLst/>
          </a:prstGeom>
        </p:spPr>
        <p:txBody>
          <a:bodyPr wrap="none">
            <a:spAutoFit/>
          </a:bodyPr>
          <a:lstStyle/>
          <a:p>
            <a:r>
              <a:rPr lang="en-US" sz="1050" b="1">
                <a:solidFill>
                  <a:schemeClr val="accent3"/>
                </a:solidFill>
                <a:latin typeface="Calibri" pitchFamily="34" charset="0"/>
                <a:cs typeface="Calibri" pitchFamily="34" charset="0"/>
              </a:rPr>
              <a:t>Mainframe</a:t>
            </a:r>
            <a:endParaRPr lang="en-US" sz="1050">
              <a:solidFill>
                <a:schemeClr val="accent3"/>
              </a:solidFill>
              <a:latin typeface="Calibri" pitchFamily="34" charset="0"/>
              <a:cs typeface="Calibri" pitchFamily="34" charset="0"/>
            </a:endParaRPr>
          </a:p>
        </p:txBody>
      </p:sp>
      <p:grpSp>
        <p:nvGrpSpPr>
          <p:cNvPr id="69" name="Group 68"/>
          <p:cNvGrpSpPr/>
          <p:nvPr/>
        </p:nvGrpSpPr>
        <p:grpSpPr>
          <a:xfrm>
            <a:off x="6647320" y="3207292"/>
            <a:ext cx="1066236" cy="972726"/>
            <a:chOff x="5829796" y="3356992"/>
            <a:chExt cx="1228933" cy="1494872"/>
          </a:xfrm>
        </p:grpSpPr>
        <p:sp>
          <p:nvSpPr>
            <p:cNvPr id="70" name="Freeform 5"/>
            <p:cNvSpPr>
              <a:spLocks/>
            </p:cNvSpPr>
            <p:nvPr/>
          </p:nvSpPr>
          <p:spPr bwMode="auto">
            <a:xfrm rot="10800000">
              <a:off x="5829796" y="3356992"/>
              <a:ext cx="1066800" cy="1428750"/>
            </a:xfrm>
            <a:custGeom>
              <a:avLst/>
              <a:gdLst>
                <a:gd name="T0" fmla="*/ 0 w 672"/>
                <a:gd name="T1" fmla="*/ 513 h 900"/>
                <a:gd name="T2" fmla="*/ 0 w 672"/>
                <a:gd name="T3" fmla="*/ 0 h 900"/>
                <a:gd name="T4" fmla="*/ 609 w 672"/>
                <a:gd name="T5" fmla="*/ 345 h 900"/>
                <a:gd name="T6" fmla="*/ 603 w 672"/>
                <a:gd name="T7" fmla="*/ 411 h 900"/>
                <a:gd name="T8" fmla="*/ 546 w 672"/>
                <a:gd name="T9" fmla="*/ 471 h 900"/>
                <a:gd name="T10" fmla="*/ 534 w 672"/>
                <a:gd name="T11" fmla="*/ 561 h 900"/>
                <a:gd name="T12" fmla="*/ 564 w 672"/>
                <a:gd name="T13" fmla="*/ 633 h 900"/>
                <a:gd name="T14" fmla="*/ 579 w 672"/>
                <a:gd name="T15" fmla="*/ 741 h 900"/>
                <a:gd name="T16" fmla="*/ 660 w 672"/>
                <a:gd name="T17" fmla="*/ 834 h 900"/>
                <a:gd name="T18" fmla="*/ 672 w 672"/>
                <a:gd name="T19" fmla="*/ 900 h 900"/>
                <a:gd name="T20" fmla="*/ 0 w 672"/>
                <a:gd name="T21" fmla="*/ 513 h 9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2"/>
                <a:gd name="T34" fmla="*/ 0 h 900"/>
                <a:gd name="T35" fmla="*/ 672 w 672"/>
                <a:gd name="T36" fmla="*/ 900 h 9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2" h="900">
                  <a:moveTo>
                    <a:pt x="0" y="513"/>
                  </a:moveTo>
                  <a:lnTo>
                    <a:pt x="0" y="0"/>
                  </a:lnTo>
                  <a:lnTo>
                    <a:pt x="609" y="345"/>
                  </a:lnTo>
                  <a:lnTo>
                    <a:pt x="603" y="411"/>
                  </a:lnTo>
                  <a:lnTo>
                    <a:pt x="546" y="471"/>
                  </a:lnTo>
                  <a:lnTo>
                    <a:pt x="534" y="561"/>
                  </a:lnTo>
                  <a:lnTo>
                    <a:pt x="564" y="633"/>
                  </a:lnTo>
                  <a:lnTo>
                    <a:pt x="579" y="741"/>
                  </a:lnTo>
                  <a:lnTo>
                    <a:pt x="660" y="834"/>
                  </a:lnTo>
                  <a:lnTo>
                    <a:pt x="672" y="900"/>
                  </a:lnTo>
                  <a:lnTo>
                    <a:pt x="0" y="513"/>
                  </a:lnTo>
                  <a:close/>
                </a:path>
              </a:pathLst>
            </a:custGeom>
            <a:solidFill>
              <a:schemeClr val="accent1">
                <a:alpha val="77000"/>
              </a:schemeClr>
            </a:solidFill>
            <a:ln w="9525">
              <a:solidFill>
                <a:schemeClr val="accent1"/>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pic>
          <p:nvPicPr>
            <p:cNvPr id="71" name="Picture 70" descr="perimeter.png"/>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10800000">
              <a:off x="6516221" y="3742466"/>
              <a:ext cx="542508" cy="1109398"/>
            </a:xfrm>
            <a:prstGeom prst="rect">
              <a:avLst/>
            </a:prstGeom>
            <a:noFill/>
            <a:ln>
              <a:noFill/>
            </a:ln>
          </p:spPr>
        </p:pic>
      </p:grpSp>
      <p:grpSp>
        <p:nvGrpSpPr>
          <p:cNvPr id="72" name="Group 71"/>
          <p:cNvGrpSpPr/>
          <p:nvPr/>
        </p:nvGrpSpPr>
        <p:grpSpPr>
          <a:xfrm>
            <a:off x="7025129" y="2314475"/>
            <a:ext cx="778945" cy="650002"/>
            <a:chOff x="6279003" y="1109678"/>
            <a:chExt cx="703990" cy="587999"/>
          </a:xfrm>
        </p:grpSpPr>
        <p:grpSp>
          <p:nvGrpSpPr>
            <p:cNvPr id="73" name="Group 72"/>
            <p:cNvGrpSpPr/>
            <p:nvPr/>
          </p:nvGrpSpPr>
          <p:grpSpPr>
            <a:xfrm>
              <a:off x="6279003" y="1109678"/>
              <a:ext cx="199186" cy="587748"/>
              <a:chOff x="5241166" y="3746604"/>
              <a:chExt cx="255883" cy="755046"/>
            </a:xfrm>
          </p:grpSpPr>
          <p:grpSp>
            <p:nvGrpSpPr>
              <p:cNvPr id="94" name="Group 93"/>
              <p:cNvGrpSpPr/>
              <p:nvPr/>
            </p:nvGrpSpPr>
            <p:grpSpPr>
              <a:xfrm>
                <a:off x="5241166" y="3746604"/>
                <a:ext cx="255883" cy="755046"/>
                <a:chOff x="3050346" y="2759242"/>
                <a:chExt cx="641684" cy="882316"/>
              </a:xfrm>
            </p:grpSpPr>
            <p:sp>
              <p:nvSpPr>
                <p:cNvPr id="96" name="Rectangle 95"/>
                <p:cNvSpPr/>
                <p:nvPr/>
              </p:nvSpPr>
              <p:spPr>
                <a:xfrm>
                  <a:off x="3050346" y="2759242"/>
                  <a:ext cx="641684" cy="882316"/>
                </a:xfrm>
                <a:prstGeom prst="rect">
                  <a:avLst/>
                </a:prstGeom>
                <a:solidFill>
                  <a:schemeClr val="bg1"/>
                </a:solidFill>
                <a:ln w="38100" cap="flat" cmpd="sng" algn="ctr">
                  <a:solidFill>
                    <a:schemeClr val="accent3"/>
                  </a:solid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800" b="0" i="0" u="none" strike="noStrike" kern="0" cap="none" spc="0" normalizeH="0" baseline="0" noProof="0">
                    <a:ln>
                      <a:noFill/>
                    </a:ln>
                    <a:solidFill>
                      <a:srgbClr val="22475C"/>
                    </a:solidFill>
                    <a:effectLst/>
                    <a:uLnTx/>
                    <a:uFillTx/>
                    <a:latin typeface="Calibri"/>
                    <a:ea typeface="+mn-ea"/>
                    <a:cs typeface="Arial Unicode MS" pitchFamily="34" charset="-128"/>
                  </a:endParaRPr>
                </a:p>
              </p:txBody>
            </p:sp>
            <p:cxnSp>
              <p:nvCxnSpPr>
                <p:cNvPr id="97" name="Straight Connector 96"/>
                <p:cNvCxnSpPr/>
                <p:nvPr/>
              </p:nvCxnSpPr>
              <p:spPr>
                <a:xfrm>
                  <a:off x="3150607" y="2886635"/>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153597" y="2994211"/>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153266" y="3105583"/>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156255" y="3213159"/>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3153266" y="3327413"/>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3156255" y="3434989"/>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grpSp>
          <p:sp>
            <p:nvSpPr>
              <p:cNvPr id="95" name="Oval 94"/>
              <p:cNvSpPr/>
              <p:nvPr/>
            </p:nvSpPr>
            <p:spPr>
              <a:xfrm>
                <a:off x="5337959" y="4386990"/>
                <a:ext cx="61698" cy="61698"/>
              </a:xfrm>
              <a:prstGeom prst="ellipse">
                <a:avLst/>
              </a:prstGeom>
              <a:solidFill>
                <a:srgbClr val="22475C"/>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800" b="0" i="0" u="none" strike="noStrike" kern="0" cap="none" spc="0" normalizeH="0" baseline="0" noProof="0">
                  <a:ln>
                    <a:noFill/>
                  </a:ln>
                  <a:solidFill>
                    <a:srgbClr val="22475C"/>
                  </a:solidFill>
                  <a:effectLst/>
                  <a:uLnTx/>
                  <a:uFillTx/>
                  <a:latin typeface="Calibri"/>
                  <a:ea typeface="+mn-ea"/>
                  <a:cs typeface="Arial Unicode MS" pitchFamily="34" charset="-128"/>
                </a:endParaRPr>
              </a:p>
            </p:txBody>
          </p:sp>
        </p:grpSp>
        <p:grpSp>
          <p:nvGrpSpPr>
            <p:cNvPr id="74" name="Group 73"/>
            <p:cNvGrpSpPr/>
            <p:nvPr/>
          </p:nvGrpSpPr>
          <p:grpSpPr>
            <a:xfrm>
              <a:off x="6531405" y="1109929"/>
              <a:ext cx="199186" cy="587748"/>
              <a:chOff x="5241166" y="3746604"/>
              <a:chExt cx="255883" cy="755046"/>
            </a:xfrm>
          </p:grpSpPr>
          <p:grpSp>
            <p:nvGrpSpPr>
              <p:cNvPr id="85" name="Group 84"/>
              <p:cNvGrpSpPr/>
              <p:nvPr/>
            </p:nvGrpSpPr>
            <p:grpSpPr>
              <a:xfrm>
                <a:off x="5241166" y="3746604"/>
                <a:ext cx="255883" cy="755046"/>
                <a:chOff x="3050346" y="2759242"/>
                <a:chExt cx="641684" cy="882316"/>
              </a:xfrm>
            </p:grpSpPr>
            <p:sp>
              <p:nvSpPr>
                <p:cNvPr id="87" name="Rectangle 86"/>
                <p:cNvSpPr/>
                <p:nvPr/>
              </p:nvSpPr>
              <p:spPr>
                <a:xfrm>
                  <a:off x="3050346" y="2759242"/>
                  <a:ext cx="641684" cy="882316"/>
                </a:xfrm>
                <a:prstGeom prst="rect">
                  <a:avLst/>
                </a:prstGeom>
                <a:solidFill>
                  <a:schemeClr val="bg1"/>
                </a:solidFill>
                <a:ln w="38100" cap="flat" cmpd="sng" algn="ctr">
                  <a:solidFill>
                    <a:schemeClr val="accent3"/>
                  </a:solid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800" b="0" i="0" u="none" strike="noStrike" kern="0" cap="none" spc="0" normalizeH="0" baseline="0" noProof="0">
                    <a:ln>
                      <a:noFill/>
                    </a:ln>
                    <a:solidFill>
                      <a:srgbClr val="22475C"/>
                    </a:solidFill>
                    <a:effectLst/>
                    <a:uLnTx/>
                    <a:uFillTx/>
                    <a:latin typeface="Calibri"/>
                    <a:ea typeface="+mn-ea"/>
                    <a:cs typeface="Arial Unicode MS" pitchFamily="34" charset="-128"/>
                  </a:endParaRPr>
                </a:p>
              </p:txBody>
            </p:sp>
            <p:cxnSp>
              <p:nvCxnSpPr>
                <p:cNvPr id="88" name="Straight Connector 87"/>
                <p:cNvCxnSpPr/>
                <p:nvPr/>
              </p:nvCxnSpPr>
              <p:spPr>
                <a:xfrm>
                  <a:off x="3150607" y="2886635"/>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153597" y="2994211"/>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3153266" y="3105583"/>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3156255" y="3213159"/>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153266" y="3327413"/>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156255" y="3434989"/>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grpSp>
          <p:sp>
            <p:nvSpPr>
              <p:cNvPr id="86" name="Oval 85"/>
              <p:cNvSpPr/>
              <p:nvPr/>
            </p:nvSpPr>
            <p:spPr>
              <a:xfrm>
                <a:off x="5337959" y="4386990"/>
                <a:ext cx="61698" cy="61698"/>
              </a:xfrm>
              <a:prstGeom prst="ellipse">
                <a:avLst/>
              </a:prstGeom>
              <a:solidFill>
                <a:srgbClr val="22475C"/>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800" b="0" i="0" u="none" strike="noStrike" kern="0" cap="none" spc="0" normalizeH="0" baseline="0" noProof="0">
                  <a:ln>
                    <a:noFill/>
                  </a:ln>
                  <a:solidFill>
                    <a:srgbClr val="22475C"/>
                  </a:solidFill>
                  <a:effectLst/>
                  <a:uLnTx/>
                  <a:uFillTx/>
                  <a:latin typeface="Calibri"/>
                  <a:ea typeface="+mn-ea"/>
                  <a:cs typeface="Arial Unicode MS" pitchFamily="34" charset="-128"/>
                </a:endParaRPr>
              </a:p>
            </p:txBody>
          </p:sp>
        </p:grpSp>
        <p:grpSp>
          <p:nvGrpSpPr>
            <p:cNvPr id="75" name="Group 74"/>
            <p:cNvGrpSpPr/>
            <p:nvPr/>
          </p:nvGrpSpPr>
          <p:grpSpPr>
            <a:xfrm>
              <a:off x="6783807" y="1109678"/>
              <a:ext cx="199186" cy="587748"/>
              <a:chOff x="5241166" y="3746604"/>
              <a:chExt cx="255883" cy="755046"/>
            </a:xfrm>
          </p:grpSpPr>
          <p:grpSp>
            <p:nvGrpSpPr>
              <p:cNvPr id="76" name="Group 75"/>
              <p:cNvGrpSpPr/>
              <p:nvPr/>
            </p:nvGrpSpPr>
            <p:grpSpPr>
              <a:xfrm>
                <a:off x="5241166" y="3746604"/>
                <a:ext cx="255883" cy="755046"/>
                <a:chOff x="3050346" y="2759242"/>
                <a:chExt cx="641684" cy="882316"/>
              </a:xfrm>
            </p:grpSpPr>
            <p:sp>
              <p:nvSpPr>
                <p:cNvPr id="78" name="Rectangle 77"/>
                <p:cNvSpPr/>
                <p:nvPr/>
              </p:nvSpPr>
              <p:spPr>
                <a:xfrm>
                  <a:off x="3050346" y="2759242"/>
                  <a:ext cx="641684" cy="882316"/>
                </a:xfrm>
                <a:prstGeom prst="rect">
                  <a:avLst/>
                </a:prstGeom>
                <a:solidFill>
                  <a:schemeClr val="bg1"/>
                </a:solidFill>
                <a:ln w="38100" cap="flat" cmpd="sng" algn="ctr">
                  <a:solidFill>
                    <a:schemeClr val="accent3"/>
                  </a:solid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800" b="0" i="0" u="none" strike="noStrike" kern="0" cap="none" spc="0" normalizeH="0" baseline="0" noProof="0">
                    <a:ln>
                      <a:noFill/>
                    </a:ln>
                    <a:solidFill>
                      <a:srgbClr val="22475C"/>
                    </a:solidFill>
                    <a:effectLst/>
                    <a:uLnTx/>
                    <a:uFillTx/>
                    <a:latin typeface="Calibri"/>
                    <a:ea typeface="+mn-ea"/>
                    <a:cs typeface="Arial Unicode MS" pitchFamily="34" charset="-128"/>
                  </a:endParaRPr>
                </a:p>
              </p:txBody>
            </p:sp>
            <p:cxnSp>
              <p:nvCxnSpPr>
                <p:cNvPr id="79" name="Straight Connector 78"/>
                <p:cNvCxnSpPr/>
                <p:nvPr/>
              </p:nvCxnSpPr>
              <p:spPr>
                <a:xfrm>
                  <a:off x="3150607" y="2886635"/>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3153597" y="2994211"/>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153266" y="3105583"/>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156255" y="3213159"/>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153266" y="3327413"/>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156255" y="3434989"/>
                  <a:ext cx="440765"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grpSp>
          <p:sp>
            <p:nvSpPr>
              <p:cNvPr id="77" name="Oval 76"/>
              <p:cNvSpPr/>
              <p:nvPr/>
            </p:nvSpPr>
            <p:spPr>
              <a:xfrm>
                <a:off x="5337959" y="4386990"/>
                <a:ext cx="61698" cy="61698"/>
              </a:xfrm>
              <a:prstGeom prst="ellipse">
                <a:avLst/>
              </a:prstGeom>
              <a:solidFill>
                <a:srgbClr val="22475C"/>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800" b="0" i="0" u="none" strike="noStrike" kern="0" cap="none" spc="0" normalizeH="0" baseline="0" noProof="0">
                  <a:ln>
                    <a:noFill/>
                  </a:ln>
                  <a:solidFill>
                    <a:srgbClr val="22475C"/>
                  </a:solidFill>
                  <a:effectLst/>
                  <a:uLnTx/>
                  <a:uFillTx/>
                  <a:latin typeface="Calibri"/>
                  <a:ea typeface="+mn-ea"/>
                  <a:cs typeface="Arial Unicode MS" pitchFamily="34" charset="-128"/>
                </a:endParaRPr>
              </a:p>
            </p:txBody>
          </p:sp>
        </p:grpSp>
      </p:grpSp>
      <p:sp>
        <p:nvSpPr>
          <p:cNvPr id="122" name="Rounded Rectangle 121"/>
          <p:cNvSpPr/>
          <p:nvPr/>
        </p:nvSpPr>
        <p:spPr bwMode="gray">
          <a:xfrm>
            <a:off x="2076003" y="3702174"/>
            <a:ext cx="2152739" cy="861522"/>
          </a:xfrm>
          <a:prstGeom prst="roundRect">
            <a:avLst>
              <a:gd name="adj" fmla="val 0"/>
            </a:avLst>
          </a:prstGeom>
          <a:noFill/>
          <a:ln w="38100" cap="flat" cmpd="sng" algn="ctr">
            <a:solidFill>
              <a:schemeClr val="accent1"/>
            </a:solidFill>
            <a:prstDash val="solid"/>
          </a:ln>
          <a:effectLst/>
        </p:spPr>
        <p:txBody>
          <a:bodyPr vert="horz" lIns="91440" tIns="91440" rIns="91440" bIns="91440" rtlCol="0" anchor="ctr"/>
          <a:lstStyle/>
          <a:p>
            <a:pPr algn="ctr" defTabSz="914400">
              <a:lnSpc>
                <a:spcPts val="1720"/>
              </a:lnSpc>
              <a:buClr>
                <a:srgbClr val="FFFFFF"/>
              </a:buClr>
            </a:pPr>
            <a:endParaRPr lang="en-US" sz="1200" kern="0">
              <a:solidFill>
                <a:schemeClr val="accent3"/>
              </a:solidFill>
              <a:latin typeface="Calibri"/>
              <a:cs typeface="Arial Unicode MS" pitchFamily="34" charset="-128"/>
            </a:endParaRPr>
          </a:p>
        </p:txBody>
      </p:sp>
      <p:sp>
        <p:nvSpPr>
          <p:cNvPr id="123" name="TextBox 122"/>
          <p:cNvSpPr txBox="1">
            <a:spLocks noChangeArrowheads="1"/>
          </p:cNvSpPr>
          <p:nvPr/>
        </p:nvSpPr>
        <p:spPr bwMode="auto">
          <a:xfrm>
            <a:off x="2088621" y="3697077"/>
            <a:ext cx="2146239" cy="2267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100" i="0" u="none" strike="noStrike" kern="0" cap="none" spc="0" normalizeH="0" baseline="0">
                <a:ln>
                  <a:noFill/>
                </a:ln>
                <a:solidFill>
                  <a:schemeClr val="accent1"/>
                </a:solidFill>
                <a:effectLst/>
                <a:uLnTx/>
                <a:uFillTx/>
                <a:latin typeface="Barclays" charset="0"/>
                <a:ea typeface="ＭＳ Ｐゴシック" charset="0"/>
                <a:cs typeface="ＭＳ Ｐゴシック" charset="0"/>
              </a:defRPr>
            </a:lvl1pPr>
            <a:lvl2pPr marL="742950" indent="-285750" eaLnBrk="0" hangingPunct="0">
              <a:defRPr sz="1200">
                <a:latin typeface="Barclays" charset="0"/>
                <a:ea typeface="ＭＳ Ｐゴシック" charset="0"/>
              </a:defRPr>
            </a:lvl2pPr>
            <a:lvl3pPr marL="1143000" indent="-228600" eaLnBrk="0" hangingPunct="0">
              <a:defRPr sz="1200">
                <a:latin typeface="Barclays" charset="0"/>
                <a:ea typeface="ＭＳ Ｐゴシック" charset="0"/>
              </a:defRPr>
            </a:lvl3pPr>
            <a:lvl4pPr marL="1600200" indent="-228600" eaLnBrk="0" hangingPunct="0">
              <a:defRPr sz="1200">
                <a:latin typeface="Barclays" charset="0"/>
                <a:ea typeface="ＭＳ Ｐゴシック" charset="0"/>
              </a:defRPr>
            </a:lvl4pPr>
            <a:lvl5pPr marL="2057400" indent="-228600" eaLnBrk="0" hangingPunct="0">
              <a:defRPr sz="1200">
                <a:latin typeface="Barclays" charset="0"/>
                <a:ea typeface="ＭＳ Ｐゴシック" charset="0"/>
              </a:defRPr>
            </a:lvl5pPr>
            <a:lvl6pPr marL="2514600" indent="-228600" eaLnBrk="0" fontAlgn="base" hangingPunct="0">
              <a:spcBef>
                <a:spcPct val="0"/>
              </a:spcBef>
              <a:spcAft>
                <a:spcPct val="0"/>
              </a:spcAft>
              <a:defRPr sz="1200">
                <a:latin typeface="Barclays" charset="0"/>
                <a:ea typeface="ＭＳ Ｐゴシック" charset="0"/>
              </a:defRPr>
            </a:lvl6pPr>
            <a:lvl7pPr marL="2971800" indent="-228600" eaLnBrk="0" fontAlgn="base" hangingPunct="0">
              <a:spcBef>
                <a:spcPct val="0"/>
              </a:spcBef>
              <a:spcAft>
                <a:spcPct val="0"/>
              </a:spcAft>
              <a:defRPr sz="1200">
                <a:latin typeface="Barclays" charset="0"/>
                <a:ea typeface="ＭＳ Ｐゴシック" charset="0"/>
              </a:defRPr>
            </a:lvl7pPr>
            <a:lvl8pPr marL="3429000" indent="-228600" eaLnBrk="0" fontAlgn="base" hangingPunct="0">
              <a:spcBef>
                <a:spcPct val="0"/>
              </a:spcBef>
              <a:spcAft>
                <a:spcPct val="0"/>
              </a:spcAft>
              <a:defRPr sz="1200">
                <a:latin typeface="Barclays" charset="0"/>
                <a:ea typeface="ＭＳ Ｐゴシック" charset="0"/>
              </a:defRPr>
            </a:lvl8pPr>
            <a:lvl9pPr marL="3886200" indent="-228600" eaLnBrk="0" fontAlgn="base" hangingPunct="0">
              <a:spcBef>
                <a:spcPct val="0"/>
              </a:spcBef>
              <a:spcAft>
                <a:spcPct val="0"/>
              </a:spcAft>
              <a:defRPr sz="1200">
                <a:latin typeface="Barclays" charset="0"/>
                <a:ea typeface="ＭＳ Ｐゴシック" charset="0"/>
              </a:defRPr>
            </a:lvl9pPr>
          </a:lstStyle>
          <a:p>
            <a:r>
              <a:rPr lang="en-US">
                <a:solidFill>
                  <a:schemeClr val="accent3"/>
                </a:solidFill>
              </a:rPr>
              <a:t>WEB AND MOBILE APPS</a:t>
            </a:r>
          </a:p>
        </p:txBody>
      </p:sp>
      <p:grpSp>
        <p:nvGrpSpPr>
          <p:cNvPr id="134" name="Group 133"/>
          <p:cNvGrpSpPr/>
          <p:nvPr/>
        </p:nvGrpSpPr>
        <p:grpSpPr>
          <a:xfrm>
            <a:off x="2605351" y="3953947"/>
            <a:ext cx="296301" cy="499239"/>
            <a:chOff x="2420938" y="2322513"/>
            <a:chExt cx="481013" cy="811212"/>
          </a:xfrm>
          <a:solidFill>
            <a:srgbClr val="22475C"/>
          </a:solidFill>
        </p:grpSpPr>
        <p:sp>
          <p:nvSpPr>
            <p:cNvPr id="135" name="Rectangle 134"/>
            <p:cNvSpPr>
              <a:spLocks noChangeArrowheads="1"/>
            </p:cNvSpPr>
            <p:nvPr/>
          </p:nvSpPr>
          <p:spPr bwMode="auto">
            <a:xfrm>
              <a:off x="2420938" y="2443163"/>
              <a:ext cx="481013" cy="4762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5"/>
            <p:cNvSpPr>
              <a:spLocks/>
            </p:cNvSpPr>
            <p:nvPr/>
          </p:nvSpPr>
          <p:spPr bwMode="auto">
            <a:xfrm>
              <a:off x="2420938" y="2322513"/>
              <a:ext cx="481013" cy="90488"/>
            </a:xfrm>
            <a:custGeom>
              <a:avLst/>
              <a:gdLst>
                <a:gd name="T0" fmla="*/ 117 w 128"/>
                <a:gd name="T1" fmla="*/ 0 h 24"/>
                <a:gd name="T2" fmla="*/ 10 w 128"/>
                <a:gd name="T3" fmla="*/ 0 h 24"/>
                <a:gd name="T4" fmla="*/ 0 w 128"/>
                <a:gd name="T5" fmla="*/ 11 h 24"/>
                <a:gd name="T6" fmla="*/ 0 w 128"/>
                <a:gd name="T7" fmla="*/ 24 h 24"/>
                <a:gd name="T8" fmla="*/ 128 w 128"/>
                <a:gd name="T9" fmla="*/ 24 h 24"/>
                <a:gd name="T10" fmla="*/ 128 w 128"/>
                <a:gd name="T11" fmla="*/ 11 h 24"/>
                <a:gd name="T12" fmla="*/ 117 w 12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28" h="24">
                  <a:moveTo>
                    <a:pt x="117" y="0"/>
                  </a:moveTo>
                  <a:cubicBezTo>
                    <a:pt x="10" y="0"/>
                    <a:pt x="10" y="0"/>
                    <a:pt x="10" y="0"/>
                  </a:cubicBezTo>
                  <a:cubicBezTo>
                    <a:pt x="4" y="0"/>
                    <a:pt x="0" y="5"/>
                    <a:pt x="0" y="11"/>
                  </a:cubicBezTo>
                  <a:cubicBezTo>
                    <a:pt x="0" y="24"/>
                    <a:pt x="0" y="24"/>
                    <a:pt x="0" y="24"/>
                  </a:cubicBezTo>
                  <a:cubicBezTo>
                    <a:pt x="128" y="24"/>
                    <a:pt x="128" y="24"/>
                    <a:pt x="128" y="24"/>
                  </a:cubicBezTo>
                  <a:cubicBezTo>
                    <a:pt x="128" y="11"/>
                    <a:pt x="128" y="11"/>
                    <a:pt x="128" y="11"/>
                  </a:cubicBezTo>
                  <a:cubicBezTo>
                    <a:pt x="128" y="5"/>
                    <a:pt x="123" y="0"/>
                    <a:pt x="117"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36"/>
            <p:cNvSpPr>
              <a:spLocks noEditPoints="1"/>
            </p:cNvSpPr>
            <p:nvPr/>
          </p:nvSpPr>
          <p:spPr bwMode="auto">
            <a:xfrm>
              <a:off x="2420938" y="2949575"/>
              <a:ext cx="481013" cy="184150"/>
            </a:xfrm>
            <a:custGeom>
              <a:avLst/>
              <a:gdLst>
                <a:gd name="T0" fmla="*/ 0 w 128"/>
                <a:gd name="T1" fmla="*/ 38 h 49"/>
                <a:gd name="T2" fmla="*/ 10 w 128"/>
                <a:gd name="T3" fmla="*/ 49 h 49"/>
                <a:gd name="T4" fmla="*/ 117 w 128"/>
                <a:gd name="T5" fmla="*/ 49 h 49"/>
                <a:gd name="T6" fmla="*/ 128 w 128"/>
                <a:gd name="T7" fmla="*/ 38 h 49"/>
                <a:gd name="T8" fmla="*/ 128 w 128"/>
                <a:gd name="T9" fmla="*/ 0 h 49"/>
                <a:gd name="T10" fmla="*/ 0 w 128"/>
                <a:gd name="T11" fmla="*/ 0 h 49"/>
                <a:gd name="T12" fmla="*/ 0 w 128"/>
                <a:gd name="T13" fmla="*/ 38 h 49"/>
                <a:gd name="T14" fmla="*/ 52 w 128"/>
                <a:gd name="T15" fmla="*/ 17 h 49"/>
                <a:gd name="T16" fmla="*/ 76 w 128"/>
                <a:gd name="T17" fmla="*/ 17 h 49"/>
                <a:gd name="T18" fmla="*/ 76 w 128"/>
                <a:gd name="T19" fmla="*/ 25 h 49"/>
                <a:gd name="T20" fmla="*/ 52 w 128"/>
                <a:gd name="T21" fmla="*/ 25 h 49"/>
                <a:gd name="T22" fmla="*/ 52 w 128"/>
                <a:gd name="T23" fmla="*/ 1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49">
                  <a:moveTo>
                    <a:pt x="0" y="38"/>
                  </a:moveTo>
                  <a:cubicBezTo>
                    <a:pt x="0" y="44"/>
                    <a:pt x="4" y="49"/>
                    <a:pt x="10" y="49"/>
                  </a:cubicBezTo>
                  <a:cubicBezTo>
                    <a:pt x="117" y="49"/>
                    <a:pt x="117" y="49"/>
                    <a:pt x="117" y="49"/>
                  </a:cubicBezTo>
                  <a:cubicBezTo>
                    <a:pt x="123" y="49"/>
                    <a:pt x="128" y="44"/>
                    <a:pt x="128" y="38"/>
                  </a:cubicBezTo>
                  <a:cubicBezTo>
                    <a:pt x="128" y="0"/>
                    <a:pt x="128" y="0"/>
                    <a:pt x="128" y="0"/>
                  </a:cubicBezTo>
                  <a:cubicBezTo>
                    <a:pt x="0" y="0"/>
                    <a:pt x="0" y="0"/>
                    <a:pt x="0" y="0"/>
                  </a:cubicBezTo>
                  <a:lnTo>
                    <a:pt x="0" y="38"/>
                  </a:lnTo>
                  <a:close/>
                  <a:moveTo>
                    <a:pt x="52" y="17"/>
                  </a:moveTo>
                  <a:cubicBezTo>
                    <a:pt x="76" y="17"/>
                    <a:pt x="76" y="17"/>
                    <a:pt x="76" y="17"/>
                  </a:cubicBezTo>
                  <a:cubicBezTo>
                    <a:pt x="76" y="25"/>
                    <a:pt x="76" y="25"/>
                    <a:pt x="76" y="25"/>
                  </a:cubicBezTo>
                  <a:cubicBezTo>
                    <a:pt x="52" y="25"/>
                    <a:pt x="52" y="25"/>
                    <a:pt x="52" y="25"/>
                  </a:cubicBezTo>
                  <a:lnTo>
                    <a:pt x="52"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8" name="Freeform 33"/>
          <p:cNvSpPr>
            <a:spLocks noEditPoints="1"/>
          </p:cNvSpPr>
          <p:nvPr/>
        </p:nvSpPr>
        <p:spPr bwMode="auto">
          <a:xfrm>
            <a:off x="2996154" y="3973198"/>
            <a:ext cx="668584" cy="479987"/>
          </a:xfrm>
          <a:custGeom>
            <a:avLst/>
            <a:gdLst>
              <a:gd name="T0" fmla="*/ 240 w 256"/>
              <a:gd name="T1" fmla="*/ 152 h 184"/>
              <a:gd name="T2" fmla="*/ 240 w 256"/>
              <a:gd name="T3" fmla="*/ 23 h 184"/>
              <a:gd name="T4" fmla="*/ 217 w 256"/>
              <a:gd name="T5" fmla="*/ 0 h 184"/>
              <a:gd name="T6" fmla="*/ 39 w 256"/>
              <a:gd name="T7" fmla="*/ 0 h 184"/>
              <a:gd name="T8" fmla="*/ 16 w 256"/>
              <a:gd name="T9" fmla="*/ 23 h 184"/>
              <a:gd name="T10" fmla="*/ 16 w 256"/>
              <a:gd name="T11" fmla="*/ 152 h 184"/>
              <a:gd name="T12" fmla="*/ 0 w 256"/>
              <a:gd name="T13" fmla="*/ 152 h 184"/>
              <a:gd name="T14" fmla="*/ 0 w 256"/>
              <a:gd name="T15" fmla="*/ 161 h 184"/>
              <a:gd name="T16" fmla="*/ 23 w 256"/>
              <a:gd name="T17" fmla="*/ 184 h 184"/>
              <a:gd name="T18" fmla="*/ 39 w 256"/>
              <a:gd name="T19" fmla="*/ 184 h 184"/>
              <a:gd name="T20" fmla="*/ 217 w 256"/>
              <a:gd name="T21" fmla="*/ 184 h 184"/>
              <a:gd name="T22" fmla="*/ 233 w 256"/>
              <a:gd name="T23" fmla="*/ 184 h 184"/>
              <a:gd name="T24" fmla="*/ 256 w 256"/>
              <a:gd name="T25" fmla="*/ 161 h 184"/>
              <a:gd name="T26" fmla="*/ 256 w 256"/>
              <a:gd name="T27" fmla="*/ 152 h 184"/>
              <a:gd name="T28" fmla="*/ 240 w 256"/>
              <a:gd name="T29" fmla="*/ 152 h 184"/>
              <a:gd name="T30" fmla="*/ 32 w 256"/>
              <a:gd name="T31" fmla="*/ 23 h 184"/>
              <a:gd name="T32" fmla="*/ 39 w 256"/>
              <a:gd name="T33" fmla="*/ 16 h 184"/>
              <a:gd name="T34" fmla="*/ 217 w 256"/>
              <a:gd name="T35" fmla="*/ 16 h 184"/>
              <a:gd name="T36" fmla="*/ 224 w 256"/>
              <a:gd name="T37" fmla="*/ 23 h 184"/>
              <a:gd name="T38" fmla="*/ 224 w 256"/>
              <a:gd name="T39" fmla="*/ 152 h 184"/>
              <a:gd name="T40" fmla="*/ 152 w 256"/>
              <a:gd name="T41" fmla="*/ 152 h 184"/>
              <a:gd name="T42" fmla="*/ 152 w 256"/>
              <a:gd name="T43" fmla="*/ 153 h 184"/>
              <a:gd name="T44" fmla="*/ 145 w 256"/>
              <a:gd name="T45" fmla="*/ 160 h 184"/>
              <a:gd name="T46" fmla="*/ 111 w 256"/>
              <a:gd name="T47" fmla="*/ 160 h 184"/>
              <a:gd name="T48" fmla="*/ 104 w 256"/>
              <a:gd name="T49" fmla="*/ 153 h 184"/>
              <a:gd name="T50" fmla="*/ 104 w 256"/>
              <a:gd name="T51" fmla="*/ 152 h 184"/>
              <a:gd name="T52" fmla="*/ 32 w 256"/>
              <a:gd name="T53" fmla="*/ 152 h 184"/>
              <a:gd name="T54" fmla="*/ 32 w 256"/>
              <a:gd name="T55" fmla="*/ 2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6" h="184">
                <a:moveTo>
                  <a:pt x="240" y="152"/>
                </a:moveTo>
                <a:cubicBezTo>
                  <a:pt x="240" y="23"/>
                  <a:pt x="240" y="23"/>
                  <a:pt x="240" y="23"/>
                </a:cubicBezTo>
                <a:cubicBezTo>
                  <a:pt x="240" y="10"/>
                  <a:pt x="230" y="0"/>
                  <a:pt x="217" y="0"/>
                </a:cubicBezTo>
                <a:cubicBezTo>
                  <a:pt x="39" y="0"/>
                  <a:pt x="39" y="0"/>
                  <a:pt x="39" y="0"/>
                </a:cubicBezTo>
                <a:cubicBezTo>
                  <a:pt x="26" y="0"/>
                  <a:pt x="16" y="10"/>
                  <a:pt x="16" y="23"/>
                </a:cubicBezTo>
                <a:cubicBezTo>
                  <a:pt x="16" y="152"/>
                  <a:pt x="16" y="152"/>
                  <a:pt x="16" y="152"/>
                </a:cubicBezTo>
                <a:cubicBezTo>
                  <a:pt x="0" y="152"/>
                  <a:pt x="0" y="152"/>
                  <a:pt x="0" y="152"/>
                </a:cubicBezTo>
                <a:cubicBezTo>
                  <a:pt x="0" y="161"/>
                  <a:pt x="0" y="161"/>
                  <a:pt x="0" y="161"/>
                </a:cubicBezTo>
                <a:cubicBezTo>
                  <a:pt x="0" y="174"/>
                  <a:pt x="10" y="184"/>
                  <a:pt x="23" y="184"/>
                </a:cubicBezTo>
                <a:cubicBezTo>
                  <a:pt x="39" y="184"/>
                  <a:pt x="39" y="184"/>
                  <a:pt x="39" y="184"/>
                </a:cubicBezTo>
                <a:cubicBezTo>
                  <a:pt x="217" y="184"/>
                  <a:pt x="217" y="184"/>
                  <a:pt x="217" y="184"/>
                </a:cubicBezTo>
                <a:cubicBezTo>
                  <a:pt x="233" y="184"/>
                  <a:pt x="233" y="184"/>
                  <a:pt x="233" y="184"/>
                </a:cubicBezTo>
                <a:cubicBezTo>
                  <a:pt x="246" y="184"/>
                  <a:pt x="256" y="174"/>
                  <a:pt x="256" y="161"/>
                </a:cubicBezTo>
                <a:cubicBezTo>
                  <a:pt x="256" y="152"/>
                  <a:pt x="256" y="152"/>
                  <a:pt x="256" y="152"/>
                </a:cubicBezTo>
                <a:lnTo>
                  <a:pt x="240" y="152"/>
                </a:lnTo>
                <a:close/>
                <a:moveTo>
                  <a:pt x="32" y="23"/>
                </a:moveTo>
                <a:cubicBezTo>
                  <a:pt x="32" y="19"/>
                  <a:pt x="35" y="16"/>
                  <a:pt x="39" y="16"/>
                </a:cubicBezTo>
                <a:cubicBezTo>
                  <a:pt x="217" y="16"/>
                  <a:pt x="217" y="16"/>
                  <a:pt x="217" y="16"/>
                </a:cubicBezTo>
                <a:cubicBezTo>
                  <a:pt x="221" y="16"/>
                  <a:pt x="224" y="19"/>
                  <a:pt x="224" y="23"/>
                </a:cubicBezTo>
                <a:cubicBezTo>
                  <a:pt x="224" y="152"/>
                  <a:pt x="224" y="152"/>
                  <a:pt x="224" y="152"/>
                </a:cubicBezTo>
                <a:cubicBezTo>
                  <a:pt x="152" y="152"/>
                  <a:pt x="152" y="152"/>
                  <a:pt x="152" y="152"/>
                </a:cubicBezTo>
                <a:cubicBezTo>
                  <a:pt x="152" y="153"/>
                  <a:pt x="152" y="153"/>
                  <a:pt x="152" y="153"/>
                </a:cubicBezTo>
                <a:cubicBezTo>
                  <a:pt x="152" y="157"/>
                  <a:pt x="149" y="160"/>
                  <a:pt x="145" y="160"/>
                </a:cubicBezTo>
                <a:cubicBezTo>
                  <a:pt x="111" y="160"/>
                  <a:pt x="111" y="160"/>
                  <a:pt x="111" y="160"/>
                </a:cubicBezTo>
                <a:cubicBezTo>
                  <a:pt x="107" y="160"/>
                  <a:pt x="104" y="157"/>
                  <a:pt x="104" y="153"/>
                </a:cubicBezTo>
                <a:cubicBezTo>
                  <a:pt x="104" y="152"/>
                  <a:pt x="104" y="152"/>
                  <a:pt x="104" y="152"/>
                </a:cubicBezTo>
                <a:cubicBezTo>
                  <a:pt x="32" y="152"/>
                  <a:pt x="32" y="152"/>
                  <a:pt x="32" y="152"/>
                </a:cubicBezTo>
                <a:lnTo>
                  <a:pt x="32" y="23"/>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a:xfrm>
            <a:off x="3052165" y="4063645"/>
            <a:ext cx="556563" cy="307777"/>
          </a:xfrm>
          <a:prstGeom prst="rect">
            <a:avLst/>
          </a:prstGeom>
        </p:spPr>
        <p:txBody>
          <a:bodyPr wrap="none">
            <a:spAutoFit/>
          </a:bodyPr>
          <a:lstStyle/>
          <a:p>
            <a:pPr lvl="0" algn="ctr"/>
            <a:r>
              <a:rPr lang="en-US" sz="1400">
                <a:solidFill>
                  <a:schemeClr val="accent3"/>
                </a:solidFill>
              </a:rPr>
              <a:t>APPS</a:t>
            </a:r>
          </a:p>
        </p:txBody>
      </p:sp>
      <p:sp>
        <p:nvSpPr>
          <p:cNvPr id="140" name="Freeform 139"/>
          <p:cNvSpPr>
            <a:spLocks noEditPoints="1"/>
          </p:cNvSpPr>
          <p:nvPr/>
        </p:nvSpPr>
        <p:spPr bwMode="auto">
          <a:xfrm>
            <a:off x="7143609" y="1650100"/>
            <a:ext cx="594609" cy="512802"/>
          </a:xfrm>
          <a:custGeom>
            <a:avLst/>
            <a:gdLst>
              <a:gd name="T0" fmla="*/ 466 w 541"/>
              <a:gd name="T1" fmla="*/ 164 h 467"/>
              <a:gd name="T2" fmla="*/ 541 w 541"/>
              <a:gd name="T3" fmla="*/ 164 h 467"/>
              <a:gd name="T4" fmla="*/ 267 w 541"/>
              <a:gd name="T5" fmla="*/ 0 h 467"/>
              <a:gd name="T6" fmla="*/ 0 w 541"/>
              <a:gd name="T7" fmla="*/ 164 h 467"/>
              <a:gd name="T8" fmla="*/ 68 w 541"/>
              <a:gd name="T9" fmla="*/ 164 h 467"/>
              <a:gd name="T10" fmla="*/ 68 w 541"/>
              <a:gd name="T11" fmla="*/ 448 h 467"/>
              <a:gd name="T12" fmla="*/ 30 w 541"/>
              <a:gd name="T13" fmla="*/ 448 h 467"/>
              <a:gd name="T14" fmla="*/ 30 w 541"/>
              <a:gd name="T15" fmla="*/ 467 h 467"/>
              <a:gd name="T16" fmla="*/ 68 w 541"/>
              <a:gd name="T17" fmla="*/ 467 h 467"/>
              <a:gd name="T18" fmla="*/ 163 w 541"/>
              <a:gd name="T19" fmla="*/ 467 h 467"/>
              <a:gd name="T20" fmla="*/ 220 w 541"/>
              <a:gd name="T21" fmla="*/ 467 h 467"/>
              <a:gd name="T22" fmla="*/ 314 w 541"/>
              <a:gd name="T23" fmla="*/ 467 h 467"/>
              <a:gd name="T24" fmla="*/ 371 w 541"/>
              <a:gd name="T25" fmla="*/ 467 h 467"/>
              <a:gd name="T26" fmla="*/ 466 w 541"/>
              <a:gd name="T27" fmla="*/ 467 h 467"/>
              <a:gd name="T28" fmla="*/ 503 w 541"/>
              <a:gd name="T29" fmla="*/ 467 h 467"/>
              <a:gd name="T30" fmla="*/ 503 w 541"/>
              <a:gd name="T31" fmla="*/ 448 h 467"/>
              <a:gd name="T32" fmla="*/ 466 w 541"/>
              <a:gd name="T33" fmla="*/ 448 h 467"/>
              <a:gd name="T34" fmla="*/ 466 w 541"/>
              <a:gd name="T35" fmla="*/ 164 h 467"/>
              <a:gd name="T36" fmla="*/ 220 w 541"/>
              <a:gd name="T37" fmla="*/ 448 h 467"/>
              <a:gd name="T38" fmla="*/ 163 w 541"/>
              <a:gd name="T39" fmla="*/ 448 h 467"/>
              <a:gd name="T40" fmla="*/ 163 w 541"/>
              <a:gd name="T41" fmla="*/ 164 h 467"/>
              <a:gd name="T42" fmla="*/ 220 w 541"/>
              <a:gd name="T43" fmla="*/ 164 h 467"/>
              <a:gd name="T44" fmla="*/ 220 w 541"/>
              <a:gd name="T45" fmla="*/ 448 h 467"/>
              <a:gd name="T46" fmla="*/ 371 w 541"/>
              <a:gd name="T47" fmla="*/ 448 h 467"/>
              <a:gd name="T48" fmla="*/ 314 w 541"/>
              <a:gd name="T49" fmla="*/ 448 h 467"/>
              <a:gd name="T50" fmla="*/ 314 w 541"/>
              <a:gd name="T51" fmla="*/ 164 h 467"/>
              <a:gd name="T52" fmla="*/ 371 w 541"/>
              <a:gd name="T53" fmla="*/ 164 h 467"/>
              <a:gd name="T54" fmla="*/ 371 w 541"/>
              <a:gd name="T55" fmla="*/ 448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41" h="467">
                <a:moveTo>
                  <a:pt x="466" y="164"/>
                </a:moveTo>
                <a:lnTo>
                  <a:pt x="541" y="164"/>
                </a:lnTo>
                <a:lnTo>
                  <a:pt x="267" y="0"/>
                </a:lnTo>
                <a:lnTo>
                  <a:pt x="0" y="164"/>
                </a:lnTo>
                <a:lnTo>
                  <a:pt x="68" y="164"/>
                </a:lnTo>
                <a:lnTo>
                  <a:pt x="68" y="448"/>
                </a:lnTo>
                <a:lnTo>
                  <a:pt x="30" y="448"/>
                </a:lnTo>
                <a:lnTo>
                  <a:pt x="30" y="467"/>
                </a:lnTo>
                <a:lnTo>
                  <a:pt x="68" y="467"/>
                </a:lnTo>
                <a:lnTo>
                  <a:pt x="163" y="467"/>
                </a:lnTo>
                <a:lnTo>
                  <a:pt x="220" y="467"/>
                </a:lnTo>
                <a:lnTo>
                  <a:pt x="314" y="467"/>
                </a:lnTo>
                <a:lnTo>
                  <a:pt x="371" y="467"/>
                </a:lnTo>
                <a:lnTo>
                  <a:pt x="466" y="467"/>
                </a:lnTo>
                <a:lnTo>
                  <a:pt x="503" y="467"/>
                </a:lnTo>
                <a:lnTo>
                  <a:pt x="503" y="448"/>
                </a:lnTo>
                <a:lnTo>
                  <a:pt x="466" y="448"/>
                </a:lnTo>
                <a:lnTo>
                  <a:pt x="466" y="164"/>
                </a:lnTo>
                <a:close/>
                <a:moveTo>
                  <a:pt x="220" y="448"/>
                </a:moveTo>
                <a:lnTo>
                  <a:pt x="163" y="448"/>
                </a:lnTo>
                <a:lnTo>
                  <a:pt x="163" y="164"/>
                </a:lnTo>
                <a:lnTo>
                  <a:pt x="220" y="164"/>
                </a:lnTo>
                <a:lnTo>
                  <a:pt x="220" y="448"/>
                </a:lnTo>
                <a:close/>
                <a:moveTo>
                  <a:pt x="371" y="448"/>
                </a:moveTo>
                <a:lnTo>
                  <a:pt x="314" y="448"/>
                </a:lnTo>
                <a:lnTo>
                  <a:pt x="314" y="164"/>
                </a:lnTo>
                <a:lnTo>
                  <a:pt x="371" y="164"/>
                </a:lnTo>
                <a:lnTo>
                  <a:pt x="371" y="448"/>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53" name="Picture 152" descr="gateway-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003" y="3158835"/>
            <a:ext cx="1302632" cy="741091"/>
          </a:xfrm>
          <a:prstGeom prst="rect">
            <a:avLst/>
          </a:prstGeom>
        </p:spPr>
      </p:pic>
      <p:pic>
        <p:nvPicPr>
          <p:cNvPr id="154" name="Picture 153" descr="gateway-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960" y="2992950"/>
            <a:ext cx="1302632" cy="741091"/>
          </a:xfrm>
          <a:prstGeom prst="rect">
            <a:avLst/>
          </a:prstGeom>
        </p:spPr>
      </p:pic>
      <p:pic>
        <p:nvPicPr>
          <p:cNvPr id="155" name="Picture 154" descr="gateway-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917" y="2827065"/>
            <a:ext cx="1302632" cy="741091"/>
          </a:xfrm>
          <a:prstGeom prst="rect">
            <a:avLst/>
          </a:prstGeom>
        </p:spPr>
      </p:pic>
      <p:grpSp>
        <p:nvGrpSpPr>
          <p:cNvPr id="103" name="Group 102"/>
          <p:cNvGrpSpPr>
            <a:grpSpLocks noChangeAspect="1"/>
          </p:cNvGrpSpPr>
          <p:nvPr/>
        </p:nvGrpSpPr>
        <p:grpSpPr>
          <a:xfrm>
            <a:off x="5571629" y="3593211"/>
            <a:ext cx="681364" cy="944936"/>
            <a:chOff x="5015846" y="1850966"/>
            <a:chExt cx="478118" cy="663683"/>
          </a:xfrm>
        </p:grpSpPr>
        <p:grpSp>
          <p:nvGrpSpPr>
            <p:cNvPr id="104" name="Group 103"/>
            <p:cNvGrpSpPr/>
            <p:nvPr/>
          </p:nvGrpSpPr>
          <p:grpSpPr>
            <a:xfrm>
              <a:off x="5039926" y="1850966"/>
              <a:ext cx="420537" cy="578080"/>
              <a:chOff x="1146175" y="1038226"/>
              <a:chExt cx="525463" cy="722313"/>
            </a:xfrm>
            <a:solidFill>
              <a:schemeClr val="accent3"/>
            </a:solidFill>
          </p:grpSpPr>
          <p:sp>
            <p:nvSpPr>
              <p:cNvPr id="106" name="Freeform 105"/>
              <p:cNvSpPr>
                <a:spLocks/>
              </p:cNvSpPr>
              <p:nvPr/>
            </p:nvSpPr>
            <p:spPr bwMode="auto">
              <a:xfrm>
                <a:off x="1416050" y="1038226"/>
                <a:ext cx="239713" cy="241300"/>
              </a:xfrm>
              <a:custGeom>
                <a:avLst/>
                <a:gdLst>
                  <a:gd name="T0" fmla="*/ 0 w 151"/>
                  <a:gd name="T1" fmla="*/ 0 h 152"/>
                  <a:gd name="T2" fmla="*/ 0 w 151"/>
                  <a:gd name="T3" fmla="*/ 152 h 152"/>
                  <a:gd name="T4" fmla="*/ 151 w 151"/>
                  <a:gd name="T5" fmla="*/ 152 h 152"/>
                  <a:gd name="T6" fmla="*/ 0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6"/>
              <p:cNvSpPr>
                <a:spLocks/>
              </p:cNvSpPr>
              <p:nvPr/>
            </p:nvSpPr>
            <p:spPr bwMode="auto">
              <a:xfrm>
                <a:off x="1146175" y="1038226"/>
                <a:ext cx="525463" cy="722313"/>
              </a:xfrm>
              <a:custGeom>
                <a:avLst/>
                <a:gdLst>
                  <a:gd name="T0" fmla="*/ 151 w 331"/>
                  <a:gd name="T1" fmla="*/ 171 h 455"/>
                  <a:gd name="T2" fmla="*/ 151 w 331"/>
                  <a:gd name="T3" fmla="*/ 0 h 455"/>
                  <a:gd name="T4" fmla="*/ 151 w 331"/>
                  <a:gd name="T5" fmla="*/ 0 h 455"/>
                  <a:gd name="T6" fmla="*/ 0 w 331"/>
                  <a:gd name="T7" fmla="*/ 0 h 455"/>
                  <a:gd name="T8" fmla="*/ 0 w 331"/>
                  <a:gd name="T9" fmla="*/ 455 h 455"/>
                  <a:gd name="T10" fmla="*/ 331 w 331"/>
                  <a:gd name="T11" fmla="*/ 455 h 455"/>
                  <a:gd name="T12" fmla="*/ 331 w 331"/>
                  <a:gd name="T13" fmla="*/ 171 h 455"/>
                  <a:gd name="T14" fmla="*/ 151 w 331"/>
                  <a:gd name="T15" fmla="*/ 171 h 4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1" h="455">
                    <a:moveTo>
                      <a:pt x="151" y="171"/>
                    </a:moveTo>
                    <a:lnTo>
                      <a:pt x="151" y="0"/>
                    </a:lnTo>
                    <a:lnTo>
                      <a:pt x="151" y="0"/>
                    </a:lnTo>
                    <a:lnTo>
                      <a:pt x="0" y="0"/>
                    </a:lnTo>
                    <a:lnTo>
                      <a:pt x="0" y="455"/>
                    </a:lnTo>
                    <a:lnTo>
                      <a:pt x="331" y="455"/>
                    </a:lnTo>
                    <a:lnTo>
                      <a:pt x="331" y="171"/>
                    </a:lnTo>
                    <a:lnTo>
                      <a:pt x="151" y="17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5" name="TextBox 104"/>
            <p:cNvSpPr txBox="1"/>
            <p:nvPr/>
          </p:nvSpPr>
          <p:spPr>
            <a:xfrm>
              <a:off x="5015846" y="1946977"/>
              <a:ext cx="478118" cy="567672"/>
            </a:xfrm>
            <a:prstGeom prst="rect">
              <a:avLst/>
            </a:prstGeom>
            <a:noFill/>
          </p:spPr>
          <p:txBody>
            <a:bodyPr wrap="none" tIns="91440" bIns="91440" rtlCol="0" anchor="ctr" anchorCtr="0">
              <a:noAutofit/>
            </a:bodyPr>
            <a:lstStyle/>
            <a:p>
              <a:pPr algn="ctr"/>
              <a:r>
                <a:rPr lang="en-US" sz="1200">
                  <a:solidFill>
                    <a:schemeClr val="bg1"/>
                  </a:solidFill>
                </a:rPr>
                <a:t>API</a:t>
              </a:r>
            </a:p>
          </p:txBody>
        </p:sp>
      </p:grpSp>
      <p:cxnSp>
        <p:nvCxnSpPr>
          <p:cNvPr id="367" name="Straight Arrow Connector 366"/>
          <p:cNvCxnSpPr/>
          <p:nvPr/>
        </p:nvCxnSpPr>
        <p:spPr>
          <a:xfrm flipV="1">
            <a:off x="6292446" y="2645351"/>
            <a:ext cx="709012" cy="0"/>
          </a:xfrm>
          <a:prstGeom prst="straightConnector1">
            <a:avLst/>
          </a:prstGeom>
          <a:ln w="38100" cmpd="sng">
            <a:tailEnd type="triangle"/>
          </a:ln>
          <a:effectLst/>
        </p:spPr>
        <p:style>
          <a:lnRef idx="2">
            <a:schemeClr val="accent1"/>
          </a:lnRef>
          <a:fillRef idx="0">
            <a:schemeClr val="accent1"/>
          </a:fillRef>
          <a:effectRef idx="1">
            <a:schemeClr val="accent1"/>
          </a:effectRef>
          <a:fontRef idx="minor">
            <a:schemeClr val="tx1"/>
          </a:fontRef>
        </p:style>
      </p:cxnSp>
      <p:sp>
        <p:nvSpPr>
          <p:cNvPr id="370" name="Rectangle 369"/>
          <p:cNvSpPr/>
          <p:nvPr/>
        </p:nvSpPr>
        <p:spPr>
          <a:xfrm>
            <a:off x="5809523" y="2653051"/>
            <a:ext cx="922368" cy="220300"/>
          </a:xfrm>
          <a:prstGeom prst="rect">
            <a:avLst/>
          </a:prstGeom>
        </p:spPr>
        <p:txBody>
          <a:bodyPr wrap="none">
            <a:spAutoFit/>
          </a:bodyPr>
          <a:lstStyle/>
          <a:p>
            <a:r>
              <a:rPr lang="en-US" sz="1050" b="1">
                <a:solidFill>
                  <a:schemeClr val="bg1">
                    <a:lumMod val="50000"/>
                  </a:schemeClr>
                </a:solidFill>
                <a:latin typeface="Calibri" pitchFamily="34" charset="0"/>
                <a:cs typeface="Calibri" pitchFamily="34" charset="0"/>
              </a:rPr>
              <a:t>TAPIOCA Plugin</a:t>
            </a:r>
            <a:endParaRPr lang="en-US" sz="1050">
              <a:solidFill>
                <a:schemeClr val="bg1">
                  <a:lumMod val="50000"/>
                </a:schemeClr>
              </a:solidFill>
              <a:latin typeface="Calibri" pitchFamily="34" charset="0"/>
              <a:cs typeface="Calibri" pitchFamily="34" charset="0"/>
            </a:endParaRPr>
          </a:p>
        </p:txBody>
      </p:sp>
      <p:pic>
        <p:nvPicPr>
          <p:cNvPr id="369" name="Picture 368"/>
          <p:cNvPicPr>
            <a:picLocks noChangeAspect="1"/>
          </p:cNvPicPr>
          <p:nvPr/>
        </p:nvPicPr>
        <p:blipFill>
          <a:blip r:embed="rId4"/>
          <a:stretch>
            <a:fillRect/>
          </a:stretch>
        </p:blipFill>
        <p:spPr>
          <a:xfrm>
            <a:off x="5548501" y="2484624"/>
            <a:ext cx="663324" cy="294198"/>
          </a:xfrm>
          <a:prstGeom prst="rect">
            <a:avLst/>
          </a:prstGeom>
        </p:spPr>
      </p:pic>
      <p:cxnSp>
        <p:nvCxnSpPr>
          <p:cNvPr id="371" name="Straight Arrow Connector 370"/>
          <p:cNvCxnSpPr/>
          <p:nvPr/>
        </p:nvCxnSpPr>
        <p:spPr>
          <a:xfrm flipH="1" flipV="1">
            <a:off x="5703602" y="2766638"/>
            <a:ext cx="12574" cy="338229"/>
          </a:xfrm>
          <a:prstGeom prst="straightConnector1">
            <a:avLst/>
          </a:prstGeom>
          <a:ln w="38100" cmpd="sng">
            <a:tailEnd type="triangle"/>
          </a:ln>
          <a:effectLst/>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a:off x="4208901" y="4127059"/>
            <a:ext cx="1362728" cy="13936"/>
          </a:xfrm>
          <a:prstGeom prst="straightConnector1">
            <a:avLst/>
          </a:prstGeom>
          <a:ln w="38100" cmpd="sng">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6150359" y="2276246"/>
            <a:ext cx="322361" cy="305584"/>
          </a:xfrm>
          <a:prstGeom prst="ellipse">
            <a:avLst/>
          </a:prstGeom>
          <a:solidFill>
            <a:srgbClr val="00ADE9"/>
          </a:solidFill>
          <a:ln w="28575" cap="flat" cmpd="sng" algn="ctr">
            <a:solidFill>
              <a:schemeClr val="bg1"/>
            </a:solid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noProof="0">
                <a:ln>
                  <a:noFill/>
                </a:ln>
                <a:solidFill>
                  <a:schemeClr val="bg1"/>
                </a:solidFill>
                <a:effectLst/>
                <a:uLnTx/>
                <a:uFillTx/>
                <a:latin typeface="Calibri"/>
                <a:ea typeface="+mn-ea"/>
                <a:cs typeface="Arial Unicode MS" pitchFamily="34" charset="-128"/>
              </a:rPr>
              <a:t>1</a:t>
            </a:r>
          </a:p>
        </p:txBody>
      </p:sp>
      <p:sp>
        <p:nvSpPr>
          <p:cNvPr id="108" name="Oval 107"/>
          <p:cNvSpPr/>
          <p:nvPr/>
        </p:nvSpPr>
        <p:spPr>
          <a:xfrm>
            <a:off x="5365467" y="2897899"/>
            <a:ext cx="322361" cy="305584"/>
          </a:xfrm>
          <a:prstGeom prst="ellipse">
            <a:avLst/>
          </a:prstGeom>
          <a:solidFill>
            <a:srgbClr val="00ADE9"/>
          </a:solidFill>
          <a:ln w="12700" cap="flat" cmpd="sng" algn="ctr">
            <a:solidFill>
              <a:schemeClr val="bg1"/>
            </a:solid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noProof="0">
                <a:ln>
                  <a:noFill/>
                </a:ln>
                <a:solidFill>
                  <a:schemeClr val="bg1"/>
                </a:solidFill>
                <a:effectLst/>
                <a:uLnTx/>
                <a:uFillTx/>
                <a:latin typeface="Calibri"/>
                <a:ea typeface="+mn-ea"/>
                <a:cs typeface="Arial Unicode MS" pitchFamily="34" charset="-128"/>
              </a:rPr>
              <a:t>2</a:t>
            </a:r>
          </a:p>
        </p:txBody>
      </p:sp>
      <p:sp>
        <p:nvSpPr>
          <p:cNvPr id="109" name="Oval 108"/>
          <p:cNvSpPr/>
          <p:nvPr/>
        </p:nvSpPr>
        <p:spPr>
          <a:xfrm>
            <a:off x="4926705" y="3779521"/>
            <a:ext cx="322361" cy="305584"/>
          </a:xfrm>
          <a:prstGeom prst="ellipse">
            <a:avLst/>
          </a:prstGeom>
          <a:solidFill>
            <a:srgbClr val="00ADE9"/>
          </a:solidFill>
          <a:ln w="12700" cap="flat" cmpd="sng" algn="ctr">
            <a:solidFill>
              <a:schemeClr val="bg1"/>
            </a:solid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noProof="0">
                <a:ln>
                  <a:noFill/>
                </a:ln>
                <a:solidFill>
                  <a:schemeClr val="bg1"/>
                </a:solidFill>
                <a:effectLst/>
                <a:uLnTx/>
                <a:uFillTx/>
                <a:latin typeface="Calibri"/>
                <a:ea typeface="+mn-ea"/>
                <a:cs typeface="Arial Unicode MS" pitchFamily="34" charset="-128"/>
              </a:rPr>
              <a:t>3</a:t>
            </a:r>
          </a:p>
        </p:txBody>
      </p:sp>
    </p:spTree>
    <p:extLst>
      <p:ext uri="{BB962C8B-B14F-4D97-AF65-F5344CB8AC3E}">
        <p14:creationId xmlns:p14="http://schemas.microsoft.com/office/powerpoint/2010/main" val="139596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Demo Overview</a:t>
            </a:r>
            <a:endParaRPr lang="en-US"/>
          </a:p>
        </p:txBody>
      </p:sp>
      <p:sp>
        <p:nvSpPr>
          <p:cNvPr id="8" name="Content Placeholder 7"/>
          <p:cNvSpPr>
            <a:spLocks noGrp="1"/>
          </p:cNvSpPr>
          <p:nvPr>
            <p:ph sz="half" idx="1"/>
          </p:nvPr>
        </p:nvSpPr>
        <p:spPr/>
        <p:txBody>
          <a:bodyPr/>
          <a:lstStyle/>
          <a:p>
            <a:r>
              <a:rPr lang="en-US" dirty="0" smtClean="0"/>
              <a:t>Configuration of CA APIM with SEC4YOU TAPIOCA Plugin</a:t>
            </a:r>
          </a:p>
          <a:p>
            <a:pPr lvl="1"/>
            <a:r>
              <a:rPr lang="en-US" dirty="0" smtClean="0"/>
              <a:t>Connect using TN3270 protocol </a:t>
            </a:r>
          </a:p>
          <a:p>
            <a:pPr lvl="1"/>
            <a:r>
              <a:rPr lang="en-US" dirty="0" smtClean="0"/>
              <a:t>Configure Automatic discovery</a:t>
            </a:r>
          </a:p>
          <a:p>
            <a:pPr lvl="1"/>
            <a:r>
              <a:rPr lang="en-US" dirty="0" smtClean="0"/>
              <a:t>Deploy</a:t>
            </a:r>
          </a:p>
          <a:p>
            <a:pPr lvl="1"/>
            <a:r>
              <a:rPr lang="en-US" dirty="0" smtClean="0"/>
              <a:t>Test (</a:t>
            </a:r>
            <a:r>
              <a:rPr lang="en-US" dirty="0" err="1" smtClean="0"/>
              <a:t>cURL</a:t>
            </a:r>
            <a:r>
              <a:rPr lang="en-US" dirty="0" smtClean="0"/>
              <a:t> to access Mainframe</a:t>
            </a:r>
            <a:r>
              <a:rPr lang="is-IS" dirty="0" smtClean="0"/>
              <a:t>, OMG!)</a:t>
            </a:r>
            <a:endParaRPr lang="en-US" dirty="0" smtClean="0"/>
          </a:p>
          <a:p>
            <a:endParaRPr lang="en-US" dirty="0" smtClean="0"/>
          </a:p>
          <a:p>
            <a:pPr lvl="1"/>
            <a:endParaRPr lang="en-US" dirty="0"/>
          </a:p>
        </p:txBody>
      </p:sp>
      <p:sp>
        <p:nvSpPr>
          <p:cNvPr id="10" name="Content Placeholder 9"/>
          <p:cNvSpPr>
            <a:spLocks noGrp="1"/>
          </p:cNvSpPr>
          <p:nvPr>
            <p:ph sz="quarter" idx="11"/>
          </p:nvPr>
        </p:nvSpPr>
        <p:spPr/>
        <p:txBody>
          <a:bodyPr/>
          <a:lstStyle/>
          <a:p>
            <a:r>
              <a:rPr lang="en-US" dirty="0" smtClean="0"/>
              <a:t>CA API Management With SEC4YOU TAPIOCA Plugin </a:t>
            </a:r>
            <a:endParaRPr lang="en-US" dirty="0"/>
          </a:p>
        </p:txBody>
      </p:sp>
      <p:sp>
        <p:nvSpPr>
          <p:cNvPr id="9" name="Text Placeholder 8"/>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58375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p:cNvPicPr>
            <a:picLocks noChangeAspect="1"/>
          </p:cNvPicPr>
          <p:nvPr/>
        </p:nvPicPr>
        <p:blipFill>
          <a:blip r:embed="rId2"/>
          <a:stretch>
            <a:fillRect/>
          </a:stretch>
        </p:blipFill>
        <p:spPr>
          <a:xfrm>
            <a:off x="5642645" y="2131226"/>
            <a:ext cx="3337560" cy="1215390"/>
          </a:xfrm>
          <a:prstGeom prst="rect">
            <a:avLst/>
          </a:prstGeom>
        </p:spPr>
      </p:pic>
      <p:sp>
        <p:nvSpPr>
          <p:cNvPr id="6" name="Title 5"/>
          <p:cNvSpPr>
            <a:spLocks noGrp="1"/>
          </p:cNvSpPr>
          <p:nvPr>
            <p:ph type="title"/>
          </p:nvPr>
        </p:nvSpPr>
        <p:spPr/>
        <p:txBody>
          <a:bodyPr/>
          <a:lstStyle/>
          <a:p>
            <a:r>
              <a:rPr lang="en-US"/>
              <a:t>Enhanced Security</a:t>
            </a:r>
          </a:p>
        </p:txBody>
      </p:sp>
      <p:sp>
        <p:nvSpPr>
          <p:cNvPr id="9" name="Content Placeholder 8"/>
          <p:cNvSpPr>
            <a:spLocks noGrp="1"/>
          </p:cNvSpPr>
          <p:nvPr>
            <p:ph sz="half" idx="1"/>
          </p:nvPr>
        </p:nvSpPr>
        <p:spPr>
          <a:xfrm>
            <a:off x="375281" y="1046253"/>
            <a:ext cx="5524291" cy="3385337"/>
          </a:xfrm>
        </p:spPr>
        <p:txBody>
          <a:bodyPr/>
          <a:lstStyle/>
          <a:p>
            <a:r>
              <a:rPr lang="en-US" sz="1800" dirty="0"/>
              <a:t>Architecture supports modular approach, seamlessly. Same resources can be used, for example :</a:t>
            </a:r>
          </a:p>
          <a:p>
            <a:pPr lvl="1"/>
            <a:r>
              <a:rPr lang="en-US" sz="1600" dirty="0"/>
              <a:t>Adding Single Sign On User experience with </a:t>
            </a:r>
            <a:r>
              <a:rPr lang="en-US" sz="1600" b="1" dirty="0"/>
              <a:t>CA </a:t>
            </a:r>
            <a:r>
              <a:rPr lang="en-US" sz="1600" b="1" dirty="0" err="1"/>
              <a:t>WebSSO</a:t>
            </a:r>
            <a:endParaRPr lang="en-US" sz="1600" b="1" dirty="0"/>
          </a:p>
          <a:p>
            <a:pPr lvl="1"/>
            <a:r>
              <a:rPr lang="en-US" sz="1600" dirty="0"/>
              <a:t>Robust password and credential lifecycle management with </a:t>
            </a:r>
            <a:r>
              <a:rPr lang="en-US" sz="1600" b="1" dirty="0"/>
              <a:t>CA Identity Management Suite </a:t>
            </a:r>
          </a:p>
          <a:p>
            <a:pPr lvl="1"/>
            <a:r>
              <a:rPr lang="en-US" sz="1600" dirty="0"/>
              <a:t>Multi-factor authentication that can detect and block fraud in real-time with </a:t>
            </a:r>
            <a:r>
              <a:rPr lang="en-US" sz="1600" b="1" dirty="0"/>
              <a:t>CA Risk Authentication</a:t>
            </a:r>
          </a:p>
          <a:p>
            <a:pPr lvl="1"/>
            <a:r>
              <a:rPr lang="en-US" sz="1600" dirty="0"/>
              <a:t>Secure, agent-less command filtering and fine-grained controls over administrative actions</a:t>
            </a:r>
          </a:p>
          <a:p>
            <a:pPr lvl="1"/>
            <a:r>
              <a:rPr lang="en-US" sz="1600" dirty="0"/>
              <a:t>And much more </a:t>
            </a:r>
            <a:r>
              <a:rPr lang="is-IS" sz="1600" dirty="0"/>
              <a:t>…</a:t>
            </a:r>
            <a:r>
              <a:rPr lang="en-US" sz="1600" dirty="0"/>
              <a:t/>
            </a:r>
            <a:br>
              <a:rPr lang="en-US" sz="1600" dirty="0"/>
            </a:br>
            <a:endParaRPr lang="en-US" sz="1600" dirty="0"/>
          </a:p>
          <a:p>
            <a:pPr lvl="1"/>
            <a:endParaRPr lang="en-US" sz="1600" dirty="0"/>
          </a:p>
          <a:p>
            <a:endParaRPr lang="en-US" sz="1800" dirty="0"/>
          </a:p>
        </p:txBody>
      </p:sp>
      <p:sp>
        <p:nvSpPr>
          <p:cNvPr id="85" name="Content Placeholder 84"/>
          <p:cNvSpPr>
            <a:spLocks noGrp="1"/>
          </p:cNvSpPr>
          <p:nvPr>
            <p:ph sz="quarter" idx="11"/>
          </p:nvPr>
        </p:nvSpPr>
        <p:spPr>
          <a:xfrm>
            <a:off x="389572" y="649411"/>
            <a:ext cx="8224521" cy="524246"/>
          </a:xfrm>
        </p:spPr>
        <p:txBody>
          <a:bodyPr/>
          <a:lstStyle/>
          <a:p>
            <a:r>
              <a:rPr lang="en-US" dirty="0"/>
              <a:t>CA Identity Management and Governance, Access Management, </a:t>
            </a:r>
            <a:r>
              <a:rPr lang="en-US" dirty="0" smtClean="0"/>
              <a:t>More </a:t>
            </a:r>
            <a:r>
              <a:rPr lang="is-IS" dirty="0"/>
              <a:t>…</a:t>
            </a:r>
            <a:endParaRPr lang="en-US" dirty="0"/>
          </a:p>
          <a:p>
            <a:endParaRPr lang="en-US" dirty="0"/>
          </a:p>
        </p:txBody>
      </p:sp>
    </p:spTree>
    <p:extLst>
      <p:ext uri="{BB962C8B-B14F-4D97-AF65-F5344CB8AC3E}">
        <p14:creationId xmlns:p14="http://schemas.microsoft.com/office/powerpoint/2010/main" val="59226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bwMode="gray"/>
        <p:txBody>
          <a:bodyPr/>
          <a:lstStyle/>
          <a:p>
            <a:r>
              <a:rPr lang="en-US" smtClean="0"/>
              <a:t>Results</a:t>
            </a:r>
            <a:endParaRPr lang="en-US"/>
          </a:p>
        </p:txBody>
      </p:sp>
      <p:sp>
        <p:nvSpPr>
          <p:cNvPr id="3" name="Text Placeholder 2"/>
          <p:cNvSpPr>
            <a:spLocks noGrp="1"/>
          </p:cNvSpPr>
          <p:nvPr>
            <p:ph type="body" sz="quarter" idx="13"/>
          </p:nvPr>
        </p:nvSpPr>
        <p:spPr bwMode="gray"/>
        <p:txBody>
          <a:bodyPr/>
          <a:lstStyle/>
          <a:p>
            <a:r>
              <a:rPr lang="en-US" sz="1200" dirty="0" smtClean="0"/>
              <a:t>The CA API Management suite makes it simple for enterprises to address these challenges. It combines advanced functionality for backend integration, mobile optimization, cloud orchestration and developer management. It is unique in its ability to address the full breadth of enterprise API management challenges.</a:t>
            </a:r>
          </a:p>
          <a:p>
            <a:pPr marL="171450" indent="-171450">
              <a:buClr>
                <a:schemeClr val="bg1"/>
              </a:buClr>
              <a:buFont typeface="Arial" panose="020B0604020202020204" pitchFamily="34" charset="0"/>
              <a:buChar char="•"/>
            </a:pPr>
            <a:r>
              <a:rPr lang="en-US" sz="1200" b="1" dirty="0" smtClean="0"/>
              <a:t>CA API Gateway </a:t>
            </a:r>
            <a:r>
              <a:rPr lang="en-US" sz="1200" dirty="0" smtClean="0"/>
              <a:t>– CA API Gateway and CA Mobile API Gateway offer unmatched flexibility, performance and security and are available as hardware appliances or virtual machines, for deployment on-premises or in the cloud </a:t>
            </a:r>
          </a:p>
          <a:p>
            <a:pPr marL="171450" indent="-171450">
              <a:buClr>
                <a:schemeClr val="bg1"/>
              </a:buClr>
              <a:buFont typeface="Arial" panose="020B0604020202020204" pitchFamily="34" charset="0"/>
              <a:buChar char="•"/>
            </a:pPr>
            <a:r>
              <a:rPr lang="en-US" sz="1200" b="1" dirty="0" smtClean="0"/>
              <a:t>CA API Developer Portal </a:t>
            </a:r>
            <a:r>
              <a:rPr lang="en-US" sz="1200" dirty="0" smtClean="0"/>
              <a:t>– Engage, onboard and educate internal and third-party developers via a branded online interface, to facilitate the creation of applications that leverage enterprise APIs </a:t>
            </a:r>
          </a:p>
          <a:p>
            <a:pPr marL="171450" indent="-171450">
              <a:buClr>
                <a:schemeClr val="bg1"/>
              </a:buClr>
              <a:buFont typeface="Arial" panose="020B0604020202020204" pitchFamily="34" charset="0"/>
              <a:buChar char="•"/>
            </a:pPr>
            <a:r>
              <a:rPr lang="en-US" sz="1200" b="1" dirty="0" smtClean="0"/>
              <a:t>SEC4YOU TAPIOCA Plugin:</a:t>
            </a:r>
            <a:r>
              <a:rPr lang="en-US" sz="1200" dirty="0" smtClean="0"/>
              <a:t> enable seamless acceleration and integration of legacy systems with CA APIM and enhanced security with other CA Products</a:t>
            </a:r>
          </a:p>
          <a:p>
            <a:endParaRPr lang="en-US" sz="1200" dirty="0" smtClean="0"/>
          </a:p>
          <a:p>
            <a:endParaRPr lang="en-US" sz="1200" dirty="0"/>
          </a:p>
        </p:txBody>
      </p:sp>
      <p:sp>
        <p:nvSpPr>
          <p:cNvPr id="4" name="Title 3"/>
          <p:cNvSpPr>
            <a:spLocks noGrp="1"/>
          </p:cNvSpPr>
          <p:nvPr>
            <p:ph type="title"/>
          </p:nvPr>
        </p:nvSpPr>
        <p:spPr bwMode="gray"/>
        <p:txBody>
          <a:bodyPr/>
          <a:lstStyle/>
          <a:p>
            <a:r>
              <a:rPr lang="en-US" smtClean="0"/>
              <a:t>Summary</a:t>
            </a:r>
            <a:endParaRPr lang="en-US"/>
          </a:p>
        </p:txBody>
      </p:sp>
      <p:sp>
        <p:nvSpPr>
          <p:cNvPr id="5" name="Content Placeholder 4"/>
          <p:cNvSpPr>
            <a:spLocks noGrp="1"/>
          </p:cNvSpPr>
          <p:nvPr>
            <p:ph sz="quarter" idx="11"/>
          </p:nvPr>
        </p:nvSpPr>
        <p:spPr bwMode="gray"/>
        <p:txBody>
          <a:bodyPr/>
          <a:lstStyle/>
          <a:p>
            <a:r>
              <a:rPr lang="en-US" smtClean="0"/>
              <a:t>A Few Words to Review</a:t>
            </a:r>
            <a:endParaRPr lang="en-US"/>
          </a:p>
        </p:txBody>
      </p:sp>
    </p:spTree>
    <p:extLst>
      <p:ext uri="{BB962C8B-B14F-4D97-AF65-F5344CB8AC3E}">
        <p14:creationId xmlns:p14="http://schemas.microsoft.com/office/powerpoint/2010/main" val="192313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813" b="7813"/>
          <a:stretch>
            <a:fillRect/>
          </a:stretch>
        </p:blipFill>
        <p:spPr bwMode="white">
          <a:xfrm>
            <a:off x="0" y="1"/>
            <a:ext cx="9144000" cy="5143500"/>
          </a:xfrm>
        </p:spPr>
      </p:pic>
      <p:sp>
        <p:nvSpPr>
          <p:cNvPr id="3" name="Title 2"/>
          <p:cNvSpPr>
            <a:spLocks noGrp="1"/>
          </p:cNvSpPr>
          <p:nvPr>
            <p:ph type="title"/>
          </p:nvPr>
        </p:nvSpPr>
        <p:spPr bwMode="gray"/>
        <p:txBody>
          <a:bodyPr/>
          <a:lstStyle/>
          <a:p>
            <a:r>
              <a:rPr lang="en-US"/>
              <a:t>Questions?</a:t>
            </a:r>
          </a:p>
        </p:txBody>
      </p:sp>
    </p:spTree>
    <p:extLst>
      <p:ext uri="{BB962C8B-B14F-4D97-AF65-F5344CB8AC3E}">
        <p14:creationId xmlns:p14="http://schemas.microsoft.com/office/powerpoint/2010/main" val="137484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Recommended Sessions</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738411484"/>
              </p:ext>
            </p:extLst>
          </p:nvPr>
        </p:nvGraphicFramePr>
        <p:xfrm>
          <a:off x="376238" y="1046163"/>
          <a:ext cx="8224196" cy="2828193"/>
        </p:xfrm>
        <a:graphic>
          <a:graphicData uri="http://schemas.openxmlformats.org/drawingml/2006/table">
            <a:tbl>
              <a:tblPr firstRow="1" bandRow="1">
                <a:tableStyleId>{5C22544A-7EE6-4342-B048-85BDC9FD1C3A}</a:tableStyleId>
              </a:tblPr>
              <a:tblGrid>
                <a:gridCol w="1247989">
                  <a:extLst>
                    <a:ext uri="{9D8B030D-6E8A-4147-A177-3AD203B41FA5}">
                      <a16:colId xmlns:a16="http://schemas.microsoft.com/office/drawing/2014/main" xmlns="" val="20000"/>
                    </a:ext>
                  </a:extLst>
                </a:gridCol>
                <a:gridCol w="4349973">
                  <a:extLst>
                    <a:ext uri="{9D8B030D-6E8A-4147-A177-3AD203B41FA5}">
                      <a16:colId xmlns:a16="http://schemas.microsoft.com/office/drawing/2014/main" xmlns="" val="20001"/>
                    </a:ext>
                  </a:extLst>
                </a:gridCol>
                <a:gridCol w="2626234">
                  <a:extLst>
                    <a:ext uri="{9D8B030D-6E8A-4147-A177-3AD203B41FA5}">
                      <a16:colId xmlns:a16="http://schemas.microsoft.com/office/drawing/2014/main" xmlns="" val="20002"/>
                    </a:ext>
                  </a:extLst>
                </a:gridCol>
              </a:tblGrid>
              <a:tr h="205171">
                <a:tc>
                  <a:txBody>
                    <a:bodyPr/>
                    <a:lstStyle/>
                    <a:p>
                      <a:r>
                        <a:rPr lang="en-US" sz="1400" b="1" i="0" u="none" strike="noStrike" dirty="0">
                          <a:solidFill>
                            <a:schemeClr val="bg1"/>
                          </a:solidFill>
                          <a:effectLst/>
                          <a:latin typeface="+mn-lt"/>
                        </a:rPr>
                        <a:t>SESSION #</a:t>
                      </a:r>
                      <a:endParaRPr lang="en-US" sz="1400" dirty="0">
                        <a:solidFill>
                          <a:schemeClr val="bg1"/>
                        </a:solidFill>
                      </a:endParaRPr>
                    </a:p>
                  </a:txBody>
                  <a:tcPr marL="92385" marR="92385" marT="45678" marB="45678" anchor="b">
                    <a:solidFill>
                      <a:srgbClr val="22475C"/>
                    </a:solidFill>
                  </a:tcPr>
                </a:tc>
                <a:tc>
                  <a:txBody>
                    <a:bodyPr/>
                    <a:lstStyle/>
                    <a:p>
                      <a:pPr algn="l"/>
                      <a:r>
                        <a:rPr lang="en-US" sz="1400" b="1" i="0" u="none" strike="noStrike" dirty="0">
                          <a:solidFill>
                            <a:schemeClr val="bg1"/>
                          </a:solidFill>
                          <a:effectLst/>
                          <a:latin typeface="+mn-lt"/>
                        </a:rPr>
                        <a:t>TITLE</a:t>
                      </a:r>
                      <a:endParaRPr lang="en-US" sz="1400" dirty="0">
                        <a:solidFill>
                          <a:schemeClr val="bg1"/>
                        </a:solidFill>
                      </a:endParaRPr>
                    </a:p>
                  </a:txBody>
                  <a:tcPr marL="92385" marR="92385" marT="45678" marB="45678" anchor="b">
                    <a:solidFill>
                      <a:srgbClr val="22475C"/>
                    </a:solidFill>
                  </a:tcPr>
                </a:tc>
                <a:tc>
                  <a:txBody>
                    <a:bodyPr/>
                    <a:lstStyle/>
                    <a:p>
                      <a:pPr algn="l"/>
                      <a:r>
                        <a:rPr lang="en-US" sz="1400" b="1" i="0" u="none" strike="noStrike" dirty="0">
                          <a:solidFill>
                            <a:schemeClr val="bg1"/>
                          </a:solidFill>
                          <a:effectLst/>
                          <a:latin typeface="+mn-lt"/>
                        </a:rPr>
                        <a:t>DATE/TIME</a:t>
                      </a:r>
                    </a:p>
                  </a:txBody>
                  <a:tcPr marL="92385" marR="92385" marT="45678" marB="45678" anchor="b">
                    <a:solidFill>
                      <a:srgbClr val="22475C"/>
                    </a:solidFill>
                  </a:tcPr>
                </a:tc>
                <a:extLst>
                  <a:ext uri="{0D108BD9-81ED-4DB2-BD59-A6C34878D82A}">
                    <a16:rowId xmlns:a16="http://schemas.microsoft.com/office/drawing/2014/main" xmlns="" val="10000"/>
                  </a:ext>
                </a:extLst>
              </a:tr>
              <a:tr h="841159">
                <a:tc>
                  <a:txBody>
                    <a:bodyPr/>
                    <a:lstStyle/>
                    <a:p>
                      <a:pPr marL="0" marR="0" lvl="0" indent="0" algn="l" defTabSz="914400" rtl="0" eaLnBrk="1" fontAlgn="base" latinLnBrk="0" hangingPunct="1">
                        <a:lnSpc>
                          <a:spcPct val="110000"/>
                        </a:lnSpc>
                        <a:spcBef>
                          <a:spcPct val="60000"/>
                        </a:spcBef>
                        <a:spcAft>
                          <a:spcPct val="0"/>
                        </a:spcAft>
                        <a:buClrTx/>
                        <a:buSzTx/>
                        <a:buFontTx/>
                        <a:buNone/>
                        <a:tabLst/>
                      </a:pPr>
                      <a:r>
                        <a:rPr kumimoji="0" lang="en-US" sz="1400" b="0" i="0" u="none" strike="noStrike" cap="none" normalizeH="0" baseline="0" dirty="0">
                          <a:ln>
                            <a:noFill/>
                          </a:ln>
                          <a:solidFill>
                            <a:srgbClr val="22343A"/>
                          </a:solidFill>
                          <a:effectLst/>
                          <a:latin typeface="+mn-lt"/>
                        </a:rPr>
                        <a:t>DO3T86S</a:t>
                      </a:r>
                      <a:endParaRPr lang="en-US" sz="1400" kern="1200" dirty="0">
                        <a:solidFill>
                          <a:srgbClr val="22343A"/>
                        </a:solidFill>
                        <a:latin typeface="+mn-lt"/>
                        <a:ea typeface="+mn-ea"/>
                        <a:cs typeface="+mn-cs"/>
                      </a:endParaRPr>
                    </a:p>
                  </a:txBody>
                  <a:tcPr marL="87376" marR="87376" anchor="ctr">
                    <a:solidFill>
                      <a:srgbClr val="E9F3F7"/>
                    </a:solidFill>
                  </a:tcPr>
                </a:tc>
                <a:tc>
                  <a:txBody>
                    <a:bodyPr/>
                    <a:lstStyle/>
                    <a:p>
                      <a:pPr marL="0" marR="0" lvl="0" indent="0" algn="l" defTabSz="914400" rtl="0" eaLnBrk="1" fontAlgn="base" latinLnBrk="0" hangingPunct="1">
                        <a:lnSpc>
                          <a:spcPct val="110000"/>
                        </a:lnSpc>
                        <a:spcBef>
                          <a:spcPct val="60000"/>
                        </a:spcBef>
                        <a:spcAft>
                          <a:spcPct val="0"/>
                        </a:spcAft>
                        <a:buClrTx/>
                        <a:buSzTx/>
                        <a:buFontTx/>
                        <a:buNone/>
                        <a:tabLst/>
                      </a:pPr>
                      <a:r>
                        <a:rPr lang="en-US" sz="1400" b="0" i="0" kern="1200" dirty="0">
                          <a:solidFill>
                            <a:schemeClr val="dk1"/>
                          </a:solidFill>
                          <a:effectLst/>
                          <a:latin typeface="+mn-lt"/>
                          <a:ea typeface="+mn-ea"/>
                          <a:cs typeface="+mn-cs"/>
                        </a:rPr>
                        <a:t>Invest in your Journey Across the Full API Lifecycle with CA API Management</a:t>
                      </a:r>
                      <a:endParaRPr kumimoji="0" lang="en-US" sz="1400" b="0" i="0" u="none" strike="noStrike" cap="none" normalizeH="0" baseline="0" dirty="0">
                        <a:ln>
                          <a:noFill/>
                        </a:ln>
                        <a:solidFill>
                          <a:srgbClr val="22343A"/>
                        </a:solidFill>
                        <a:effectLst/>
                        <a:latin typeface="+mn-lt"/>
                      </a:endParaRPr>
                    </a:p>
                  </a:txBody>
                  <a:tcPr marL="84350" marR="84350" anchor="ctr" horzOverflow="overflow">
                    <a:solidFill>
                      <a:srgbClr val="E9F3F7"/>
                    </a:solidFill>
                  </a:tcPr>
                </a:tc>
                <a:tc>
                  <a:txBody>
                    <a:bodyPr/>
                    <a:lstStyle/>
                    <a:p>
                      <a:pPr marL="0" marR="0" lvl="0" indent="0" algn="l" defTabSz="914400" rtl="0" eaLnBrk="1" fontAlgn="base" latinLnBrk="0" hangingPunct="1">
                        <a:lnSpc>
                          <a:spcPct val="110000"/>
                        </a:lnSpc>
                        <a:spcBef>
                          <a:spcPct val="60000"/>
                        </a:spcBef>
                        <a:spcAft>
                          <a:spcPct val="0"/>
                        </a:spcAft>
                        <a:buClrTx/>
                        <a:buSzTx/>
                        <a:buFontTx/>
                        <a:buNone/>
                        <a:tabLst/>
                      </a:pPr>
                      <a:r>
                        <a:rPr kumimoji="0" lang="en-US" sz="1400" b="0" i="0" u="none" strike="noStrike" cap="none" normalizeH="0" baseline="0" dirty="0">
                          <a:ln>
                            <a:noFill/>
                          </a:ln>
                          <a:solidFill>
                            <a:srgbClr val="22343A"/>
                          </a:solidFill>
                          <a:effectLst/>
                          <a:latin typeface="+mn-lt"/>
                        </a:rPr>
                        <a:t>11/17/2016 at 10:30 am</a:t>
                      </a:r>
                    </a:p>
                  </a:txBody>
                  <a:tcPr marL="84350" marR="84350" anchor="ctr" horzOverflow="overflow">
                    <a:solidFill>
                      <a:srgbClr val="E9F3F7"/>
                    </a:solidFill>
                  </a:tcPr>
                </a:tc>
                <a:extLst>
                  <a:ext uri="{0D108BD9-81ED-4DB2-BD59-A6C34878D82A}">
                    <a16:rowId xmlns:a16="http://schemas.microsoft.com/office/drawing/2014/main" xmlns="" val="10001"/>
                  </a:ext>
                </a:extLst>
              </a:tr>
              <a:tr h="841159">
                <a:tc>
                  <a:txBody>
                    <a:bodyPr/>
                    <a:lstStyle/>
                    <a:p>
                      <a:pPr marL="0" marR="0" lvl="0" indent="0" algn="l" defTabSz="914400" rtl="0" eaLnBrk="1" fontAlgn="base" latinLnBrk="0" hangingPunct="1">
                        <a:lnSpc>
                          <a:spcPct val="110000"/>
                        </a:lnSpc>
                        <a:spcBef>
                          <a:spcPct val="60000"/>
                        </a:spcBef>
                        <a:spcAft>
                          <a:spcPct val="0"/>
                        </a:spcAft>
                        <a:buClrTx/>
                        <a:buSzTx/>
                        <a:buFontTx/>
                        <a:buNone/>
                        <a:tabLst/>
                      </a:pPr>
                      <a:r>
                        <a:rPr kumimoji="0" lang="en-US" sz="1400" b="0" i="0" u="none" strike="noStrike" cap="none" normalizeH="0" baseline="0" dirty="0">
                          <a:ln>
                            <a:noFill/>
                          </a:ln>
                          <a:solidFill>
                            <a:srgbClr val="22343A"/>
                          </a:solidFill>
                          <a:effectLst/>
                          <a:latin typeface="+mn-lt"/>
                        </a:rPr>
                        <a:t>DO3T10S</a:t>
                      </a:r>
                    </a:p>
                  </a:txBody>
                  <a:tcPr marL="84350" marR="84350" anchor="ctr" horzOverflow="overflow">
                    <a:solidFill>
                      <a:srgbClr val="D2E8EF"/>
                    </a:solidFill>
                  </a:tcPr>
                </a:tc>
                <a:tc>
                  <a:txBody>
                    <a:bodyPr/>
                    <a:lstStyle/>
                    <a:p>
                      <a:pPr marL="0" marR="0" lvl="0" indent="0" algn="l" defTabSz="914400" rtl="0" eaLnBrk="1" fontAlgn="base" latinLnBrk="0" hangingPunct="1">
                        <a:lnSpc>
                          <a:spcPct val="110000"/>
                        </a:lnSpc>
                        <a:spcBef>
                          <a:spcPct val="60000"/>
                        </a:spcBef>
                        <a:spcAft>
                          <a:spcPct val="0"/>
                        </a:spcAft>
                        <a:buClrTx/>
                        <a:buSzTx/>
                        <a:buFontTx/>
                        <a:buNone/>
                        <a:tabLst/>
                        <a:defRPr/>
                      </a:pPr>
                      <a:r>
                        <a:rPr lang="en-US" sz="1400" b="0" i="0" kern="1200" dirty="0">
                          <a:solidFill>
                            <a:schemeClr val="dk1"/>
                          </a:solidFill>
                          <a:effectLst/>
                          <a:latin typeface="+mn-lt"/>
                          <a:ea typeface="+mn-ea"/>
                          <a:cs typeface="+mn-cs"/>
                        </a:rPr>
                        <a:t>Case Study: Discover - How Discover is transforming both B2B and internal software delivery approach using API Platform and API best practices</a:t>
                      </a:r>
                      <a:endParaRPr kumimoji="0" lang="en-US" sz="1400" b="0" i="0" u="none" strike="noStrike" cap="none" normalizeH="0" baseline="0" dirty="0">
                        <a:ln>
                          <a:noFill/>
                        </a:ln>
                        <a:solidFill>
                          <a:srgbClr val="22343A"/>
                        </a:solidFill>
                        <a:effectLst/>
                        <a:latin typeface="+mn-lt"/>
                      </a:endParaRPr>
                    </a:p>
                  </a:txBody>
                  <a:tcPr marL="84350" marR="84350" anchor="ctr" horzOverflow="overflow">
                    <a:solidFill>
                      <a:srgbClr val="D2E8EF"/>
                    </a:solidFill>
                  </a:tcPr>
                </a:tc>
                <a:tc>
                  <a:txBody>
                    <a:bodyPr/>
                    <a:lstStyle/>
                    <a:p>
                      <a:pPr marL="0" marR="0" lvl="0" indent="0" algn="l" defTabSz="914400" rtl="0" eaLnBrk="1" fontAlgn="base" latinLnBrk="0" hangingPunct="1">
                        <a:lnSpc>
                          <a:spcPct val="110000"/>
                        </a:lnSpc>
                        <a:spcBef>
                          <a:spcPct val="60000"/>
                        </a:spcBef>
                        <a:spcAft>
                          <a:spcPct val="0"/>
                        </a:spcAft>
                        <a:buClrTx/>
                        <a:buSzTx/>
                        <a:buFontTx/>
                        <a:buNone/>
                        <a:tabLst/>
                      </a:pPr>
                      <a:r>
                        <a:rPr kumimoji="0" lang="en-US" sz="1400" b="0" i="0" u="none" strike="noStrike" cap="none" normalizeH="0" baseline="0" dirty="0">
                          <a:ln>
                            <a:noFill/>
                          </a:ln>
                          <a:solidFill>
                            <a:srgbClr val="22343A"/>
                          </a:solidFill>
                          <a:effectLst/>
                          <a:latin typeface="+mn-lt"/>
                        </a:rPr>
                        <a:t>11/17/2016 at 3:00 pm</a:t>
                      </a:r>
                    </a:p>
                  </a:txBody>
                  <a:tcPr marL="84350" marR="84350" anchor="ctr" horzOverflow="overflow">
                    <a:solidFill>
                      <a:srgbClr val="D2E8EF"/>
                    </a:solidFill>
                  </a:tcPr>
                </a:tc>
                <a:extLst>
                  <a:ext uri="{0D108BD9-81ED-4DB2-BD59-A6C34878D82A}">
                    <a16:rowId xmlns:a16="http://schemas.microsoft.com/office/drawing/2014/main" xmlns="" val="10002"/>
                  </a:ext>
                </a:extLst>
              </a:tr>
              <a:tr h="841159">
                <a:tc>
                  <a:txBody>
                    <a:bodyPr/>
                    <a:lstStyle/>
                    <a:p>
                      <a:pPr marL="0" marR="0" lvl="0" indent="0" algn="l" defTabSz="914400" rtl="0" eaLnBrk="1" fontAlgn="base" latinLnBrk="0" hangingPunct="1">
                        <a:lnSpc>
                          <a:spcPct val="110000"/>
                        </a:lnSpc>
                        <a:spcBef>
                          <a:spcPct val="60000"/>
                        </a:spcBef>
                        <a:spcAft>
                          <a:spcPct val="0"/>
                        </a:spcAft>
                        <a:buClrTx/>
                        <a:buSzTx/>
                        <a:buFontTx/>
                        <a:buNone/>
                        <a:tabLst/>
                        <a:defRPr/>
                      </a:pPr>
                      <a:r>
                        <a:rPr kumimoji="0" lang="en-US" sz="1400" b="0" i="0" u="none" strike="noStrike" cap="none" normalizeH="0" baseline="0" dirty="0">
                          <a:ln>
                            <a:noFill/>
                          </a:ln>
                          <a:solidFill>
                            <a:srgbClr val="22343A"/>
                          </a:solidFill>
                          <a:effectLst/>
                          <a:latin typeface="+mn-lt"/>
                        </a:rPr>
                        <a:t>DO3T89S</a:t>
                      </a:r>
                    </a:p>
                  </a:txBody>
                  <a:tcPr marL="84350" marR="84350" anchor="ctr" horzOverflow="overflow">
                    <a:solidFill>
                      <a:srgbClr val="E9F3F7"/>
                    </a:solidFill>
                  </a:tcPr>
                </a:tc>
                <a:tc>
                  <a:txBody>
                    <a:bodyPr/>
                    <a:lstStyle/>
                    <a:p>
                      <a:pPr marL="0" marR="0" lvl="0" indent="0" algn="l" defTabSz="914400" rtl="0" eaLnBrk="1" fontAlgn="base" latinLnBrk="0" hangingPunct="1">
                        <a:lnSpc>
                          <a:spcPct val="110000"/>
                        </a:lnSpc>
                        <a:spcBef>
                          <a:spcPct val="60000"/>
                        </a:spcBef>
                        <a:spcAft>
                          <a:spcPct val="0"/>
                        </a:spcAft>
                        <a:buClrTx/>
                        <a:buSzTx/>
                        <a:buFontTx/>
                        <a:buNone/>
                        <a:tabLst/>
                        <a:defRPr/>
                      </a:pPr>
                      <a:r>
                        <a:rPr lang="en-US" sz="1400" b="0" i="0" kern="1200" dirty="0">
                          <a:solidFill>
                            <a:schemeClr val="dk1"/>
                          </a:solidFill>
                          <a:effectLst/>
                          <a:latin typeface="+mn-lt"/>
                          <a:ea typeface="+mn-ea"/>
                          <a:cs typeface="+mn-cs"/>
                        </a:rPr>
                        <a:t>Building for the App Economy: Idea to Outcome in 30 Minutes</a:t>
                      </a:r>
                      <a:endParaRPr kumimoji="0" lang="en-US" sz="1400" b="0" i="0" u="none" strike="noStrike" cap="none" normalizeH="0" baseline="0" dirty="0">
                        <a:ln>
                          <a:noFill/>
                        </a:ln>
                        <a:solidFill>
                          <a:srgbClr val="22343A"/>
                        </a:solidFill>
                        <a:effectLst/>
                        <a:latin typeface="+mn-lt"/>
                      </a:endParaRPr>
                    </a:p>
                  </a:txBody>
                  <a:tcPr marL="84350" marR="84350" anchor="ctr" horzOverflow="overflow">
                    <a:solidFill>
                      <a:srgbClr val="E9F3F7"/>
                    </a:solidFill>
                  </a:tcPr>
                </a:tc>
                <a:tc>
                  <a:txBody>
                    <a:bodyPr/>
                    <a:lstStyle/>
                    <a:p>
                      <a:pPr marL="0" marR="0" lvl="0" indent="0" algn="l" defTabSz="914400" rtl="0" eaLnBrk="1" fontAlgn="base" latinLnBrk="0" hangingPunct="1">
                        <a:lnSpc>
                          <a:spcPct val="110000"/>
                        </a:lnSpc>
                        <a:spcBef>
                          <a:spcPct val="60000"/>
                        </a:spcBef>
                        <a:spcAft>
                          <a:spcPct val="0"/>
                        </a:spcAft>
                        <a:buClrTx/>
                        <a:buSzTx/>
                        <a:buFontTx/>
                        <a:buNone/>
                        <a:tabLst/>
                        <a:defRPr/>
                      </a:pPr>
                      <a:r>
                        <a:rPr kumimoji="0" lang="en-US" sz="1400" b="0" i="0" u="none" strike="noStrike" cap="none" normalizeH="0" baseline="0" dirty="0">
                          <a:ln>
                            <a:noFill/>
                          </a:ln>
                          <a:solidFill>
                            <a:srgbClr val="22343A"/>
                          </a:solidFill>
                          <a:effectLst/>
                          <a:latin typeface="+mn-lt"/>
                        </a:rPr>
                        <a:t>11/17/2016 at 4:30 pm</a:t>
                      </a:r>
                    </a:p>
                  </a:txBody>
                  <a:tcPr marL="84350" marR="84350" anchor="ctr" horzOverflow="overflow">
                    <a:solidFill>
                      <a:srgbClr val="E9F3F7"/>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03906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Must See Demos</a:t>
            </a:r>
          </a:p>
        </p:txBody>
      </p:sp>
      <p:sp>
        <p:nvSpPr>
          <p:cNvPr id="12" name="Text Placeholder 11"/>
          <p:cNvSpPr>
            <a:spLocks noGrp="1"/>
          </p:cNvSpPr>
          <p:nvPr>
            <p:ph type="body" sz="quarter" idx="10"/>
          </p:nvPr>
        </p:nvSpPr>
        <p:spPr bwMode="gray"/>
        <p:txBody>
          <a:bodyPr/>
          <a:lstStyle/>
          <a:p>
            <a:r>
              <a:rPr lang="en-CA" sz="1600" b="1" dirty="0"/>
              <a:t>Optimize with API Insights </a:t>
            </a:r>
            <a:r>
              <a:rPr lang="en-CA" sz="1600" b="1" dirty="0" smtClean="0"/>
              <a:t>and </a:t>
            </a:r>
            <a:r>
              <a:rPr lang="en-CA" sz="1600" b="1" dirty="0"/>
              <a:t>Monitoring </a:t>
            </a:r>
            <a:endParaRPr lang="en-US" sz="1600" dirty="0"/>
          </a:p>
        </p:txBody>
      </p:sp>
      <p:sp>
        <p:nvSpPr>
          <p:cNvPr id="13" name="Text Placeholder 12"/>
          <p:cNvSpPr>
            <a:spLocks noGrp="1"/>
          </p:cNvSpPr>
          <p:nvPr>
            <p:ph type="body" sz="quarter" idx="11"/>
          </p:nvPr>
        </p:nvSpPr>
        <p:spPr bwMode="gray">
          <a:xfrm>
            <a:off x="548640" y="3022964"/>
            <a:ext cx="1874440" cy="586739"/>
          </a:xfrm>
        </p:spPr>
        <p:txBody>
          <a:bodyPr/>
          <a:lstStyle/>
          <a:p>
            <a:r>
              <a:rPr lang="en-US" sz="1400" dirty="0"/>
              <a:t>CA API Management</a:t>
            </a:r>
          </a:p>
          <a:p>
            <a:r>
              <a:rPr lang="en-US" sz="1400" dirty="0"/>
              <a:t>Theater 3</a:t>
            </a:r>
          </a:p>
        </p:txBody>
      </p:sp>
      <p:sp>
        <p:nvSpPr>
          <p:cNvPr id="14" name="Text Placeholder 13"/>
          <p:cNvSpPr>
            <a:spLocks noGrp="1"/>
          </p:cNvSpPr>
          <p:nvPr>
            <p:ph type="body" sz="quarter" idx="12"/>
          </p:nvPr>
        </p:nvSpPr>
        <p:spPr bwMode="gray"/>
        <p:txBody>
          <a:bodyPr/>
          <a:lstStyle/>
          <a:p>
            <a:r>
              <a:rPr lang="en-CA" sz="1600" b="1" dirty="0"/>
              <a:t>Orchestrate and Secure APIs </a:t>
            </a:r>
            <a:r>
              <a:rPr lang="en-CA" sz="1600" b="1" dirty="0" smtClean="0"/>
              <a:t>and </a:t>
            </a:r>
            <a:r>
              <a:rPr lang="en-CA" sz="1600" b="1" dirty="0"/>
              <a:t>Microservices</a:t>
            </a:r>
            <a:r>
              <a:rPr lang="en-US" sz="1600" dirty="0"/>
              <a:t> </a:t>
            </a:r>
          </a:p>
        </p:txBody>
      </p:sp>
      <p:sp>
        <p:nvSpPr>
          <p:cNvPr id="15" name="Text Placeholder 14"/>
          <p:cNvSpPr>
            <a:spLocks noGrp="1"/>
          </p:cNvSpPr>
          <p:nvPr>
            <p:ph type="body" sz="quarter" idx="13"/>
          </p:nvPr>
        </p:nvSpPr>
        <p:spPr bwMode="gray">
          <a:xfrm>
            <a:off x="6819900" y="3022964"/>
            <a:ext cx="1874440" cy="586739"/>
          </a:xfrm>
        </p:spPr>
        <p:txBody>
          <a:bodyPr/>
          <a:lstStyle/>
          <a:p>
            <a:r>
              <a:rPr lang="en-US" sz="1400" dirty="0"/>
              <a:t>CA API Management</a:t>
            </a:r>
          </a:p>
          <a:p>
            <a:r>
              <a:rPr lang="en-US" sz="1400" dirty="0"/>
              <a:t>Theater 3</a:t>
            </a:r>
          </a:p>
        </p:txBody>
      </p:sp>
      <p:sp>
        <p:nvSpPr>
          <p:cNvPr id="16" name="Text Placeholder 15"/>
          <p:cNvSpPr>
            <a:spLocks noGrp="1"/>
          </p:cNvSpPr>
          <p:nvPr>
            <p:ph type="body" sz="quarter" idx="14"/>
          </p:nvPr>
        </p:nvSpPr>
        <p:spPr bwMode="gray"/>
        <p:txBody>
          <a:bodyPr/>
          <a:lstStyle/>
          <a:p>
            <a:r>
              <a:rPr lang="en-CA" sz="1600" b="1" dirty="0"/>
              <a:t>Launch Faster with API Management in the Cloud</a:t>
            </a:r>
            <a:r>
              <a:rPr lang="en-US" sz="1600" dirty="0"/>
              <a:t> </a:t>
            </a:r>
          </a:p>
        </p:txBody>
      </p:sp>
      <p:sp>
        <p:nvSpPr>
          <p:cNvPr id="17" name="Text Placeholder 16"/>
          <p:cNvSpPr>
            <a:spLocks noGrp="1"/>
          </p:cNvSpPr>
          <p:nvPr>
            <p:ph type="body" sz="quarter" idx="15"/>
          </p:nvPr>
        </p:nvSpPr>
        <p:spPr bwMode="gray">
          <a:xfrm>
            <a:off x="2639060" y="3022964"/>
            <a:ext cx="1874440" cy="586739"/>
          </a:xfrm>
        </p:spPr>
        <p:txBody>
          <a:bodyPr/>
          <a:lstStyle/>
          <a:p>
            <a:r>
              <a:rPr lang="en-US" sz="1400" dirty="0"/>
              <a:t>CA API Management</a:t>
            </a:r>
          </a:p>
          <a:p>
            <a:r>
              <a:rPr lang="en-US" sz="1400" dirty="0"/>
              <a:t>Theater 3</a:t>
            </a:r>
          </a:p>
        </p:txBody>
      </p:sp>
      <p:sp>
        <p:nvSpPr>
          <p:cNvPr id="18" name="Text Placeholder 17"/>
          <p:cNvSpPr>
            <a:spLocks noGrp="1"/>
          </p:cNvSpPr>
          <p:nvPr>
            <p:ph type="body" sz="quarter" idx="16"/>
          </p:nvPr>
        </p:nvSpPr>
        <p:spPr bwMode="gray"/>
        <p:txBody>
          <a:bodyPr/>
          <a:lstStyle/>
          <a:p>
            <a:r>
              <a:rPr lang="en-CA" sz="1600" b="1" dirty="0"/>
              <a:t>Deliver Continuously with API Testing </a:t>
            </a:r>
            <a:endParaRPr lang="en-US" sz="1600" dirty="0"/>
          </a:p>
        </p:txBody>
      </p:sp>
      <p:sp>
        <p:nvSpPr>
          <p:cNvPr id="19" name="Text Placeholder 18"/>
          <p:cNvSpPr>
            <a:spLocks noGrp="1"/>
          </p:cNvSpPr>
          <p:nvPr>
            <p:ph type="body" sz="quarter" idx="17"/>
          </p:nvPr>
        </p:nvSpPr>
        <p:spPr bwMode="gray">
          <a:xfrm>
            <a:off x="4729480" y="3022964"/>
            <a:ext cx="1874440" cy="586739"/>
          </a:xfrm>
        </p:spPr>
        <p:txBody>
          <a:bodyPr/>
          <a:lstStyle/>
          <a:p>
            <a:r>
              <a:rPr lang="en-US" sz="1400" dirty="0"/>
              <a:t>CA API Management</a:t>
            </a:r>
          </a:p>
          <a:p>
            <a:r>
              <a:rPr lang="en-US" sz="1400" dirty="0"/>
              <a:t>Theater 3</a:t>
            </a:r>
          </a:p>
        </p:txBody>
      </p:sp>
    </p:spTree>
    <p:extLst>
      <p:ext uri="{BB962C8B-B14F-4D97-AF65-F5344CB8AC3E}">
        <p14:creationId xmlns:p14="http://schemas.microsoft.com/office/powerpoint/2010/main" val="63563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bwMode="gray">
          <a:xfrm>
            <a:off x="3338672" y="1936086"/>
            <a:ext cx="2437659" cy="590931"/>
          </a:xfrm>
        </p:spPr>
        <p:txBody>
          <a:bodyPr/>
          <a:lstStyle/>
          <a:p>
            <a:r>
              <a:rPr lang="en-US" dirty="0"/>
              <a:t>Thank you.</a:t>
            </a:r>
          </a:p>
        </p:txBody>
      </p:sp>
      <p:sp>
        <p:nvSpPr>
          <p:cNvPr id="3" name="Title 4"/>
          <p:cNvSpPr txBox="1">
            <a:spLocks/>
          </p:cNvSpPr>
          <p:nvPr/>
        </p:nvSpPr>
        <p:spPr bwMode="gray">
          <a:xfrm>
            <a:off x="4453053" y="4497150"/>
            <a:ext cx="4853940" cy="369332"/>
          </a:xfrm>
          <a:prstGeom prst="rect">
            <a:avLst/>
          </a:prstGeom>
        </p:spPr>
        <p:txBody>
          <a:bodyPr vert="horz" wrap="square" lIns="91440" tIns="45720" rIns="91440" bIns="45720" rtlCol="0" anchor="t">
            <a:spAutoFit/>
          </a:bodyPr>
          <a:lstStyle>
            <a:lvl1pPr algn="l" defTabSz="457200" rtl="0" eaLnBrk="1" latinLnBrk="0" hangingPunct="1">
              <a:lnSpc>
                <a:spcPct val="90000"/>
              </a:lnSpc>
              <a:spcBef>
                <a:spcPct val="0"/>
              </a:spcBef>
              <a:buNone/>
              <a:defRPr lang="en-US" sz="3600" b="0" i="0" u="none" kern="1200">
                <a:solidFill>
                  <a:schemeClr val="bg1"/>
                </a:solidFill>
                <a:latin typeface="+mj-lt"/>
                <a:ea typeface="+mj-ea"/>
                <a:cs typeface="+mj-cs"/>
              </a:defRPr>
            </a:lvl1pPr>
          </a:lstStyle>
          <a:p>
            <a:r>
              <a:rPr lang="en-US" sz="2000" dirty="0"/>
              <a:t>Stay connected at communities.ca.com</a:t>
            </a:r>
          </a:p>
        </p:txBody>
      </p:sp>
    </p:spTree>
    <p:extLst>
      <p:ext uri="{BB962C8B-B14F-4D97-AF65-F5344CB8AC3E}">
        <p14:creationId xmlns:p14="http://schemas.microsoft.com/office/powerpoint/2010/main" val="151039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387029" y="385745"/>
            <a:ext cx="6646817" cy="804118"/>
          </a:xfrm>
        </p:spPr>
        <p:txBody>
          <a:bodyPr/>
          <a:lstStyle/>
          <a:p>
            <a:pPr>
              <a:lnSpc>
                <a:spcPct val="100000"/>
              </a:lnSpc>
            </a:pPr>
            <a:r>
              <a:rPr lang="en-US" dirty="0"/>
              <a:t>DevOps – API Management and Application Development</a:t>
            </a:r>
          </a:p>
        </p:txBody>
      </p:sp>
      <p:sp>
        <p:nvSpPr>
          <p:cNvPr id="4" name="Text Placeholder 3"/>
          <p:cNvSpPr>
            <a:spLocks noGrp="1"/>
          </p:cNvSpPr>
          <p:nvPr>
            <p:ph type="body" sz="quarter" idx="13"/>
          </p:nvPr>
        </p:nvSpPr>
        <p:spPr/>
        <p:txBody>
          <a:bodyPr/>
          <a:lstStyle/>
          <a:p>
            <a:pPr>
              <a:lnSpc>
                <a:spcPct val="100000"/>
              </a:lnSpc>
            </a:pPr>
            <a:r>
              <a:rPr lang="en-US" dirty="0"/>
              <a:t>For more information on DevOps – API Management and Application Development, please visit: </a:t>
            </a:r>
            <a:r>
              <a:rPr lang="en-US" u="sng" dirty="0">
                <a:hlinkClick r:id="rId2"/>
              </a:rPr>
              <a:t>http://cainc.to/DL8ozQ</a:t>
            </a:r>
            <a:endParaRPr lang="en-US" u="sng" dirty="0"/>
          </a:p>
          <a:p>
            <a:pPr>
              <a:lnSpc>
                <a:spcPct val="100000"/>
              </a:lnSpc>
            </a:pPr>
            <a:endParaRPr lang="en-US" dirty="0"/>
          </a:p>
        </p:txBody>
      </p:sp>
      <p:sp>
        <p:nvSpPr>
          <p:cNvPr id="5" name="TextBox 4"/>
          <p:cNvSpPr txBox="1"/>
          <p:nvPr/>
        </p:nvSpPr>
        <p:spPr>
          <a:xfrm>
            <a:off x="488950" y="3848501"/>
            <a:ext cx="3546337" cy="862648"/>
          </a:xfrm>
          <a:prstGeom prst="rect">
            <a:avLst/>
          </a:prstGeom>
          <a:solidFill>
            <a:schemeClr val="accent6"/>
          </a:solidFill>
        </p:spPr>
        <p:txBody>
          <a:bodyPr wrap="square" tIns="91440" bIns="91440" rtlCol="0" anchor="ctr" anchorCtr="0">
            <a:noAutofit/>
          </a:bodyPr>
          <a:lstStyle/>
          <a:p>
            <a:r>
              <a:rPr lang="en-US" sz="1600" dirty="0" smtClean="0"/>
              <a:t>Please confirm that this is the correct “for more info” slide as there are three green options in our template. GM</a:t>
            </a:r>
          </a:p>
        </p:txBody>
      </p:sp>
    </p:spTree>
    <p:extLst>
      <p:ext uri="{BB962C8B-B14F-4D97-AF65-F5344CB8AC3E}">
        <p14:creationId xmlns:p14="http://schemas.microsoft.com/office/powerpoint/2010/main" val="1448004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Modernizing the Mainframe With APIs and CA API Management</a:t>
            </a:r>
            <a:endParaRPr lang="en-US" dirty="0"/>
          </a:p>
        </p:txBody>
      </p:sp>
      <p:sp>
        <p:nvSpPr>
          <p:cNvPr id="3" name="Subtitle 2"/>
          <p:cNvSpPr>
            <a:spLocks noGrp="1"/>
          </p:cNvSpPr>
          <p:nvPr>
            <p:ph type="subTitle" idx="1"/>
          </p:nvPr>
        </p:nvSpPr>
        <p:spPr/>
        <p:txBody>
          <a:bodyPr/>
          <a:lstStyle/>
          <a:p>
            <a:r>
              <a:rPr lang="pt-BR" dirty="0" smtClean="0"/>
              <a:t>Daniel </a:t>
            </a:r>
            <a:r>
              <a:rPr lang="pt-BR" smtClean="0"/>
              <a:t>Yokomizo - </a:t>
            </a:r>
            <a:r>
              <a:rPr lang="pt-BR" dirty="0" smtClean="0"/>
              <a:t>Programmer - SEC4YOU</a:t>
            </a:r>
            <a:br>
              <a:rPr lang="pt-BR" dirty="0" smtClean="0"/>
            </a:br>
            <a:r>
              <a:rPr lang="pt-BR" dirty="0" smtClean="0"/>
              <a:t>Fernando Oliveira - CEO – Founder - SEC4YOU</a:t>
            </a:r>
          </a:p>
          <a:p>
            <a:endParaRPr lang="en-US" dirty="0"/>
          </a:p>
        </p:txBody>
      </p:sp>
      <p:sp>
        <p:nvSpPr>
          <p:cNvPr id="10" name="Text Placeholder 6"/>
          <p:cNvSpPr>
            <a:spLocks noGrp="1"/>
          </p:cNvSpPr>
          <p:nvPr>
            <p:ph type="body" sz="quarter" idx="11"/>
          </p:nvPr>
        </p:nvSpPr>
        <p:spPr/>
        <p:txBody>
          <a:bodyPr/>
          <a:lstStyle/>
          <a:p>
            <a:r>
              <a:rPr lang="en-US" dirty="0" smtClean="0"/>
              <a:t>DO3X13S</a:t>
            </a:r>
            <a:endParaRPr lang="en-US" dirty="0"/>
          </a:p>
        </p:txBody>
      </p:sp>
      <p:sp>
        <p:nvSpPr>
          <p:cNvPr id="5" name="Text Placeholder 4"/>
          <p:cNvSpPr>
            <a:spLocks noGrp="1"/>
          </p:cNvSpPr>
          <p:nvPr>
            <p:ph type="body" sz="quarter" idx="12"/>
          </p:nvPr>
        </p:nvSpPr>
        <p:spPr/>
        <p:txBody>
          <a:bodyPr/>
          <a:lstStyle/>
          <a:p>
            <a:r>
              <a:rPr lang="en-US" smtClean="0"/>
              <a:t>DEVOPS</a:t>
            </a:r>
            <a:endParaRPr lang="en-US" dirty="0"/>
          </a:p>
        </p:txBody>
      </p:sp>
    </p:spTree>
    <p:extLst>
      <p:ext uri="{BB962C8B-B14F-4D97-AF65-F5344CB8AC3E}">
        <p14:creationId xmlns:p14="http://schemas.microsoft.com/office/powerpoint/2010/main" val="57137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Content Placeholder 2"/>
          <p:cNvSpPr txBox="1">
            <a:spLocks/>
          </p:cNvSpPr>
          <p:nvPr/>
        </p:nvSpPr>
        <p:spPr bwMode="gray">
          <a:xfrm>
            <a:off x="394719" y="1376359"/>
            <a:ext cx="8224982" cy="2881222"/>
          </a:xfrm>
          <a:prstGeom prst="rect">
            <a:avLst/>
          </a:prstGeom>
        </p:spPr>
        <p:txBody>
          <a:bodyPr/>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spcBef>
                <a:spcPts val="600"/>
              </a:spcBef>
              <a:spcAft>
                <a:spcPts val="600"/>
              </a:spcAft>
              <a:buFont typeface="Wingdings" charset="2"/>
              <a:buNone/>
            </a:pPr>
            <a:r>
              <a:rPr lang="en-US" sz="1100" dirty="0"/>
              <a:t>© 2016 CA. All rights reserved. All trademarks referenced herein belong to their respective companies.</a:t>
            </a:r>
          </a:p>
          <a:p>
            <a:pPr marL="0" lvl="0" indent="0">
              <a:lnSpc>
                <a:spcPct val="110000"/>
              </a:lnSpc>
              <a:spcBef>
                <a:spcPts val="600"/>
              </a:spcBef>
              <a:spcAft>
                <a:spcPts val="600"/>
              </a:spcAft>
              <a:buClrTx/>
              <a:buNone/>
            </a:pPr>
            <a:r>
              <a:rPr lang="en-US" sz="1200" dirty="0">
                <a:solidFill>
                  <a:prstClr val="black"/>
                </a:solidFill>
              </a:rPr>
              <a:t>The content provided in this CA World 2016 presentation is intended for informational purposes only and does not form any type of warranty. The information provided by a CA partner and/or CA customer has not been reviewed for accuracy by CA. </a:t>
            </a:r>
          </a:p>
        </p:txBody>
      </p:sp>
      <p:sp>
        <p:nvSpPr>
          <p:cNvPr id="8" name="Title 1"/>
          <p:cNvSpPr txBox="1">
            <a:spLocks/>
          </p:cNvSpPr>
          <p:nvPr/>
        </p:nvSpPr>
        <p:spPr bwMode="gray">
          <a:xfrm>
            <a:off x="372977" y="157735"/>
            <a:ext cx="8229600" cy="487313"/>
          </a:xfrm>
          <a:prstGeom prst="rect">
            <a:avLst/>
          </a:prstGeom>
        </p:spPr>
        <p:txBody>
          <a:bodyPr/>
          <a:lst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a:lstStyle>
          <a:p>
            <a:r>
              <a:rPr lang="en-US" dirty="0"/>
              <a:t>For Informational Purposes Only </a:t>
            </a:r>
          </a:p>
        </p:txBody>
      </p:sp>
      <p:sp>
        <p:nvSpPr>
          <p:cNvPr id="9" name="Content Placeholder 3"/>
          <p:cNvSpPr txBox="1">
            <a:spLocks/>
          </p:cNvSpPr>
          <p:nvPr/>
        </p:nvSpPr>
        <p:spPr bwMode="gray">
          <a:xfrm>
            <a:off x="375520" y="649411"/>
            <a:ext cx="8224521" cy="524246"/>
          </a:xfrm>
          <a:prstGeom prst="rect">
            <a:avLst/>
          </a:prstGeom>
        </p:spPr>
        <p:txBody>
          <a:bodyPr/>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Terms of this Presentation</a:t>
            </a:r>
          </a:p>
        </p:txBody>
      </p:sp>
    </p:spTree>
    <p:extLst>
      <p:ext uri="{BB962C8B-B14F-4D97-AF65-F5344CB8AC3E}">
        <p14:creationId xmlns:p14="http://schemas.microsoft.com/office/powerpoint/2010/main" val="6197051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Abstract</a:t>
            </a:r>
            <a:endParaRPr lang="en-US" dirty="0"/>
          </a:p>
        </p:txBody>
      </p:sp>
      <p:sp>
        <p:nvSpPr>
          <p:cNvPr id="7" name="Content Placeholder 6"/>
          <p:cNvSpPr>
            <a:spLocks noGrp="1"/>
          </p:cNvSpPr>
          <p:nvPr>
            <p:ph sz="half" idx="1"/>
          </p:nvPr>
        </p:nvSpPr>
        <p:spPr/>
        <p:txBody>
          <a:bodyPr/>
          <a:lstStyle/>
          <a:p>
            <a:r>
              <a:rPr lang="en-US" dirty="0" smtClean="0"/>
              <a:t>In this informative session, Daniel </a:t>
            </a:r>
            <a:r>
              <a:rPr lang="en-US" dirty="0" err="1" smtClean="0"/>
              <a:t>Yokomizo</a:t>
            </a:r>
            <a:r>
              <a:rPr lang="en-US" dirty="0" smtClean="0"/>
              <a:t> of SEC4YOU, a leading IT consulting and advisory firm in Brazil, will showcase and demonstrate strategy for accelerating digital transformation at mainframe-based businesses. </a:t>
            </a:r>
          </a:p>
          <a:p>
            <a:r>
              <a:rPr lang="en-US" dirty="0" smtClean="0"/>
              <a:t>By using CA API Management solutions to orchestrate and automatically expose APIs, Web and mobile apps can interact with mainframes and similar legacy systems in a way that reduces development effort and cost for organizations seeking to rapidly modernize their architecture.</a:t>
            </a:r>
            <a:endParaRPr lang="en-US" dirty="0"/>
          </a:p>
        </p:txBody>
      </p:sp>
      <p:sp>
        <p:nvSpPr>
          <p:cNvPr id="8" name="Text Placeholder 7"/>
          <p:cNvSpPr>
            <a:spLocks noGrp="1"/>
          </p:cNvSpPr>
          <p:nvPr>
            <p:ph type="body" sz="quarter" idx="10"/>
          </p:nvPr>
        </p:nvSpPr>
        <p:spPr>
          <a:xfrm>
            <a:off x="586740" y="1194685"/>
            <a:ext cx="1874440" cy="876299"/>
          </a:xfrm>
        </p:spPr>
        <p:txBody>
          <a:bodyPr/>
          <a:lstStyle/>
          <a:p>
            <a:r>
              <a:rPr lang="en-US" sz="2000" dirty="0" smtClean="0"/>
              <a:t>Daniel </a:t>
            </a:r>
            <a:br>
              <a:rPr lang="en-US" sz="2000" dirty="0" smtClean="0"/>
            </a:br>
            <a:r>
              <a:rPr lang="en-US" sz="2000" dirty="0" err="1" smtClean="0"/>
              <a:t>Yokomizo</a:t>
            </a:r>
            <a:r>
              <a:rPr lang="en-US" sz="2000" dirty="0" smtClean="0"/>
              <a:t> </a:t>
            </a:r>
            <a:endParaRPr lang="en-US" sz="2000" dirty="0"/>
          </a:p>
        </p:txBody>
      </p:sp>
      <p:sp>
        <p:nvSpPr>
          <p:cNvPr id="9" name="Text Placeholder 8"/>
          <p:cNvSpPr>
            <a:spLocks noGrp="1"/>
          </p:cNvSpPr>
          <p:nvPr>
            <p:ph type="body" sz="quarter" idx="11"/>
          </p:nvPr>
        </p:nvSpPr>
        <p:spPr>
          <a:xfrm>
            <a:off x="586740" y="1882806"/>
            <a:ext cx="1874440" cy="586739"/>
          </a:xfrm>
        </p:spPr>
        <p:txBody>
          <a:bodyPr/>
          <a:lstStyle/>
          <a:p>
            <a:pPr>
              <a:lnSpc>
                <a:spcPct val="90000"/>
              </a:lnSpc>
            </a:pPr>
            <a:r>
              <a:rPr lang="en-US" sz="1200" smtClean="0"/>
              <a:t>SEC4YOU</a:t>
            </a:r>
          </a:p>
          <a:p>
            <a:pPr>
              <a:lnSpc>
                <a:spcPct val="90000"/>
              </a:lnSpc>
            </a:pPr>
            <a:r>
              <a:rPr lang="en-US" sz="1200" dirty="0" smtClean="0"/>
              <a:t>Just a Programmer</a:t>
            </a:r>
          </a:p>
          <a:p>
            <a:pPr>
              <a:lnSpc>
                <a:spcPct val="90000"/>
              </a:lnSpc>
            </a:pPr>
            <a:r>
              <a:rPr lang="en-US" sz="1200" dirty="0" smtClean="0"/>
              <a:t>@</a:t>
            </a:r>
            <a:r>
              <a:rPr lang="en-US" sz="1200" dirty="0" err="1" smtClean="0"/>
              <a:t>dyokomizo</a:t>
            </a:r>
            <a:endParaRPr lang="en-US" sz="1200" dirty="0"/>
          </a:p>
        </p:txBody>
      </p:sp>
      <p:sp>
        <p:nvSpPr>
          <p:cNvPr id="6" name="Text Placeholder 7"/>
          <p:cNvSpPr txBox="1">
            <a:spLocks/>
          </p:cNvSpPr>
          <p:nvPr/>
        </p:nvSpPr>
        <p:spPr bwMode="gray">
          <a:xfrm>
            <a:off x="586740" y="2688197"/>
            <a:ext cx="1874440" cy="876299"/>
          </a:xfrm>
          <a:prstGeom prst="rect">
            <a:avLst/>
          </a:prstGeom>
        </p:spPr>
        <p:txBody>
          <a:bodyPr vert="horz" lIns="91440" tIns="45720" rIns="91440" bIns="45720" rtlCol="0">
            <a:noAutofit/>
          </a:bodyPr>
          <a:lstStyle>
            <a:lvl1pPr indent="0">
              <a:lnSpc>
                <a:spcPct val="100000"/>
              </a:lnSpc>
              <a:spcBef>
                <a:spcPts val="1200"/>
              </a:spcBef>
              <a:spcAft>
                <a:spcPts val="200"/>
              </a:spcAft>
              <a:buClr>
                <a:schemeClr val="tx1"/>
              </a:buClr>
              <a:buFont typeface="Wingdings" charset="2"/>
              <a:buNone/>
              <a:defRPr sz="2400" b="0">
                <a:solidFill>
                  <a:schemeClr val="accent1"/>
                </a:solidFill>
              </a:defRPr>
            </a:lvl1pPr>
            <a:lvl2pPr marL="393700" indent="0">
              <a:lnSpc>
                <a:spcPts val="2200"/>
              </a:lnSpc>
              <a:spcBef>
                <a:spcPts val="0"/>
              </a:spcBef>
              <a:spcAft>
                <a:spcPts val="600"/>
              </a:spcAft>
              <a:buClr>
                <a:schemeClr val="tx1"/>
              </a:buClr>
              <a:buFont typeface="Arial"/>
              <a:buNone/>
              <a:defRPr sz="2000" b="0" i="0" u="none" baseline="0"/>
            </a:lvl2pPr>
            <a:lvl3pPr marL="749300" indent="0">
              <a:lnSpc>
                <a:spcPts val="2200"/>
              </a:lnSpc>
              <a:spcBef>
                <a:spcPts val="0"/>
              </a:spcBef>
              <a:spcAft>
                <a:spcPts val="600"/>
              </a:spcAft>
              <a:buClr>
                <a:schemeClr val="tx1"/>
              </a:buClr>
              <a:buFont typeface="Wingdings" charset="2"/>
              <a:buNone/>
              <a:defRPr b="0" baseline="0"/>
            </a:lvl3pPr>
            <a:lvl4pPr marL="1092200" marR="0" indent="0" fontAlgn="auto">
              <a:lnSpc>
                <a:spcPts val="2200"/>
              </a:lnSpc>
              <a:spcBef>
                <a:spcPts val="0"/>
              </a:spcBef>
              <a:spcAft>
                <a:spcPts val="600"/>
              </a:spcAft>
              <a:buClr>
                <a:schemeClr val="tx1"/>
              </a:buClr>
              <a:buSzTx/>
              <a:buFont typeface="Arial"/>
              <a:buNone/>
              <a:tabLst/>
              <a:defRPr sz="1600" b="0"/>
            </a:lvl4pPr>
            <a:lvl5pPr marL="1371600" indent="0">
              <a:lnSpc>
                <a:spcPts val="2200"/>
              </a:lnSpc>
              <a:spcBef>
                <a:spcPts val="0"/>
              </a:spcBef>
              <a:spcAft>
                <a:spcPts val="600"/>
              </a:spcAft>
              <a:buClr>
                <a:schemeClr val="tx1"/>
              </a:buClr>
              <a:buFont typeface="Wingdings" charset="2"/>
              <a:buNone/>
              <a:tabLst/>
              <a:defRPr sz="1400" b="0" baseline="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2000" dirty="0"/>
              <a:t>Fernando Oliveira</a:t>
            </a:r>
          </a:p>
        </p:txBody>
      </p:sp>
      <p:sp>
        <p:nvSpPr>
          <p:cNvPr id="10" name="Text Placeholder 8"/>
          <p:cNvSpPr txBox="1">
            <a:spLocks/>
          </p:cNvSpPr>
          <p:nvPr/>
        </p:nvSpPr>
        <p:spPr bwMode="gray">
          <a:xfrm>
            <a:off x="586740" y="3394204"/>
            <a:ext cx="1874440" cy="586739"/>
          </a:xfrm>
          <a:prstGeom prst="rect">
            <a:avLst/>
          </a:prstGeom>
        </p:spPr>
        <p:txBody>
          <a:bodyPr vert="horz" lIns="91440" tIns="45720" rIns="91440" bIns="45720" rtlCol="0">
            <a:noAutofit/>
          </a:bodyPr>
          <a:lstStyle>
            <a:lvl1pPr indent="0">
              <a:lnSpc>
                <a:spcPct val="100000"/>
              </a:lnSpc>
              <a:spcBef>
                <a:spcPts val="0"/>
              </a:spcBef>
              <a:spcAft>
                <a:spcPts val="200"/>
              </a:spcAft>
              <a:buClr>
                <a:schemeClr val="tx1"/>
              </a:buClr>
              <a:buFont typeface="Wingdings" charset="2"/>
              <a:buNone/>
              <a:defRPr sz="1400" b="0">
                <a:solidFill>
                  <a:schemeClr val="bg1"/>
                </a:solidFill>
              </a:defRPr>
            </a:lvl1pPr>
            <a:lvl2pPr marL="393700" indent="0">
              <a:lnSpc>
                <a:spcPts val="2200"/>
              </a:lnSpc>
              <a:spcBef>
                <a:spcPts val="0"/>
              </a:spcBef>
              <a:spcAft>
                <a:spcPts val="600"/>
              </a:spcAft>
              <a:buClr>
                <a:schemeClr val="tx1"/>
              </a:buClr>
              <a:buFont typeface="Arial"/>
              <a:buNone/>
              <a:defRPr sz="2000" b="0" i="0" u="none" baseline="0">
                <a:solidFill>
                  <a:schemeClr val="bg1"/>
                </a:solidFill>
              </a:defRPr>
            </a:lvl2pPr>
            <a:lvl3pPr marL="749300" indent="0">
              <a:lnSpc>
                <a:spcPts val="2200"/>
              </a:lnSpc>
              <a:spcBef>
                <a:spcPts val="0"/>
              </a:spcBef>
              <a:spcAft>
                <a:spcPts val="600"/>
              </a:spcAft>
              <a:buClr>
                <a:schemeClr val="tx1"/>
              </a:buClr>
              <a:buFont typeface="Wingdings" charset="2"/>
              <a:buNone/>
              <a:defRPr b="0" baseline="0">
                <a:solidFill>
                  <a:schemeClr val="bg1"/>
                </a:solidFill>
              </a:defRPr>
            </a:lvl3pPr>
            <a:lvl4pPr marL="1092200" marR="0" indent="0" fontAlgn="auto">
              <a:lnSpc>
                <a:spcPts val="2200"/>
              </a:lnSpc>
              <a:spcBef>
                <a:spcPts val="0"/>
              </a:spcBef>
              <a:spcAft>
                <a:spcPts val="600"/>
              </a:spcAft>
              <a:buClr>
                <a:schemeClr val="tx1"/>
              </a:buClr>
              <a:buSzTx/>
              <a:buFont typeface="Arial"/>
              <a:buNone/>
              <a:tabLst/>
              <a:defRPr sz="1600" b="0">
                <a:solidFill>
                  <a:schemeClr val="bg1"/>
                </a:solidFill>
              </a:defRPr>
            </a:lvl4pPr>
            <a:lvl5pPr marL="1371600" indent="0">
              <a:lnSpc>
                <a:spcPts val="2200"/>
              </a:lnSpc>
              <a:spcBef>
                <a:spcPts val="0"/>
              </a:spcBef>
              <a:spcAft>
                <a:spcPts val="600"/>
              </a:spcAft>
              <a:buClr>
                <a:schemeClr val="tx1"/>
              </a:buClr>
              <a:buFont typeface="Wingdings" charset="2"/>
              <a:buNone/>
              <a:tabLst/>
              <a:defRPr sz="1400" b="0" baseline="0">
                <a:solidFill>
                  <a:schemeClr val="bg1"/>
                </a:solidFil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nSpc>
                <a:spcPct val="90000"/>
              </a:lnSpc>
            </a:pPr>
            <a:r>
              <a:rPr lang="en-US" sz="1200"/>
              <a:t>SEC4YOU</a:t>
            </a:r>
          </a:p>
          <a:p>
            <a:pPr>
              <a:lnSpc>
                <a:spcPct val="90000"/>
              </a:lnSpc>
            </a:pPr>
            <a:r>
              <a:rPr lang="en-US" sz="1200"/>
              <a:t>CEO, Founder</a:t>
            </a:r>
          </a:p>
          <a:p>
            <a:pPr>
              <a:lnSpc>
                <a:spcPct val="90000"/>
              </a:lnSpc>
            </a:pPr>
            <a:r>
              <a:rPr lang="en-US" sz="1200"/>
              <a:t>@foliveira_82</a:t>
            </a:r>
          </a:p>
        </p:txBody>
      </p:sp>
    </p:spTree>
    <p:extLst>
      <p:ext uri="{BB962C8B-B14F-4D97-AF65-F5344CB8AC3E}">
        <p14:creationId xmlns:p14="http://schemas.microsoft.com/office/powerpoint/2010/main" val="1538017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Agenda</a:t>
            </a:r>
          </a:p>
        </p:txBody>
      </p:sp>
      <p:sp>
        <p:nvSpPr>
          <p:cNvPr id="3" name="Content Placeholder 2"/>
          <p:cNvSpPr>
            <a:spLocks noGrp="1"/>
          </p:cNvSpPr>
          <p:nvPr>
            <p:ph sz="half" idx="10"/>
          </p:nvPr>
        </p:nvSpPr>
        <p:spPr bwMode="gray"/>
        <p:txBody>
          <a:bodyPr/>
          <a:lstStyle/>
          <a:p>
            <a:r>
              <a:rPr lang="pt-BR" err="1"/>
              <a:t>Once</a:t>
            </a:r>
            <a:r>
              <a:rPr lang="pt-BR"/>
              <a:t> </a:t>
            </a:r>
            <a:r>
              <a:rPr lang="pt-BR" err="1"/>
              <a:t>upoN</a:t>
            </a:r>
            <a:r>
              <a:rPr lang="pt-BR"/>
              <a:t> a time ...</a:t>
            </a:r>
            <a:endParaRPr lang="en-US"/>
          </a:p>
        </p:txBody>
      </p:sp>
      <p:sp>
        <p:nvSpPr>
          <p:cNvPr id="4" name="Content Placeholder 3"/>
          <p:cNvSpPr>
            <a:spLocks noGrp="1"/>
          </p:cNvSpPr>
          <p:nvPr>
            <p:ph sz="half" idx="11"/>
          </p:nvPr>
        </p:nvSpPr>
        <p:spPr bwMode="gray"/>
        <p:txBody>
          <a:bodyPr/>
          <a:lstStyle/>
          <a:p>
            <a:r>
              <a:rPr lang="pt-BR"/>
              <a:t>THE </a:t>
            </a:r>
            <a:r>
              <a:rPr lang="pt-BR" err="1"/>
              <a:t>Brave</a:t>
            </a:r>
            <a:r>
              <a:rPr lang="pt-BR"/>
              <a:t> New World</a:t>
            </a:r>
            <a:endParaRPr lang="en-US"/>
          </a:p>
        </p:txBody>
      </p:sp>
      <p:sp>
        <p:nvSpPr>
          <p:cNvPr id="5" name="Content Placeholder 4"/>
          <p:cNvSpPr>
            <a:spLocks noGrp="1"/>
          </p:cNvSpPr>
          <p:nvPr>
            <p:ph sz="half" idx="12"/>
          </p:nvPr>
        </p:nvSpPr>
        <p:spPr bwMode="gray"/>
        <p:txBody>
          <a:bodyPr/>
          <a:lstStyle/>
          <a:p>
            <a:r>
              <a:rPr lang="en-US" dirty="0"/>
              <a:t>Enhanced </a:t>
            </a:r>
            <a:r>
              <a:rPr lang="en-US" dirty="0" smtClean="0"/>
              <a:t>Security</a:t>
            </a:r>
            <a:endParaRPr lang="en-US" dirty="0"/>
          </a:p>
        </p:txBody>
      </p:sp>
      <p:sp>
        <p:nvSpPr>
          <p:cNvPr id="6" name="Content Placeholder 5"/>
          <p:cNvSpPr>
            <a:spLocks noGrp="1"/>
          </p:cNvSpPr>
          <p:nvPr>
            <p:ph sz="half" idx="13"/>
          </p:nvPr>
        </p:nvSpPr>
        <p:spPr bwMode="gray"/>
        <p:txBody>
          <a:bodyPr/>
          <a:lstStyle/>
          <a:p>
            <a:r>
              <a:rPr lang="pt-BR" err="1"/>
              <a:t>How</a:t>
            </a:r>
            <a:r>
              <a:rPr lang="pt-BR"/>
              <a:t>?</a:t>
            </a:r>
            <a:r>
              <a:rPr lang="en-US"/>
              <a:t> </a:t>
            </a:r>
          </a:p>
        </p:txBody>
      </p:sp>
      <p:sp>
        <p:nvSpPr>
          <p:cNvPr id="7" name="Content Placeholder 6"/>
          <p:cNvSpPr>
            <a:spLocks noGrp="1"/>
          </p:cNvSpPr>
          <p:nvPr>
            <p:ph sz="half" idx="14"/>
          </p:nvPr>
        </p:nvSpPr>
        <p:spPr bwMode="gray"/>
        <p:txBody>
          <a:bodyPr/>
          <a:lstStyle/>
          <a:p>
            <a:r>
              <a:rPr lang="en-US"/>
              <a:t>CA APIM with SEC4YOU TAPIOCA Plugin </a:t>
            </a:r>
          </a:p>
        </p:txBody>
      </p:sp>
      <p:sp>
        <p:nvSpPr>
          <p:cNvPr id="8" name="Content Placeholder 7"/>
          <p:cNvSpPr>
            <a:spLocks noGrp="1"/>
          </p:cNvSpPr>
          <p:nvPr>
            <p:ph sz="half" idx="15"/>
          </p:nvPr>
        </p:nvSpPr>
        <p:spPr bwMode="gray"/>
        <p:txBody>
          <a:bodyPr/>
          <a:lstStyle/>
          <a:p>
            <a:r>
              <a:rPr lang="en-US"/>
              <a:t>Demo </a:t>
            </a:r>
          </a:p>
        </p:txBody>
      </p:sp>
      <p:sp>
        <p:nvSpPr>
          <p:cNvPr id="9" name="Pentagon 8"/>
          <p:cNvSpPr/>
          <p:nvPr/>
        </p:nvSpPr>
        <p:spPr bwMode="gray">
          <a:xfrm>
            <a:off x="445514" y="1046623"/>
            <a:ext cx="397445" cy="347119"/>
          </a:xfrm>
          <a:prstGeom prst="homePlate">
            <a:avLst>
              <a:gd name="adj" fmla="val 44444"/>
            </a:avLst>
          </a:prstGeom>
          <a:solidFill>
            <a:schemeClr val="accent1"/>
          </a:solidFill>
          <a:ln w="38100">
            <a:noFill/>
          </a:ln>
          <a:effectLst/>
        </p:spPr>
        <p:style>
          <a:lnRef idx="1">
            <a:schemeClr val="accent1"/>
          </a:lnRef>
          <a:fillRef idx="3">
            <a:schemeClr val="accent1"/>
          </a:fillRef>
          <a:effectRef idx="2">
            <a:schemeClr val="accent1"/>
          </a:effectRef>
          <a:fontRef idx="minor">
            <a:schemeClr val="lt1"/>
          </a:fontRef>
        </p:style>
        <p:txBody>
          <a:bodyPr vert="horz" lIns="91440" tIns="0" rIns="0" bIns="0" rtlCol="0" anchor="ctr"/>
          <a:lstStyle/>
          <a:p>
            <a:pPr algn="l">
              <a:lnSpc>
                <a:spcPct val="100000"/>
              </a:lnSpc>
              <a:buClr>
                <a:srgbClr val="FFFFFF"/>
              </a:buClr>
            </a:pPr>
            <a:r>
              <a:rPr lang="en-US" sz="1600">
                <a:solidFill>
                  <a:schemeClr val="tx1"/>
                </a:solidFill>
                <a:cs typeface="Arial Unicode MS" pitchFamily="34" charset="-128"/>
              </a:rPr>
              <a:t>1</a:t>
            </a:r>
          </a:p>
        </p:txBody>
      </p:sp>
      <p:sp>
        <p:nvSpPr>
          <p:cNvPr id="10" name="Pentagon 9"/>
          <p:cNvSpPr/>
          <p:nvPr/>
        </p:nvSpPr>
        <p:spPr bwMode="gray">
          <a:xfrm>
            <a:off x="445514" y="1628799"/>
            <a:ext cx="397445" cy="347119"/>
          </a:xfrm>
          <a:prstGeom prst="homePlate">
            <a:avLst>
              <a:gd name="adj" fmla="val 44444"/>
            </a:avLst>
          </a:prstGeom>
          <a:solidFill>
            <a:schemeClr val="accent1"/>
          </a:solidFill>
          <a:ln w="38100">
            <a:noFill/>
          </a:ln>
          <a:effectLst/>
        </p:spPr>
        <p:style>
          <a:lnRef idx="1">
            <a:schemeClr val="accent1"/>
          </a:lnRef>
          <a:fillRef idx="3">
            <a:schemeClr val="accent1"/>
          </a:fillRef>
          <a:effectRef idx="2">
            <a:schemeClr val="accent1"/>
          </a:effectRef>
          <a:fontRef idx="minor">
            <a:schemeClr val="lt1"/>
          </a:fontRef>
        </p:style>
        <p:txBody>
          <a:bodyPr vert="horz" lIns="91440" tIns="0" rIns="0" bIns="0" rtlCol="0" anchor="ctr"/>
          <a:lstStyle/>
          <a:p>
            <a:pPr algn="l">
              <a:lnSpc>
                <a:spcPct val="100000"/>
              </a:lnSpc>
              <a:buClr>
                <a:srgbClr val="FFFFFF"/>
              </a:buClr>
            </a:pPr>
            <a:r>
              <a:rPr lang="en-US" sz="1600">
                <a:solidFill>
                  <a:schemeClr val="tx1"/>
                </a:solidFill>
                <a:cs typeface="Arial Unicode MS" pitchFamily="34" charset="-128"/>
              </a:rPr>
              <a:t>2</a:t>
            </a:r>
          </a:p>
        </p:txBody>
      </p:sp>
      <p:sp>
        <p:nvSpPr>
          <p:cNvPr id="11" name="Pentagon 10"/>
          <p:cNvSpPr/>
          <p:nvPr/>
        </p:nvSpPr>
        <p:spPr bwMode="gray">
          <a:xfrm>
            <a:off x="445514" y="2218752"/>
            <a:ext cx="397445" cy="347119"/>
          </a:xfrm>
          <a:prstGeom prst="homePlate">
            <a:avLst>
              <a:gd name="adj" fmla="val 44444"/>
            </a:avLst>
          </a:prstGeom>
          <a:solidFill>
            <a:schemeClr val="accent1"/>
          </a:solidFill>
          <a:ln w="38100">
            <a:noFill/>
          </a:ln>
          <a:effectLst/>
        </p:spPr>
        <p:style>
          <a:lnRef idx="1">
            <a:schemeClr val="accent1"/>
          </a:lnRef>
          <a:fillRef idx="3">
            <a:schemeClr val="accent1"/>
          </a:fillRef>
          <a:effectRef idx="2">
            <a:schemeClr val="accent1"/>
          </a:effectRef>
          <a:fontRef idx="minor">
            <a:schemeClr val="lt1"/>
          </a:fontRef>
        </p:style>
        <p:txBody>
          <a:bodyPr vert="horz" lIns="91440" tIns="0" rIns="0" bIns="0" rtlCol="0" anchor="ctr"/>
          <a:lstStyle/>
          <a:p>
            <a:pPr algn="l">
              <a:lnSpc>
                <a:spcPct val="100000"/>
              </a:lnSpc>
              <a:buClr>
                <a:srgbClr val="FFFFFF"/>
              </a:buClr>
            </a:pPr>
            <a:r>
              <a:rPr lang="en-US" sz="1600">
                <a:solidFill>
                  <a:schemeClr val="tx1"/>
                </a:solidFill>
                <a:cs typeface="Arial Unicode MS" pitchFamily="34" charset="-128"/>
              </a:rPr>
              <a:t>3</a:t>
            </a:r>
          </a:p>
        </p:txBody>
      </p:sp>
      <p:sp>
        <p:nvSpPr>
          <p:cNvPr id="12" name="Pentagon 11"/>
          <p:cNvSpPr/>
          <p:nvPr/>
        </p:nvSpPr>
        <p:spPr bwMode="gray">
          <a:xfrm>
            <a:off x="445514" y="2804815"/>
            <a:ext cx="397445" cy="347119"/>
          </a:xfrm>
          <a:prstGeom prst="homePlate">
            <a:avLst>
              <a:gd name="adj" fmla="val 44444"/>
            </a:avLst>
          </a:prstGeom>
          <a:solidFill>
            <a:schemeClr val="accent1"/>
          </a:solidFill>
          <a:ln w="38100">
            <a:noFill/>
          </a:ln>
          <a:effectLst/>
        </p:spPr>
        <p:style>
          <a:lnRef idx="1">
            <a:schemeClr val="accent1"/>
          </a:lnRef>
          <a:fillRef idx="3">
            <a:schemeClr val="accent1"/>
          </a:fillRef>
          <a:effectRef idx="2">
            <a:schemeClr val="accent1"/>
          </a:effectRef>
          <a:fontRef idx="minor">
            <a:schemeClr val="lt1"/>
          </a:fontRef>
        </p:style>
        <p:txBody>
          <a:bodyPr vert="horz" lIns="91440" tIns="0" rIns="0" bIns="0" rtlCol="0" anchor="ctr"/>
          <a:lstStyle/>
          <a:p>
            <a:pPr algn="l">
              <a:lnSpc>
                <a:spcPct val="100000"/>
              </a:lnSpc>
              <a:buClr>
                <a:srgbClr val="FFFFFF"/>
              </a:buClr>
            </a:pPr>
            <a:r>
              <a:rPr lang="en-US" sz="1600">
                <a:solidFill>
                  <a:schemeClr val="tx1"/>
                </a:solidFill>
                <a:cs typeface="Arial Unicode MS" pitchFamily="34" charset="-128"/>
              </a:rPr>
              <a:t>4</a:t>
            </a:r>
          </a:p>
        </p:txBody>
      </p:sp>
      <p:sp>
        <p:nvSpPr>
          <p:cNvPr id="13" name="Pentagon 12"/>
          <p:cNvSpPr/>
          <p:nvPr/>
        </p:nvSpPr>
        <p:spPr bwMode="gray">
          <a:xfrm>
            <a:off x="445514" y="3390880"/>
            <a:ext cx="397445" cy="347119"/>
          </a:xfrm>
          <a:prstGeom prst="homePlate">
            <a:avLst>
              <a:gd name="adj" fmla="val 44444"/>
            </a:avLst>
          </a:prstGeom>
          <a:solidFill>
            <a:schemeClr val="accent1"/>
          </a:solidFill>
          <a:ln w="38100">
            <a:noFill/>
          </a:ln>
          <a:effectLst/>
        </p:spPr>
        <p:style>
          <a:lnRef idx="1">
            <a:schemeClr val="accent1"/>
          </a:lnRef>
          <a:fillRef idx="3">
            <a:schemeClr val="accent1"/>
          </a:fillRef>
          <a:effectRef idx="2">
            <a:schemeClr val="accent1"/>
          </a:effectRef>
          <a:fontRef idx="minor">
            <a:schemeClr val="lt1"/>
          </a:fontRef>
        </p:style>
        <p:txBody>
          <a:bodyPr vert="horz" lIns="91440" tIns="0" rIns="0" bIns="0" rtlCol="0" anchor="ctr"/>
          <a:lstStyle/>
          <a:p>
            <a:pPr algn="l">
              <a:lnSpc>
                <a:spcPct val="100000"/>
              </a:lnSpc>
              <a:buClr>
                <a:srgbClr val="FFFFFF"/>
              </a:buClr>
            </a:pPr>
            <a:r>
              <a:rPr lang="en-US" sz="1600">
                <a:solidFill>
                  <a:schemeClr val="tx1"/>
                </a:solidFill>
                <a:cs typeface="Arial Unicode MS" pitchFamily="34" charset="-128"/>
              </a:rPr>
              <a:t>5</a:t>
            </a:r>
          </a:p>
        </p:txBody>
      </p:sp>
      <p:sp>
        <p:nvSpPr>
          <p:cNvPr id="14" name="Pentagon 13"/>
          <p:cNvSpPr/>
          <p:nvPr/>
        </p:nvSpPr>
        <p:spPr bwMode="gray">
          <a:xfrm>
            <a:off x="445514" y="3976944"/>
            <a:ext cx="397445" cy="347119"/>
          </a:xfrm>
          <a:prstGeom prst="homePlate">
            <a:avLst>
              <a:gd name="adj" fmla="val 44444"/>
            </a:avLst>
          </a:prstGeom>
          <a:solidFill>
            <a:schemeClr val="accent1"/>
          </a:solidFill>
          <a:ln w="38100">
            <a:noFill/>
          </a:ln>
          <a:effectLst/>
        </p:spPr>
        <p:style>
          <a:lnRef idx="1">
            <a:schemeClr val="accent1"/>
          </a:lnRef>
          <a:fillRef idx="3">
            <a:schemeClr val="accent1"/>
          </a:fillRef>
          <a:effectRef idx="2">
            <a:schemeClr val="accent1"/>
          </a:effectRef>
          <a:fontRef idx="minor">
            <a:schemeClr val="lt1"/>
          </a:fontRef>
        </p:style>
        <p:txBody>
          <a:bodyPr vert="horz" lIns="91440" tIns="0" rIns="0" bIns="0" rtlCol="0" anchor="ctr"/>
          <a:lstStyle/>
          <a:p>
            <a:pPr algn="l">
              <a:lnSpc>
                <a:spcPct val="100000"/>
              </a:lnSpc>
              <a:buClr>
                <a:srgbClr val="FFFFFF"/>
              </a:buClr>
            </a:pPr>
            <a:r>
              <a:rPr lang="en-US" sz="1600">
                <a:solidFill>
                  <a:schemeClr val="tx1"/>
                </a:solidFill>
                <a:cs typeface="Arial Unicode MS" pitchFamily="34" charset="-128"/>
              </a:rPr>
              <a:t>6</a:t>
            </a:r>
          </a:p>
        </p:txBody>
      </p:sp>
    </p:spTree>
    <p:extLst>
      <p:ext uri="{BB962C8B-B14F-4D97-AF65-F5344CB8AC3E}">
        <p14:creationId xmlns:p14="http://schemas.microsoft.com/office/powerpoint/2010/main" val="131748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5931" y="157735"/>
            <a:ext cx="8229600" cy="480131"/>
          </a:xfrm>
        </p:spPr>
        <p:txBody>
          <a:bodyPr/>
          <a:lstStyle/>
          <a:p>
            <a:r>
              <a:rPr lang="pt-BR" dirty="0" smtClean="0"/>
              <a:t>About Us</a:t>
            </a:r>
            <a:endParaRPr lang="pt-BR" dirty="0"/>
          </a:p>
        </p:txBody>
      </p:sp>
      <p:sp>
        <p:nvSpPr>
          <p:cNvPr id="7" name="Content Placeholder 6"/>
          <p:cNvSpPr>
            <a:spLocks noGrp="1"/>
          </p:cNvSpPr>
          <p:nvPr>
            <p:ph sz="half" idx="1"/>
          </p:nvPr>
        </p:nvSpPr>
        <p:spPr>
          <a:xfrm>
            <a:off x="459509" y="1644823"/>
            <a:ext cx="8224982" cy="1207708"/>
          </a:xfrm>
        </p:spPr>
        <p:txBody>
          <a:bodyPr/>
          <a:lstStyle/>
          <a:p>
            <a:pPr>
              <a:lnSpc>
                <a:spcPct val="100000"/>
              </a:lnSpc>
            </a:pPr>
            <a:r>
              <a:rPr lang="pt-BR" sz="2000" smtClean="0"/>
              <a:t>Software developer and project management consultant with a broad range of skills. Large experience in software construction, project planning and software metrics.</a:t>
            </a:r>
            <a:endParaRPr lang="pt-BR" sz="2000" dirty="0"/>
          </a:p>
        </p:txBody>
      </p:sp>
      <p:sp>
        <p:nvSpPr>
          <p:cNvPr id="8" name="Text Placeholder 7"/>
          <p:cNvSpPr>
            <a:spLocks noGrp="1"/>
          </p:cNvSpPr>
          <p:nvPr>
            <p:ph type="body" sz="quarter" idx="10"/>
          </p:nvPr>
        </p:nvSpPr>
        <p:spPr/>
        <p:txBody>
          <a:bodyPr/>
          <a:lstStyle/>
          <a:p>
            <a:r>
              <a:rPr lang="pt-BR" smtClean="0"/>
              <a:t>Daniel Yokomizo – Just a Programmer at SEC4YOU</a:t>
            </a:r>
            <a:endParaRPr lang="pt-BR"/>
          </a:p>
        </p:txBody>
      </p:sp>
      <p:sp>
        <p:nvSpPr>
          <p:cNvPr id="9" name="Content Placeholder 6"/>
          <p:cNvSpPr txBox="1">
            <a:spLocks/>
          </p:cNvSpPr>
          <p:nvPr/>
        </p:nvSpPr>
        <p:spPr bwMode="gray">
          <a:xfrm>
            <a:off x="456124" y="3313914"/>
            <a:ext cx="8224982" cy="1479614"/>
          </a:xfrm>
          <a:prstGeom prst="rect">
            <a:avLst/>
          </a:prstGeom>
        </p:spPr>
        <p:txBody>
          <a:bodyPr vert="horz" lIns="91440" tIns="45720" rIns="91440" bIns="45720" rtlCol="0">
            <a:noAutofit/>
          </a:bodyPr>
          <a:lst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i="0" u="none"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00000"/>
              </a:lnSpc>
            </a:pPr>
            <a:r>
              <a:rPr lang="pt-BR" sz="2000" dirty="0"/>
              <a:t>Influencer and Innovative Entrepreneur, executive with 15 years of experience as an entrepreneur, new business development in technology sector. Founder of three technology companies, and directly led fast growing start-up.</a:t>
            </a:r>
          </a:p>
        </p:txBody>
      </p:sp>
      <p:sp>
        <p:nvSpPr>
          <p:cNvPr id="10" name="Text Placeholder 7"/>
          <p:cNvSpPr txBox="1">
            <a:spLocks/>
          </p:cNvSpPr>
          <p:nvPr/>
        </p:nvSpPr>
        <p:spPr bwMode="ltGray">
          <a:xfrm>
            <a:off x="451506" y="2895708"/>
            <a:ext cx="8229600" cy="317462"/>
          </a:xfrm>
          <a:prstGeom prst="rect">
            <a:avLst/>
          </a:prstGeom>
          <a:solidFill>
            <a:schemeClr val="accent3"/>
          </a:solidFill>
        </p:spPr>
        <p:txBody>
          <a:bodyPr vert="horz" lIns="91440" tIns="91440" rIns="91440" bIns="91440" rtlCol="0" anchor="ctr" anchorCtr="0">
            <a:noAutofit/>
          </a:bodyPr>
          <a:lstStyle>
            <a:lvl1pPr marL="0" indent="0" algn="ctr" defTabSz="457200" rtl="0" eaLnBrk="1" latinLnBrk="0" hangingPunct="1">
              <a:lnSpc>
                <a:spcPct val="100000"/>
              </a:lnSpc>
              <a:spcBef>
                <a:spcPts val="0"/>
              </a:spcBef>
              <a:spcAft>
                <a:spcPts val="0"/>
              </a:spcAft>
              <a:buClr>
                <a:schemeClr val="tx1"/>
              </a:buClr>
              <a:buFont typeface="Wingdings" charset="2"/>
              <a:buNone/>
              <a:defRPr sz="1400" b="1"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i="0" u="none"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a:t>Fernando Oliveira – CEO, </a:t>
            </a:r>
            <a:r>
              <a:rPr lang="pt-BR" err="1"/>
              <a:t>Founder</a:t>
            </a:r>
            <a:r>
              <a:rPr lang="pt-BR"/>
              <a:t> </a:t>
            </a:r>
            <a:r>
              <a:rPr lang="pt-BR" err="1"/>
              <a:t>at</a:t>
            </a:r>
            <a:r>
              <a:rPr lang="pt-BR"/>
              <a:t> SEC4YOU</a:t>
            </a:r>
          </a:p>
        </p:txBody>
      </p:sp>
    </p:spTree>
    <p:extLst>
      <p:ext uri="{BB962C8B-B14F-4D97-AF65-F5344CB8AC3E}">
        <p14:creationId xmlns:p14="http://schemas.microsoft.com/office/powerpoint/2010/main" val="140651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Once Upon a Time ...</a:t>
            </a:r>
            <a:endParaRPr lang="pt-BR" dirty="0"/>
          </a:p>
        </p:txBody>
      </p:sp>
      <p:sp>
        <p:nvSpPr>
          <p:cNvPr id="6" name="Content Placeholder 5"/>
          <p:cNvSpPr>
            <a:spLocks noGrp="1"/>
          </p:cNvSpPr>
          <p:nvPr>
            <p:ph sz="half" idx="1"/>
          </p:nvPr>
        </p:nvSpPr>
        <p:spPr/>
        <p:txBody>
          <a:bodyPr/>
          <a:lstStyle/>
          <a:p>
            <a:pPr marL="0" indent="0">
              <a:buNone/>
            </a:pPr>
            <a:r>
              <a:rPr lang="en-US" dirty="0" smtClean="0"/>
              <a:t>Imagine a traditional bank with all their legacy systems on a Mainframe, such as account opening, bill payment and so forth.</a:t>
            </a:r>
          </a:p>
          <a:p>
            <a:pPr marL="0" indent="0">
              <a:buNone/>
            </a:pPr>
            <a:r>
              <a:rPr lang="en-US" dirty="0" smtClean="0"/>
              <a:t>Starring:</a:t>
            </a:r>
          </a:p>
          <a:p>
            <a:r>
              <a:rPr lang="en-US" dirty="0" smtClean="0"/>
              <a:t>Fernando Oliveira, as the CTO, has the challenge of dealing and addressing the technological landscape of this corporation</a:t>
            </a:r>
          </a:p>
          <a:p>
            <a:r>
              <a:rPr lang="en-US" dirty="0" smtClean="0"/>
              <a:t>Daniel </a:t>
            </a:r>
            <a:r>
              <a:rPr lang="en-US" dirty="0" err="1" smtClean="0"/>
              <a:t>Yokomizo</a:t>
            </a:r>
            <a:r>
              <a:rPr lang="en-US" dirty="0" smtClean="0"/>
              <a:t>, as Just a Programmer ....</a:t>
            </a:r>
            <a:endParaRPr lang="en-US" dirty="0"/>
          </a:p>
        </p:txBody>
      </p:sp>
      <p:sp>
        <p:nvSpPr>
          <p:cNvPr id="7" name="Content Placeholder 6"/>
          <p:cNvSpPr>
            <a:spLocks noGrp="1"/>
          </p:cNvSpPr>
          <p:nvPr>
            <p:ph sz="quarter" idx="11"/>
          </p:nvPr>
        </p:nvSpPr>
        <p:spPr/>
        <p:txBody>
          <a:bodyPr/>
          <a:lstStyle/>
          <a:p>
            <a:r>
              <a:rPr lang="en-US" smtClean="0"/>
              <a:t>The Business Scenario </a:t>
            </a:r>
            <a:endParaRPr lang="en-US"/>
          </a:p>
        </p:txBody>
      </p:sp>
    </p:spTree>
    <p:extLst>
      <p:ext uri="{BB962C8B-B14F-4D97-AF65-F5344CB8AC3E}">
        <p14:creationId xmlns:p14="http://schemas.microsoft.com/office/powerpoint/2010/main" val="80786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The Brave New World</a:t>
            </a:r>
            <a:endParaRPr lang="pt-BR"/>
          </a:p>
        </p:txBody>
      </p:sp>
      <p:sp>
        <p:nvSpPr>
          <p:cNvPr id="3" name="Content Placeholder 2"/>
          <p:cNvSpPr>
            <a:spLocks noGrp="1"/>
          </p:cNvSpPr>
          <p:nvPr>
            <p:ph sz="half" idx="1"/>
          </p:nvPr>
        </p:nvSpPr>
        <p:spPr/>
        <p:txBody>
          <a:bodyPr/>
          <a:lstStyle/>
          <a:p>
            <a:r>
              <a:rPr lang="pt-BR" dirty="0" smtClean="0"/>
              <a:t>The new business division wants to launch a new product to our customers</a:t>
            </a:r>
          </a:p>
          <a:p>
            <a:r>
              <a:rPr lang="pt-BR" dirty="0" smtClean="0"/>
              <a:t>Constraints to be resolved by the CTO:</a:t>
            </a:r>
          </a:p>
          <a:p>
            <a:pPr lvl="1"/>
            <a:r>
              <a:rPr lang="pt-BR" dirty="0" smtClean="0"/>
              <a:t>2 weeks to the final release</a:t>
            </a:r>
          </a:p>
          <a:p>
            <a:pPr lvl="1"/>
            <a:r>
              <a:rPr lang="pt-BR" dirty="0" smtClean="0"/>
              <a:t>Omnichannel (web and mobile apps)</a:t>
            </a:r>
          </a:p>
          <a:p>
            <a:pPr lvl="1"/>
            <a:r>
              <a:rPr lang="pt-BR" dirty="0" smtClean="0"/>
              <a:t>Real time monitoring and engagement metrics </a:t>
            </a:r>
          </a:p>
          <a:p>
            <a:pPr lvl="1"/>
            <a:r>
              <a:rPr lang="pt-BR" dirty="0" smtClean="0"/>
              <a:t>The entire UI will be provided by the Marketing team</a:t>
            </a:r>
            <a:endParaRPr lang="pt-BR" dirty="0"/>
          </a:p>
        </p:txBody>
      </p:sp>
      <p:sp>
        <p:nvSpPr>
          <p:cNvPr id="4" name="Content Placeholder 3"/>
          <p:cNvSpPr>
            <a:spLocks noGrp="1"/>
          </p:cNvSpPr>
          <p:nvPr>
            <p:ph sz="quarter" idx="11"/>
          </p:nvPr>
        </p:nvSpPr>
        <p:spPr/>
        <p:txBody>
          <a:bodyPr/>
          <a:lstStyle/>
          <a:p>
            <a:r>
              <a:rPr lang="pt-BR" smtClean="0"/>
              <a:t>The Challenge</a:t>
            </a:r>
            <a:endParaRPr lang="pt-BR" dirty="0"/>
          </a:p>
        </p:txBody>
      </p:sp>
    </p:spTree>
    <p:extLst>
      <p:ext uri="{BB962C8B-B14F-4D97-AF65-F5344CB8AC3E}">
        <p14:creationId xmlns:p14="http://schemas.microsoft.com/office/powerpoint/2010/main" val="117965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How?</a:t>
            </a:r>
            <a:endParaRPr lang="pt-BR"/>
          </a:p>
        </p:txBody>
      </p:sp>
      <p:graphicFrame>
        <p:nvGraphicFramePr>
          <p:cNvPr id="10" name="Content Placeholder 3"/>
          <p:cNvGraphicFramePr>
            <a:graphicFrameLocks noGrp="1"/>
          </p:cNvGraphicFramePr>
          <p:nvPr>
            <p:ph sz="half" idx="1"/>
            <p:extLst>
              <p:ext uri="{D42A27DB-BD31-4B8C-83A1-F6EECF244321}">
                <p14:modId xmlns:p14="http://schemas.microsoft.com/office/powerpoint/2010/main" val="1443777914"/>
              </p:ext>
            </p:extLst>
          </p:nvPr>
        </p:nvGraphicFramePr>
        <p:xfrm>
          <a:off x="374650" y="1046163"/>
          <a:ext cx="8237856" cy="3015406"/>
        </p:xfrm>
        <a:graphic>
          <a:graphicData uri="http://schemas.openxmlformats.org/drawingml/2006/table">
            <a:tbl>
              <a:tblPr firstRow="1" bandRow="1">
                <a:tableStyleId>{5C22544A-7EE6-4342-B048-85BDC9FD1C3A}</a:tableStyleId>
              </a:tblPr>
              <a:tblGrid>
                <a:gridCol w="2063112">
                  <a:extLst>
                    <a:ext uri="{9D8B030D-6E8A-4147-A177-3AD203B41FA5}">
                      <a16:colId xmlns:a16="http://schemas.microsoft.com/office/drawing/2014/main" xmlns="" val="20000"/>
                    </a:ext>
                  </a:extLst>
                </a:gridCol>
                <a:gridCol w="1543686">
                  <a:extLst>
                    <a:ext uri="{9D8B030D-6E8A-4147-A177-3AD203B41FA5}">
                      <a16:colId xmlns:a16="http://schemas.microsoft.com/office/drawing/2014/main" xmlns="" val="20001"/>
                    </a:ext>
                  </a:extLst>
                </a:gridCol>
                <a:gridCol w="1543686">
                  <a:extLst>
                    <a:ext uri="{9D8B030D-6E8A-4147-A177-3AD203B41FA5}">
                      <a16:colId xmlns:a16="http://schemas.microsoft.com/office/drawing/2014/main" xmlns="" val="20002"/>
                    </a:ext>
                  </a:extLst>
                </a:gridCol>
                <a:gridCol w="1543686">
                  <a:extLst>
                    <a:ext uri="{9D8B030D-6E8A-4147-A177-3AD203B41FA5}">
                      <a16:colId xmlns:a16="http://schemas.microsoft.com/office/drawing/2014/main" xmlns="" val="20003"/>
                    </a:ext>
                  </a:extLst>
                </a:gridCol>
                <a:gridCol w="1543686">
                  <a:extLst>
                    <a:ext uri="{9D8B030D-6E8A-4147-A177-3AD203B41FA5}">
                      <a16:colId xmlns:a16="http://schemas.microsoft.com/office/drawing/2014/main" xmlns="" val="20004"/>
                    </a:ext>
                  </a:extLst>
                </a:gridCol>
              </a:tblGrid>
              <a:tr h="258428">
                <a:tc>
                  <a:txBody>
                    <a:bodyPr/>
                    <a:lstStyle/>
                    <a:p>
                      <a:r>
                        <a:rPr lang="en-US" sz="1100" b="1" i="0" u="none" strike="noStrike" dirty="0">
                          <a:solidFill>
                            <a:schemeClr val="bg1"/>
                          </a:solidFill>
                          <a:effectLst/>
                          <a:latin typeface="+mn-lt"/>
                        </a:rPr>
                        <a:t>Options</a:t>
                      </a:r>
                      <a:endParaRPr lang="en-US" sz="1100" dirty="0">
                        <a:solidFill>
                          <a:schemeClr val="bg1"/>
                        </a:solidFill>
                      </a:endParaRPr>
                    </a:p>
                  </a:txBody>
                  <a:tcPr marL="91458" marR="91458" marT="91440" marB="91440" anchor="b">
                    <a:solidFill>
                      <a:srgbClr val="22475C"/>
                    </a:solidFill>
                  </a:tcPr>
                </a:tc>
                <a:tc>
                  <a:txBody>
                    <a:bodyPr/>
                    <a:lstStyle/>
                    <a:p>
                      <a:pPr algn="ctr"/>
                      <a:r>
                        <a:rPr lang="en-US" sz="1100" b="1" i="0" u="none" strike="noStrike" dirty="0">
                          <a:solidFill>
                            <a:schemeClr val="bg1"/>
                          </a:solidFill>
                          <a:effectLst/>
                          <a:latin typeface="+mn-lt"/>
                        </a:rPr>
                        <a:t>COST</a:t>
                      </a:r>
                      <a:endParaRPr lang="en-US" sz="1100" dirty="0">
                        <a:solidFill>
                          <a:schemeClr val="bg1"/>
                        </a:solidFill>
                      </a:endParaRPr>
                    </a:p>
                  </a:txBody>
                  <a:tcPr marL="91458" marR="91458" marT="91440" marB="91440" anchor="b">
                    <a:solidFill>
                      <a:srgbClr val="22475C"/>
                    </a:solidFill>
                  </a:tcPr>
                </a:tc>
                <a:tc>
                  <a:txBody>
                    <a:bodyPr/>
                    <a:lstStyle/>
                    <a:p>
                      <a:pPr algn="ctr"/>
                      <a:r>
                        <a:rPr lang="en-US" sz="1100" b="1" i="0" u="none" strike="noStrike">
                          <a:solidFill>
                            <a:schemeClr val="bg1"/>
                          </a:solidFill>
                          <a:effectLst/>
                          <a:latin typeface="+mn-lt"/>
                        </a:rPr>
                        <a:t>TCO</a:t>
                      </a:r>
                      <a:endParaRPr lang="en-US" sz="1100">
                        <a:solidFill>
                          <a:schemeClr val="bg1"/>
                        </a:solidFill>
                      </a:endParaRPr>
                    </a:p>
                  </a:txBody>
                  <a:tcPr marL="91458" marR="91458" marT="91440" marB="91440" anchor="b">
                    <a:solidFill>
                      <a:srgbClr val="22475C"/>
                    </a:solidFill>
                  </a:tcPr>
                </a:tc>
                <a:tc>
                  <a:txBody>
                    <a:bodyPr/>
                    <a:lstStyle/>
                    <a:p>
                      <a:pPr algn="ctr"/>
                      <a:r>
                        <a:rPr lang="en-US" sz="1100" b="1" i="0" u="none" strike="noStrike" dirty="0">
                          <a:solidFill>
                            <a:schemeClr val="bg1"/>
                          </a:solidFill>
                          <a:effectLst/>
                          <a:latin typeface="+mn-lt"/>
                        </a:rPr>
                        <a:t>Estimated time of  development</a:t>
                      </a:r>
                      <a:endParaRPr lang="en-US" sz="1100" dirty="0">
                        <a:solidFill>
                          <a:schemeClr val="bg1"/>
                        </a:solidFill>
                      </a:endParaRPr>
                    </a:p>
                  </a:txBody>
                  <a:tcPr marL="91458" marR="91458" marT="91440" marB="91440" anchor="b">
                    <a:solidFill>
                      <a:srgbClr val="22475C"/>
                    </a:solidFill>
                  </a:tcPr>
                </a:tc>
                <a:tc>
                  <a:txBody>
                    <a:bodyPr/>
                    <a:lstStyle/>
                    <a:p>
                      <a:pPr algn="ctr"/>
                      <a:r>
                        <a:rPr lang="en-US" sz="1100" b="1" i="0" u="none" strike="noStrike">
                          <a:solidFill>
                            <a:schemeClr val="bg1"/>
                          </a:solidFill>
                          <a:effectLst/>
                          <a:latin typeface="+mn-lt"/>
                        </a:rPr>
                        <a:t>Risk of failure</a:t>
                      </a:r>
                      <a:endParaRPr lang="en-US" sz="1100">
                        <a:solidFill>
                          <a:schemeClr val="bg1"/>
                        </a:solidFill>
                      </a:endParaRPr>
                    </a:p>
                  </a:txBody>
                  <a:tcPr marL="91458" marR="91458" marT="91440" marB="91440" anchor="b">
                    <a:solidFill>
                      <a:srgbClr val="22475C"/>
                    </a:solidFill>
                  </a:tcPr>
                </a:tc>
                <a:extLst>
                  <a:ext uri="{0D108BD9-81ED-4DB2-BD59-A6C34878D82A}">
                    <a16:rowId xmlns:a16="http://schemas.microsoft.com/office/drawing/2014/main" xmlns="" val="10000"/>
                  </a:ext>
                </a:extLst>
              </a:tr>
              <a:tr h="9438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mn-lt"/>
                        </a:rPr>
                        <a:t>Enterprise Middleware Converter</a:t>
                      </a:r>
                    </a:p>
                  </a:txBody>
                  <a:tcPr marL="91458" marR="91458" marT="137160" marB="137160" anchor="ctr">
                    <a:solidFill>
                      <a:srgbClr val="D2E8EF"/>
                    </a:solidFill>
                  </a:tcPr>
                </a:tc>
                <a:tc>
                  <a:txBody>
                    <a:bodyPr/>
                    <a:lstStyle/>
                    <a:p>
                      <a:pPr algn="ctr"/>
                      <a:r>
                        <a:rPr lang="en-US" sz="1100" dirty="0"/>
                        <a:t>High</a:t>
                      </a:r>
                    </a:p>
                  </a:txBody>
                  <a:tcPr marL="91458" marR="91458" marT="137160" marB="137160" anchor="ctr">
                    <a:solidFill>
                      <a:srgbClr val="D2E8E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a:t>High</a:t>
                      </a:r>
                    </a:p>
                  </a:txBody>
                  <a:tcPr marL="91458" marR="91458" marT="137160" marB="137160" anchor="ctr">
                    <a:solidFill>
                      <a:srgbClr val="D2E8EF"/>
                    </a:solidFill>
                  </a:tcPr>
                </a:tc>
                <a:tc>
                  <a:txBody>
                    <a:bodyPr/>
                    <a:lstStyle/>
                    <a:p>
                      <a:pPr algn="ctr"/>
                      <a:r>
                        <a:rPr lang="en-US" sz="1100"/>
                        <a:t>Months</a:t>
                      </a:r>
                    </a:p>
                  </a:txBody>
                  <a:tcPr marL="91458" marR="91458" marT="137160" marB="137160" anchor="ctr">
                    <a:solidFill>
                      <a:srgbClr val="D2E8EF"/>
                    </a:solidFill>
                  </a:tcPr>
                </a:tc>
                <a:tc>
                  <a:txBody>
                    <a:bodyPr/>
                    <a:lstStyle/>
                    <a:p>
                      <a:pPr algn="ctr"/>
                      <a:r>
                        <a:rPr lang="en-US" sz="1100" dirty="0"/>
                        <a:t>High</a:t>
                      </a:r>
                    </a:p>
                  </a:txBody>
                  <a:tcPr marL="91458" marR="91458" marT="137160" marB="137160" anchor="ctr">
                    <a:solidFill>
                      <a:srgbClr val="D2E8EF"/>
                    </a:solidFill>
                  </a:tcPr>
                </a:tc>
                <a:extLst>
                  <a:ext uri="{0D108BD9-81ED-4DB2-BD59-A6C34878D82A}">
                    <a16:rowId xmlns:a16="http://schemas.microsoft.com/office/drawing/2014/main" xmlns="" val="10001"/>
                  </a:ext>
                </a:extLst>
              </a:tr>
              <a:tr h="9438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a:solidFill>
                            <a:schemeClr val="tx1"/>
                          </a:solidFill>
                          <a:effectLst/>
                          <a:latin typeface="+mn-lt"/>
                        </a:rPr>
                        <a:t>Mainframe Downsizing</a:t>
                      </a:r>
                    </a:p>
                  </a:txBody>
                  <a:tcPr marL="91458" marR="91458" marT="137160" marB="137160" anchor="ctr">
                    <a:solidFill>
                      <a:srgbClr val="E9F3F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a:t>High</a:t>
                      </a:r>
                    </a:p>
                  </a:txBody>
                  <a:tcPr marL="91458" marR="91458" marT="137160" marB="137160" anchor="ctr">
                    <a:solidFill>
                      <a:srgbClr val="E9F3F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a:t>High</a:t>
                      </a:r>
                    </a:p>
                  </a:txBody>
                  <a:tcPr marL="91458" marR="91458" marT="137160" marB="137160" anchor="ctr">
                    <a:solidFill>
                      <a:srgbClr val="E9F3F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a:t>Years</a:t>
                      </a:r>
                    </a:p>
                  </a:txBody>
                  <a:tcPr marL="91458" marR="91458" marT="137160" marB="137160" anchor="ctr">
                    <a:solidFill>
                      <a:srgbClr val="E9F3F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a:t>High</a:t>
                      </a:r>
                    </a:p>
                  </a:txBody>
                  <a:tcPr marL="91458" marR="91458" marT="137160" marB="137160" anchor="ctr">
                    <a:solidFill>
                      <a:srgbClr val="E9F3F7"/>
                    </a:solidFill>
                  </a:tcPr>
                </a:tc>
                <a:extLst>
                  <a:ext uri="{0D108BD9-81ED-4DB2-BD59-A6C34878D82A}">
                    <a16:rowId xmlns:a16="http://schemas.microsoft.com/office/drawing/2014/main" xmlns="" val="10002"/>
                  </a:ext>
                </a:extLst>
              </a:tr>
              <a:tr h="32584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mn-lt"/>
                        </a:rPr>
                        <a:t>CA API</a:t>
                      </a:r>
                      <a:r>
                        <a:rPr lang="en-US" sz="1100" b="0" i="0" u="none" strike="noStrike" baseline="0" dirty="0">
                          <a:solidFill>
                            <a:schemeClr val="tx1"/>
                          </a:solidFill>
                          <a:effectLst/>
                          <a:latin typeface="+mn-lt"/>
                        </a:rPr>
                        <a:t> Management </a:t>
                      </a:r>
                      <a:r>
                        <a:rPr lang="en-US" sz="1100" b="0" i="0" u="none" strike="noStrike" dirty="0">
                          <a:solidFill>
                            <a:schemeClr val="tx1"/>
                          </a:solidFill>
                          <a:effectLst/>
                          <a:latin typeface="+mn-lt"/>
                        </a:rPr>
                        <a:t>with SEC4YOU</a:t>
                      </a:r>
                      <a:r>
                        <a:rPr lang="en-US" sz="1100" b="0" i="0" u="none" strike="noStrike" baseline="0" dirty="0">
                          <a:solidFill>
                            <a:schemeClr val="tx1"/>
                          </a:solidFill>
                          <a:effectLst/>
                          <a:latin typeface="+mn-lt"/>
                        </a:rPr>
                        <a:t> TAPIOCA Plugin</a:t>
                      </a:r>
                      <a:endParaRPr lang="en-US" sz="1100" b="0" i="0" u="none" strike="noStrike" dirty="0">
                        <a:solidFill>
                          <a:schemeClr val="tx1"/>
                        </a:solidFill>
                        <a:effectLst/>
                        <a:latin typeface="+mn-lt"/>
                      </a:endParaRPr>
                    </a:p>
                  </a:txBody>
                  <a:tcPr marL="91458" marR="91458" marT="137160" marB="137160" anchor="ctr">
                    <a:solidFill>
                      <a:srgbClr val="D2E8E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a:t>Low</a:t>
                      </a:r>
                    </a:p>
                  </a:txBody>
                  <a:tcPr marL="91458" marR="91458" marT="137160" marB="137160" anchor="ctr">
                    <a:solidFill>
                      <a:srgbClr val="D2E8E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a:t>Low</a:t>
                      </a:r>
                    </a:p>
                  </a:txBody>
                  <a:tcPr marL="91458" marR="91458" marT="137160" marB="137160" anchor="ctr">
                    <a:solidFill>
                      <a:srgbClr val="D2E8E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a:t>Weeks</a:t>
                      </a:r>
                    </a:p>
                  </a:txBody>
                  <a:tcPr marL="91458" marR="91458" marT="137160" marB="137160" anchor="ctr">
                    <a:solidFill>
                      <a:srgbClr val="D2E8E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a:t>Low</a:t>
                      </a:r>
                    </a:p>
                  </a:txBody>
                  <a:tcPr marL="91458" marR="91458" marT="137160" marB="137160" anchor="ctr">
                    <a:solidFill>
                      <a:srgbClr val="D2E8EF"/>
                    </a:solidFill>
                  </a:tcPr>
                </a:tc>
                <a:extLst>
                  <a:ext uri="{0D108BD9-81ED-4DB2-BD59-A6C34878D82A}">
                    <a16:rowId xmlns:a16="http://schemas.microsoft.com/office/drawing/2014/main" xmlns="" val="10003"/>
                  </a:ext>
                </a:extLst>
              </a:tr>
            </a:tbl>
          </a:graphicData>
        </a:graphic>
      </p:graphicFrame>
      <p:sp>
        <p:nvSpPr>
          <p:cNvPr id="9" name="Content Placeholder 8"/>
          <p:cNvSpPr>
            <a:spLocks noGrp="1"/>
          </p:cNvSpPr>
          <p:nvPr>
            <p:ph sz="quarter" idx="11"/>
          </p:nvPr>
        </p:nvSpPr>
        <p:spPr/>
        <p:txBody>
          <a:bodyPr/>
          <a:lstStyle/>
          <a:p>
            <a:r>
              <a:rPr lang="pt-BR" smtClean="0"/>
              <a:t>What are my options? </a:t>
            </a:r>
            <a:endParaRPr lang="pt-BR" dirty="0"/>
          </a:p>
        </p:txBody>
      </p:sp>
    </p:spTree>
    <p:extLst>
      <p:ext uri="{BB962C8B-B14F-4D97-AF65-F5344CB8AC3E}">
        <p14:creationId xmlns:p14="http://schemas.microsoft.com/office/powerpoint/2010/main" val="79223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 - &amp;quot;Always In Title Case;  2 Lines Preferred&amp;quot;&quot;/&gt;&lt;property id=&quot;20307&quot; value=&quot;466&quot;/&gt;&lt;/object&gt;&lt;object type=&quot;3&quot; unique_id=&quot;10010&quot;&gt;&lt;property id=&quot;20148&quot; value=&quot;5&quot;/&gt;&lt;property id=&quot;20300&quot; value=&quot;Slide 8 - &amp;quot;Recommended Slides&amp;quot;&quot;/&gt;&lt;property id=&quot;20307&quot; value=&quot;427&quot;/&gt;&lt;/object&gt;&lt;object type=&quot;3&quot; unique_id=&quot;10011&quot;&gt;&lt;property id=&quot;20148&quot; value=&quot;5&quot;/&gt;&lt;property id=&quot;20300&quot; value=&quot;Slide 9&quot;/&gt;&lt;property id=&quot;20307&quot; value=&quot;477&quot;/&gt;&lt;/object&gt;&lt;object type=&quot;3&quot; unique_id=&quot;10012&quot;&gt;&lt;property id=&quot;20148&quot; value=&quot;5&quot;/&gt;&lt;property id=&quot;20300&quot; value=&quot;Slide 10&quot;/&gt;&lt;property id=&quot;20307&quot; value=&quot;485&quot;/&gt;&lt;/object&gt;&lt;object type=&quot;3&quot; unique_id=&quot;10014&quot;&gt;&lt;property id=&quot;20148&quot; value=&quot;5&quot;/&gt;&lt;property id=&quot;20300&quot; value=&quot;Slide 12 - &amp;quot;Agenda&amp;quot;&quot;/&gt;&lt;property id=&quot;20307&quot; value=&quot;456&quot;/&gt;&lt;/object&gt;&lt;object type=&quot;3&quot; unique_id=&quot;10016&quot;&gt;&lt;property id=&quot;20148&quot; value=&quot;5&quot;/&gt;&lt;property id=&quot;20300&quot; value=&quot;Slide 14 - &amp;quot;Recommended Sessions&amp;quot;&quot;/&gt;&lt;property id=&quot;20307&quot; value=&quot;436&quot;/&gt;&lt;/object&gt;&lt;object type=&quot;3&quot; unique_id=&quot;10019&quot;&gt;&lt;property id=&quot;20148&quot; value=&quot;5&quot;/&gt;&lt;property id=&quot;20300&quot; value=&quot;Slide 17 - &amp;quot;Q &amp;amp; A&amp;quot;&quot;/&gt;&lt;property id=&quot;20307&quot; value=&quot;448&quot;/&gt;&lt;/object&gt;&lt;object type=&quot;3&quot; unique_id=&quot;10020&quot;&gt;&lt;property id=&quot;20148&quot; value=&quot;5&quot;/&gt;&lt;property id=&quot;20300&quot; value=&quot;Slide 18 - &amp;quot;Sample Slides&amp;quot;&quot;/&gt;&lt;property id=&quot;20307&quot; value=&quot;440&quot;/&gt;&lt;/object&gt;&lt;object type=&quot;3&quot; unique_id=&quot;10021&quot;&gt;&lt;property id=&quot;20148&quot; value=&quot;5&quot;/&gt;&lt;property id=&quot;20300&quot; value=&quot;Slide 19 - &amp;quot;Roadmap: Product Name&amp;quot;&quot;/&gt;&lt;property id=&quot;20307&quot; value=&quot;483&quot;/&gt;&lt;/object&gt;&lt;object type=&quot;3&quot; unique_id=&quot;10022&quot;&gt;&lt;property id=&quot;20148&quot; value=&quot;5&quot;/&gt;&lt;property id=&quot;20300&quot; value=&quot;Slide 20 - &amp;quot;Roadmap: Product Name&amp;quot;&quot;/&gt;&lt;property id=&quot;20307&quot; value=&quot;482&quot;/&gt;&lt;/object&gt;&lt;object type=&quot;3&quot; unique_id=&quot;10028&quot;&gt;&lt;property id=&quot;20148&quot; value=&quot;5&quot;/&gt;&lt;property id=&quot;20300&quot; value=&quot;Slide 26 - &amp;quot;Example Table&amp;quot;&quot;/&gt;&lt;property id=&quot;20307&quot; value=&quot;446&quot;/&gt;&lt;/object&gt;&lt;object type=&quot;3&quot; unique_id=&quot;10029&quot;&gt;&lt;property id=&quot;20148&quot; value=&quot;5&quot;/&gt;&lt;property id=&quot;20300&quot; value=&quot;Slide 27 - &amp;quot;Example Column Chart&amp;quot;&quot;/&gt;&lt;property id=&quot;20307&quot; value=&quot;357&quot;/&gt;&lt;/object&gt;&lt;object type=&quot;3&quot; unique_id=&quot;10030&quot;&gt;&lt;property id=&quot;20148&quot; value=&quot;5&quot;/&gt;&lt;property id=&quot;20300&quot; value=&quot;Slide 28 - &amp;quot;Example Pie Chart&amp;quot;&quot;/&gt;&lt;property id=&quot;20307&quot; value=&quot;386&quot;/&gt;&lt;/object&gt;&lt;object type=&quot;3&quot; unique_id=&quot;10031&quot;&gt;&lt;property id=&quot;20148&quot; value=&quot;5&quot;/&gt;&lt;property id=&quot;20300&quot; value=&quot;Slide 29 - &amp;quot;Example Timeline&amp;quot;&quot;/&gt;&lt;property id=&quot;20307&quot; value=&quot;416&quot;/&gt;&lt;/object&gt;&lt;object type=&quot;3&quot; unique_id=&quot;10032&quot;&gt;&lt;property id=&quot;20148&quot; value=&quot;5&quot;/&gt;&lt;property id=&quot;20300&quot; value=&quot;Slide 30 - &amp;quot;Icons&amp;quot;&quot;/&gt;&lt;property id=&quot;20307&quot; value=&quot;473&quot;/&gt;&lt;/object&gt;&lt;object type=&quot;3&quot; unique_id=&quot;10033&quot;&gt;&lt;property id=&quot;20148&quot; value=&quot;5&quot;/&gt;&lt;property id=&quot;20300&quot; value=&quot;Slide 31 - &amp;quot;Sample Icon Sets&amp;quot;&quot;/&gt;&lt;property id=&quot;20307&quot; value=&quot;450&quot;/&gt;&lt;/object&gt;&lt;object type=&quot;3&quot; unique_id=&quot;10430&quot;&gt;&lt;property id=&quot;20148&quot; value=&quot;5&quot;/&gt;&lt;property id=&quot;20300&quot; value=&quot;Slide 2 - &amp;quot;Always In Title Case;  2 Lines Preferred&amp;quot;&quot;/&gt;&lt;property id=&quot;20307&quot; value=&quot;486&quot;/&gt;&lt;/object&gt;&lt;object type=&quot;3&quot; unique_id=&quot;10431&quot;&gt;&lt;property id=&quot;20148&quot; value=&quot;5&quot;/&gt;&lt;property id=&quot;20300&quot; value=&quot;Slide 3 - &amp;quot;Always In Title Case;  2 Lines Preferred&amp;quot;&quot;/&gt;&lt;property id=&quot;20307&quot; value=&quot;487&quot;/&gt;&lt;/object&gt;&lt;object type=&quot;3&quot; unique_id=&quot;10432&quot;&gt;&lt;property id=&quot;20148&quot; value=&quot;5&quot;/&gt;&lt;property id=&quot;20300&quot; value=&quot;Slide 4 - &amp;quot;Always In Title Case;  2 Lines Preferred&amp;quot;&quot;/&gt;&lt;property id=&quot;20307&quot; value=&quot;488&quot;/&gt;&lt;/object&gt;&lt;object type=&quot;3&quot; unique_id=&quot;10433&quot;&gt;&lt;property id=&quot;20148&quot; value=&quot;5&quot;/&gt;&lt;property id=&quot;20300&quot; value=&quot;Slide 5 - &amp;quot;Always In Title Case;  2 Lines Preferred&amp;quot;&quot;/&gt;&lt;property id=&quot;20307&quot; value=&quot;489&quot;/&gt;&lt;/object&gt;&lt;object type=&quot;3&quot; unique_id=&quot;10434&quot;&gt;&lt;property id=&quot;20148&quot; value=&quot;5&quot;/&gt;&lt;property id=&quot;20300&quot; value=&quot;Slide 6 - &amp;quot;Always In Title Case;  2 Lines Preferred&amp;quot;&quot;/&gt;&lt;property id=&quot;20307&quot; value=&quot;490&quot;/&gt;&lt;/object&gt;&lt;object type=&quot;3&quot; unique_id=&quot;10435&quot;&gt;&lt;property id=&quot;20148&quot; value=&quot;5&quot;/&gt;&lt;property id=&quot;20300&quot; value=&quot;Slide 7 - &amp;quot;Always In Title Case;  2 Lines Preferred&amp;quot;&quot;/&gt;&lt;property id=&quot;20307&quot; value=&quot;491&quot;/&gt;&lt;/object&gt;&lt;object type=&quot;3&quot; unique_id=&quot;10436&quot;&gt;&lt;property id=&quot;20148&quot; value=&quot;5&quot;/&gt;&lt;property id=&quot;20300&quot; value=&quot;Slide 11 - &amp;quot;Abstract&amp;quot;&quot;/&gt;&lt;property id=&quot;20307&quot; value=&quot;493&quot;/&gt;&lt;/object&gt;&lt;object type=&quot;3&quot; unique_id=&quot;10822&quot;&gt;&lt;property id=&quot;20148&quot; value=&quot;5&quot;/&gt;&lt;property id=&quot;20300&quot; value=&quot;Slide 13 - &amp;quot;Insert Session Content Here&amp;quot;&quot;/&gt;&lt;property id=&quot;20307&quot; value=&quot;494&quot;/&gt;&lt;/object&gt;&lt;object type=&quot;3&quot; unique_id=&quot;10823&quot;&gt;&lt;property id=&quot;20148&quot; value=&quot;5&quot;/&gt;&lt;property id=&quot;20300&quot; value=&quot;Slide 15 - &amp;quot;Must See Demos&amp;quot;&quot;/&gt;&lt;property id=&quot;20307&quot; value=&quot;495&quot;/&gt;&lt;/object&gt;&lt;object type=&quot;3&quot; unique_id=&quot;10824&quot;&gt;&lt;property id=&quot;20148&quot; value=&quot;5&quot;/&gt;&lt;property id=&quot;20300&quot; value=&quot;Slide 16 - &amp;quot;Follow On Conversations At…&amp;quot;&quot;/&gt;&lt;property id=&quot;20307&quot; value=&quot;496&quot;/&gt;&lt;/object&gt;&lt;object type=&quot;3&quot; unique_id=&quot;10993&quot;&gt;&lt;property id=&quot;20148&quot; value=&quot;5&quot;/&gt;&lt;property id=&quot;20300&quot; value=&quot;Slide 21 - &amp;quot;Summary&amp;quot;&quot;/&gt;&lt;property id=&quot;20307&quot; value=&quot;497&quot;/&gt;&lt;/object&gt;&lt;object type=&quot;3&quot; unique_id=&quot;11094&quot;&gt;&lt;property id=&quot;20148&quot; value=&quot;5&quot;/&gt;&lt;property id=&quot;20300&quot; value=&quot;Slide 22 - &amp;quot;Summary&amp;quot;&quot;/&gt;&lt;property id=&quot;20307&quot; value=&quot;498&quot;/&gt;&lt;/object&gt;&lt;object type=&quot;3&quot; unique_id=&quot;11261&quot;&gt;&lt;property id=&quot;20148&quot; value=&quot;5&quot;/&gt;&lt;property id=&quot;20300&quot; value=&quot;Slide 23 - &amp;quot;Panel Session&amp;quot;&quot;/&gt;&lt;property id=&quot;20307&quot; value=&quot;499&quot;/&gt;&lt;/object&gt;&lt;object type=&quot;3&quot; unique_id=&quot;11262&quot;&gt;&lt;property id=&quot;20148&quot; value=&quot;5&quot;/&gt;&lt;property id=&quot;20300&quot; value=&quot;Slide 24 - &amp;quot;Title – Title Case, Calibri 28 pt  2 Lines Max &amp;quot;&quot;/&gt;&lt;property id=&quot;20307&quot; value=&quot;500&quot;/&gt;&lt;/object&gt;&lt;object type=&quot;3&quot; unique_id=&quot;11263&quot;&gt;&lt;property id=&quot;20148&quot; value=&quot;5&quot;/&gt;&lt;property id=&quot;20300&quot; value=&quot;Slide 25 - &amp;quot;Title – Title Case, Calibri 28 pt&amp;quot;&quot;/&gt;&lt;property id=&quot;20307&quot; value=&quot;501&quot;/&gt;&lt;/object&gt;&lt;/object&gt;&lt;object type=&quot;8&quot; unique_id=&quot;10066&quot;&gt;&lt;/object&gt;&lt;/object&gt;&lt;/database&gt;"/>
  <p:tag name="SECTOMILLISECCONVERTED" val="1"/>
</p:tagLst>
</file>

<file path=ppt/theme/theme1.xml><?xml version="1.0" encoding="utf-8"?>
<a:theme xmlns:a="http://schemas.openxmlformats.org/drawingml/2006/main" name="CA_World2015_Employee_Template_v1">
  <a:themeElements>
    <a:clrScheme name="CAWORLD 2016">
      <a:dk1>
        <a:srgbClr val="20343A"/>
      </a:dk1>
      <a:lt1>
        <a:srgbClr val="FFFFFF"/>
      </a:lt1>
      <a:dk2>
        <a:srgbClr val="58676D"/>
      </a:dk2>
      <a:lt2>
        <a:srgbClr val="D0D8D8"/>
      </a:lt2>
      <a:accent1>
        <a:srgbClr val="53BBD4"/>
      </a:accent1>
      <a:accent2>
        <a:srgbClr val="EC008B"/>
      </a:accent2>
      <a:accent3>
        <a:srgbClr val="22475C"/>
      </a:accent3>
      <a:accent4>
        <a:srgbClr val="00ADE9"/>
      </a:accent4>
      <a:accent5>
        <a:srgbClr val="C0D72F"/>
      </a:accent5>
      <a:accent6>
        <a:srgbClr val="FEB518"/>
      </a:accent6>
      <a:hlink>
        <a:srgbClr val="442179"/>
      </a:hlink>
      <a:folHlink>
        <a:srgbClr val="003E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 Light Blu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 - Light Green">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tle - Pink">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 Orang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More Info - Light Blu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7.xml><?xml version="1.0" encoding="utf-8"?>
<a:theme xmlns:a="http://schemas.openxmlformats.org/drawingml/2006/main" name="More Info - Light Gree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8.xml><?xml version="1.0" encoding="utf-8"?>
<a:theme xmlns:a="http://schemas.openxmlformats.org/drawingml/2006/main" name="More Info - Pink">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9.xml><?xml version="1.0" encoding="utf-8"?>
<a:theme xmlns:a="http://schemas.openxmlformats.org/drawingml/2006/main" name="More Info - Orang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CA_World2015_Employee_Template_v1.potx</Template>
  <TotalTime>0</TotalTime>
  <Words>1037</Words>
  <Application>Microsoft Macintosh PowerPoint</Application>
  <PresentationFormat>On-screen Show (16:9)</PresentationFormat>
  <Paragraphs>180</Paragraphs>
  <Slides>19</Slides>
  <Notes>4</Notes>
  <HiddenSlides>2</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19</vt:i4>
      </vt:variant>
    </vt:vector>
  </HeadingPairs>
  <TitlesOfParts>
    <vt:vector size="34" baseType="lpstr">
      <vt:lpstr>Arial Unicode MS</vt:lpstr>
      <vt:lpstr>Barclays</vt:lpstr>
      <vt:lpstr>Calibri</vt:lpstr>
      <vt:lpstr>ＭＳ Ｐゴシック</vt:lpstr>
      <vt:lpstr>Wingdings</vt:lpstr>
      <vt:lpstr>Arial</vt:lpstr>
      <vt:lpstr>CA_World2015_Employee_Template_v1</vt:lpstr>
      <vt:lpstr>Title - Light Blue</vt:lpstr>
      <vt:lpstr>Title - Light Green</vt:lpstr>
      <vt:lpstr>Title - Pink</vt:lpstr>
      <vt:lpstr>Title - Orange</vt:lpstr>
      <vt:lpstr>More Info - Light Blue</vt:lpstr>
      <vt:lpstr>More Info - Light Green</vt:lpstr>
      <vt:lpstr>More Info - Pink</vt:lpstr>
      <vt:lpstr>More Info - Orange</vt:lpstr>
      <vt:lpstr>Speaker Presentation Edits Sign-Off Sheet  </vt:lpstr>
      <vt:lpstr>Modernizing the Mainframe With APIs and CA API Management</vt:lpstr>
      <vt:lpstr>PowerPoint Presentation</vt:lpstr>
      <vt:lpstr>Abstract</vt:lpstr>
      <vt:lpstr>Agenda</vt:lpstr>
      <vt:lpstr>About Us</vt:lpstr>
      <vt:lpstr>Once Upon a Time ...</vt:lpstr>
      <vt:lpstr>The Brave New World</vt:lpstr>
      <vt:lpstr>How?</vt:lpstr>
      <vt:lpstr>CA API Management With SEC4YOU TAPIOCA Plugin</vt:lpstr>
      <vt:lpstr>CA API Management With SEC4YOU TAPIOCA Plugin</vt:lpstr>
      <vt:lpstr>Demo Overview</vt:lpstr>
      <vt:lpstr>Enhanced Security</vt:lpstr>
      <vt:lpstr>Summary</vt:lpstr>
      <vt:lpstr>Questions?</vt:lpstr>
      <vt:lpstr>Recommended Sessions</vt:lpstr>
      <vt:lpstr>Must See Demos</vt:lpstr>
      <vt:lpstr>Thank you.</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Speaker Presentation Edits Sign-Off Sheet  </dc:title>
  <dc:creator/>
  <cp:lastModifiedBy/>
  <cp:revision>3</cp:revision>
  <cp:lastPrinted>2016-10-18T02:43:31Z</cp:lastPrinted>
  <dcterms:created xsi:type="dcterms:W3CDTF">2015-09-02T16:26:22Z</dcterms:created>
  <dcterms:modified xsi:type="dcterms:W3CDTF">2016-11-16T18:03:29Z</dcterms:modified>
</cp:coreProperties>
</file>