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93" r:id="rId5"/>
    <p:sldId id="307" r:id="rId6"/>
    <p:sldId id="308" r:id="rId7"/>
    <p:sldId id="309" r:id="rId8"/>
    <p:sldId id="301" r:id="rId9"/>
    <p:sldId id="302" r:id="rId10"/>
    <p:sldId id="303" r:id="rId11"/>
    <p:sldId id="304" r:id="rId12"/>
    <p:sldId id="305" r:id="rId13"/>
    <p:sldId id="306" r:id="rId14"/>
    <p:sldId id="299" r:id="rId15"/>
    <p:sldId id="298" r:id="rId16"/>
    <p:sldId id="294" r:id="rId17"/>
    <p:sldId id="295" r:id="rId18"/>
    <p:sldId id="296" r:id="rId19"/>
    <p:sldId id="297" r:id="rId20"/>
  </p:sldIdLst>
  <p:sldSz cx="12190413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Rajdhani Medium" panose="02000000000000000000" pitchFamily="2" charset="0"/>
      <p:regular r:id="rId27"/>
    </p:embeddedFont>
    <p:embeddedFont>
      <p:font typeface="Audimat Mono" panose="00000300000000000000" pitchFamily="2" charset="0"/>
      <p:regular r:id="rId28"/>
      <p:bold r:id="rId29"/>
      <p:boldItalic r:id="rId30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CADBBF-847E-4D8E-8BBB-43E074BF25EC}">
          <p14:sldIdLst>
            <p14:sldId id="293"/>
          </p14:sldIdLst>
        </p14:section>
        <p14:section name="CC config update" id="{733C223A-76F8-45D0-A568-EB7835ECB008}">
          <p14:sldIdLst>
            <p14:sldId id="307"/>
            <p14:sldId id="308"/>
            <p14:sldId id="309"/>
          </p14:sldIdLst>
        </p14:section>
        <p14:section name="Technical Categories" id="{4D30573E-12A4-4478-B5E0-A6DEB50FBE8D}">
          <p14:sldIdLst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Commanding" id="{0784F30C-1698-4777-83F8-DB3BBE290BC5}">
          <p14:sldIdLst>
            <p14:sldId id="299"/>
            <p14:sldId id="298"/>
          </p14:sldIdLst>
        </p14:section>
        <p14:section name="Endpoint call" id="{B22F969A-F26B-44B2-A791-8455A3EAC8B4}">
          <p14:sldIdLst>
            <p14:sldId id="294"/>
            <p14:sldId id="295"/>
          </p14:sldIdLst>
        </p14:section>
        <p14:section name="Shopfloor testmode" id="{02DE59A6-199F-4E15-9948-5A1201954A7A}">
          <p14:sldIdLst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">
          <p15:clr>
            <a:srgbClr val="A4A3A4"/>
          </p15:clr>
        </p15:guide>
        <p15:guide id="2" orient="horz" pos="906">
          <p15:clr>
            <a:srgbClr val="A4A3A4"/>
          </p15:clr>
        </p15:guide>
        <p15:guide id="3" orient="horz" pos="1080">
          <p15:clr>
            <a:srgbClr val="A4A3A4"/>
          </p15:clr>
        </p15:guide>
        <p15:guide id="4" orient="horz" pos="3960">
          <p15:clr>
            <a:srgbClr val="A4A3A4"/>
          </p15:clr>
        </p15:guide>
        <p15:guide id="5" pos="7501">
          <p15:clr>
            <a:srgbClr val="A4A3A4"/>
          </p15:clr>
        </p15:guide>
        <p15:guide id="6" pos="188">
          <p15:clr>
            <a:srgbClr val="A4A3A4"/>
          </p15:clr>
        </p15:guide>
        <p15:guide id="7" pos="3748">
          <p15:clr>
            <a:srgbClr val="A4A3A4"/>
          </p15:clr>
        </p15:guide>
        <p15:guide id="8" pos="39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4" d="100"/>
          <a:sy n="114" d="100"/>
        </p:scale>
        <p:origin x="773" y="96"/>
      </p:cViewPr>
      <p:guideLst>
        <p:guide orient="horz" pos="180"/>
        <p:guide orient="horz" pos="906"/>
        <p:guide orient="horz" pos="1080"/>
        <p:guide orient="horz" pos="3960"/>
        <p:guide pos="7501"/>
        <p:guide pos="188"/>
        <p:guide pos="3748"/>
        <p:guide pos="39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9" d="100"/>
          <a:sy n="109" d="100"/>
        </p:scale>
        <p:origin x="-518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360DC2-2E92-4806-827C-9A18FB70C88F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C3C4094-EECE-49F2-9D01-F3169CB37A5B}">
      <dgm:prSet phldrT="[Text]"/>
      <dgm:spPr/>
      <dgm:t>
        <a:bodyPr/>
        <a:lstStyle/>
        <a:p>
          <a:r>
            <a:rPr lang="en-US" dirty="0" err="1"/>
            <a:t>ProcessData</a:t>
          </a:r>
          <a:endParaRPr lang="en-US" dirty="0"/>
        </a:p>
      </dgm:t>
    </dgm:pt>
    <dgm:pt modelId="{F562883F-4143-4EA1-AD0D-55099B151195}" type="parTrans" cxnId="{7FC25AF9-1B61-4806-913C-F287C608E1DB}">
      <dgm:prSet/>
      <dgm:spPr/>
      <dgm:t>
        <a:bodyPr/>
        <a:lstStyle/>
        <a:p>
          <a:endParaRPr lang="en-US"/>
        </a:p>
      </dgm:t>
    </dgm:pt>
    <dgm:pt modelId="{4D40244E-CE13-4B8F-99A8-313659CCDA27}" type="sibTrans" cxnId="{7FC25AF9-1B61-4806-913C-F287C608E1DB}">
      <dgm:prSet/>
      <dgm:spPr/>
      <dgm:t>
        <a:bodyPr/>
        <a:lstStyle/>
        <a:p>
          <a:endParaRPr lang="en-US"/>
        </a:p>
      </dgm:t>
    </dgm:pt>
    <dgm:pt modelId="{2D1E669F-18A9-4A74-9890-45222657275B}">
      <dgm:prSet phldrT="[Text]"/>
      <dgm:spPr/>
      <dgm:t>
        <a:bodyPr/>
        <a:lstStyle/>
        <a:p>
          <a:r>
            <a:rPr lang="en-US" dirty="0"/>
            <a:t>Softkeys</a:t>
          </a:r>
        </a:p>
      </dgm:t>
    </dgm:pt>
    <dgm:pt modelId="{C4BC8648-7FEC-4EF4-A55E-458AC81A4771}" type="parTrans" cxnId="{6C7467BC-71EE-469B-A1A7-4C60C99CAE27}">
      <dgm:prSet/>
      <dgm:spPr/>
      <dgm:t>
        <a:bodyPr/>
        <a:lstStyle/>
        <a:p>
          <a:endParaRPr lang="en-US"/>
        </a:p>
      </dgm:t>
    </dgm:pt>
    <dgm:pt modelId="{79A6A0EE-8023-4BE0-81EE-A1FACC3A1B9A}" type="sibTrans" cxnId="{6C7467BC-71EE-469B-A1A7-4C60C99CAE27}">
      <dgm:prSet/>
      <dgm:spPr/>
      <dgm:t>
        <a:bodyPr/>
        <a:lstStyle/>
        <a:p>
          <a:endParaRPr lang="en-US"/>
        </a:p>
      </dgm:t>
    </dgm:pt>
    <dgm:pt modelId="{26AC795D-8177-4F5F-9C06-97D86DA279BD}">
      <dgm:prSet phldrT="[Text]"/>
      <dgm:spPr/>
      <dgm:t>
        <a:bodyPr/>
        <a:lstStyle/>
        <a:p>
          <a:r>
            <a:rPr lang="en-US" dirty="0" err="1"/>
            <a:t>ProductionData</a:t>
          </a:r>
          <a:endParaRPr lang="en-US" dirty="0"/>
        </a:p>
      </dgm:t>
    </dgm:pt>
    <dgm:pt modelId="{B53DEBC3-E8C1-4680-8D03-9A5F384529A0}" type="parTrans" cxnId="{D8D3005D-388A-43D0-9109-34D696E7E695}">
      <dgm:prSet/>
      <dgm:spPr/>
      <dgm:t>
        <a:bodyPr/>
        <a:lstStyle/>
        <a:p>
          <a:endParaRPr lang="en-US"/>
        </a:p>
      </dgm:t>
    </dgm:pt>
    <dgm:pt modelId="{822DB8E5-3434-4298-A8CF-BB19BAAE3A3E}" type="sibTrans" cxnId="{D8D3005D-388A-43D0-9109-34D696E7E695}">
      <dgm:prSet/>
      <dgm:spPr/>
      <dgm:t>
        <a:bodyPr/>
        <a:lstStyle/>
        <a:p>
          <a:endParaRPr lang="en-US"/>
        </a:p>
      </dgm:t>
    </dgm:pt>
    <dgm:pt modelId="{259F1949-15EF-4307-B2AF-CE80EA548A39}">
      <dgm:prSet phldrT="[Text]"/>
      <dgm:spPr/>
      <dgm:t>
        <a:bodyPr/>
        <a:lstStyle/>
        <a:p>
          <a:r>
            <a:rPr lang="en-US" dirty="0"/>
            <a:t>Work piece information</a:t>
          </a:r>
        </a:p>
      </dgm:t>
    </dgm:pt>
    <dgm:pt modelId="{8D886394-627B-4A4E-99BF-B9FA8878D22F}" type="parTrans" cxnId="{17CF7FEA-F390-46C2-9ADA-EA3D07465F46}">
      <dgm:prSet/>
      <dgm:spPr/>
      <dgm:t>
        <a:bodyPr/>
        <a:lstStyle/>
        <a:p>
          <a:endParaRPr lang="en-US"/>
        </a:p>
      </dgm:t>
    </dgm:pt>
    <dgm:pt modelId="{56C952A5-3622-4B43-864D-3388F440DA95}" type="sibTrans" cxnId="{17CF7FEA-F390-46C2-9ADA-EA3D07465F46}">
      <dgm:prSet/>
      <dgm:spPr/>
      <dgm:t>
        <a:bodyPr/>
        <a:lstStyle/>
        <a:p>
          <a:endParaRPr lang="en-US"/>
        </a:p>
      </dgm:t>
    </dgm:pt>
    <dgm:pt modelId="{F297DF94-8EBE-4DDC-BDDC-A7739E2B9650}">
      <dgm:prSet phldrT="[Text]"/>
      <dgm:spPr/>
      <dgm:t>
        <a:bodyPr/>
        <a:lstStyle/>
        <a:p>
          <a:r>
            <a:rPr lang="en-US" dirty="0"/>
            <a:t>Order information</a:t>
          </a:r>
        </a:p>
      </dgm:t>
    </dgm:pt>
    <dgm:pt modelId="{19B790DA-38CF-4B4C-B8F0-92B928F6A4A2}" type="parTrans" cxnId="{F5693311-BC97-4FA9-A889-10F09733C399}">
      <dgm:prSet/>
      <dgm:spPr/>
      <dgm:t>
        <a:bodyPr/>
        <a:lstStyle/>
        <a:p>
          <a:endParaRPr lang="en-US"/>
        </a:p>
      </dgm:t>
    </dgm:pt>
    <dgm:pt modelId="{9E6C0C84-F438-42C5-9BF6-8A38BB74BA84}" type="sibTrans" cxnId="{F5693311-BC97-4FA9-A889-10F09733C399}">
      <dgm:prSet/>
      <dgm:spPr/>
      <dgm:t>
        <a:bodyPr/>
        <a:lstStyle/>
        <a:p>
          <a:endParaRPr lang="en-US"/>
        </a:p>
      </dgm:t>
    </dgm:pt>
    <dgm:pt modelId="{143F5394-179D-474F-B078-20A3AA253D0B}">
      <dgm:prSet phldrT="[Text]"/>
      <dgm:spPr/>
      <dgm:t>
        <a:bodyPr/>
        <a:lstStyle/>
        <a:p>
          <a:r>
            <a:rPr lang="en-US" dirty="0" err="1"/>
            <a:t>ServiceData</a:t>
          </a:r>
          <a:endParaRPr lang="en-US" dirty="0"/>
        </a:p>
      </dgm:t>
    </dgm:pt>
    <dgm:pt modelId="{AC5BD509-FBD4-4482-BFAC-8FF584A9CE9C}" type="parTrans" cxnId="{20F0999E-2463-4E4C-B628-079392BC9CCB}">
      <dgm:prSet/>
      <dgm:spPr/>
      <dgm:t>
        <a:bodyPr/>
        <a:lstStyle/>
        <a:p>
          <a:endParaRPr lang="en-US"/>
        </a:p>
      </dgm:t>
    </dgm:pt>
    <dgm:pt modelId="{66119EB3-94AF-4B9A-82E5-B0C35883DFC0}" type="sibTrans" cxnId="{20F0999E-2463-4E4C-B628-079392BC9CCB}">
      <dgm:prSet/>
      <dgm:spPr/>
      <dgm:t>
        <a:bodyPr/>
        <a:lstStyle/>
        <a:p>
          <a:endParaRPr lang="en-US"/>
        </a:p>
      </dgm:t>
    </dgm:pt>
    <dgm:pt modelId="{27BF0877-600B-4DCB-BDA5-A0DAA2C51800}">
      <dgm:prSet phldrT="[Text]"/>
      <dgm:spPr/>
      <dgm:t>
        <a:bodyPr/>
        <a:lstStyle/>
        <a:p>
          <a:r>
            <a:rPr lang="en-US" dirty="0"/>
            <a:t>Usage data (statistics)</a:t>
          </a:r>
        </a:p>
      </dgm:t>
    </dgm:pt>
    <dgm:pt modelId="{84D46623-F92F-4975-9BCD-58A70F0F7208}" type="parTrans" cxnId="{117280E4-6E8A-4246-923B-92F92133C864}">
      <dgm:prSet/>
      <dgm:spPr/>
      <dgm:t>
        <a:bodyPr/>
        <a:lstStyle/>
        <a:p>
          <a:endParaRPr lang="en-US"/>
        </a:p>
      </dgm:t>
    </dgm:pt>
    <dgm:pt modelId="{611B627B-167E-462D-9923-D8277F921094}" type="sibTrans" cxnId="{117280E4-6E8A-4246-923B-92F92133C864}">
      <dgm:prSet/>
      <dgm:spPr/>
      <dgm:t>
        <a:bodyPr/>
        <a:lstStyle/>
        <a:p>
          <a:endParaRPr lang="en-US"/>
        </a:p>
      </dgm:t>
    </dgm:pt>
    <dgm:pt modelId="{2F1C4DF0-5CF9-4BE7-9454-0F1751386A9A}">
      <dgm:prSet phldrT="[Text]"/>
      <dgm:spPr/>
      <dgm:t>
        <a:bodyPr/>
        <a:lstStyle/>
        <a:p>
          <a:r>
            <a:rPr lang="en-US" dirty="0"/>
            <a:t>Maintenance information</a:t>
          </a:r>
        </a:p>
      </dgm:t>
    </dgm:pt>
    <dgm:pt modelId="{A8A077D3-EEA7-4693-A10D-88029F193C57}" type="parTrans" cxnId="{B3D94F40-6F70-476C-8F46-6D90CF03A2B6}">
      <dgm:prSet/>
      <dgm:spPr/>
      <dgm:t>
        <a:bodyPr/>
        <a:lstStyle/>
        <a:p>
          <a:endParaRPr lang="en-US"/>
        </a:p>
      </dgm:t>
    </dgm:pt>
    <dgm:pt modelId="{C5B396F2-EBD8-463F-8978-94E87CC781AD}" type="sibTrans" cxnId="{B3D94F40-6F70-476C-8F46-6D90CF03A2B6}">
      <dgm:prSet/>
      <dgm:spPr/>
      <dgm:t>
        <a:bodyPr/>
        <a:lstStyle/>
        <a:p>
          <a:endParaRPr lang="en-US"/>
        </a:p>
      </dgm:t>
    </dgm:pt>
    <dgm:pt modelId="{94D0897D-475B-4D4D-80CB-B3ADFEFF99C7}">
      <dgm:prSet phldrT="[Text]"/>
      <dgm:spPr/>
      <dgm:t>
        <a:bodyPr/>
        <a:lstStyle/>
        <a:p>
          <a:r>
            <a:rPr lang="en-US" dirty="0" err="1"/>
            <a:t>AssetData</a:t>
          </a:r>
          <a:endParaRPr lang="en-US" dirty="0"/>
        </a:p>
      </dgm:t>
    </dgm:pt>
    <dgm:pt modelId="{9E573E3C-C966-41C0-827A-EB6FA5DBD73A}" type="parTrans" cxnId="{D8990F72-84F7-4D28-9045-EBBAF7AE8FC0}">
      <dgm:prSet/>
      <dgm:spPr/>
      <dgm:t>
        <a:bodyPr/>
        <a:lstStyle/>
        <a:p>
          <a:endParaRPr lang="en-US"/>
        </a:p>
      </dgm:t>
    </dgm:pt>
    <dgm:pt modelId="{B9DCB080-012E-426C-8B54-FE43C1264B2F}" type="sibTrans" cxnId="{D8990F72-84F7-4D28-9045-EBBAF7AE8FC0}">
      <dgm:prSet/>
      <dgm:spPr/>
      <dgm:t>
        <a:bodyPr/>
        <a:lstStyle/>
        <a:p>
          <a:endParaRPr lang="en-US"/>
        </a:p>
      </dgm:t>
    </dgm:pt>
    <dgm:pt modelId="{A3D5F98D-8740-4A7B-A8FC-773516D83D18}">
      <dgm:prSet phldrT="[Text]"/>
      <dgm:spPr/>
      <dgm:t>
        <a:bodyPr/>
        <a:lstStyle/>
        <a:p>
          <a:r>
            <a:rPr lang="en-US" dirty="0" err="1"/>
            <a:t>ConditionData</a:t>
          </a:r>
          <a:endParaRPr lang="en-US" dirty="0"/>
        </a:p>
      </dgm:t>
    </dgm:pt>
    <dgm:pt modelId="{97329B53-B633-4D6F-B8E7-CD8E335B12CC}" type="parTrans" cxnId="{BF3DC366-78C2-4ACC-A810-20C073D4E70E}">
      <dgm:prSet/>
      <dgm:spPr/>
      <dgm:t>
        <a:bodyPr/>
        <a:lstStyle/>
        <a:p>
          <a:endParaRPr lang="en-US"/>
        </a:p>
      </dgm:t>
    </dgm:pt>
    <dgm:pt modelId="{11F71919-B263-421E-8E0F-8227403CA3EE}" type="sibTrans" cxnId="{BF3DC366-78C2-4ACC-A810-20C073D4E70E}">
      <dgm:prSet/>
      <dgm:spPr/>
      <dgm:t>
        <a:bodyPr/>
        <a:lstStyle/>
        <a:p>
          <a:endParaRPr lang="en-US"/>
        </a:p>
      </dgm:t>
    </dgm:pt>
    <dgm:pt modelId="{5EF644DF-7BC4-48D4-9598-085DF67C52FC}">
      <dgm:prSet phldrT="[Text]"/>
      <dgm:spPr/>
      <dgm:t>
        <a:bodyPr/>
        <a:lstStyle/>
        <a:p>
          <a:r>
            <a:rPr lang="en-US" dirty="0"/>
            <a:t>Configuration of a machine</a:t>
          </a:r>
        </a:p>
      </dgm:t>
    </dgm:pt>
    <dgm:pt modelId="{0E2A8EBA-5CC3-4E2C-80A3-6571553413B6}" type="parTrans" cxnId="{3A2E0483-8C7C-48E4-82DE-E3D885EA950F}">
      <dgm:prSet/>
      <dgm:spPr/>
      <dgm:t>
        <a:bodyPr/>
        <a:lstStyle/>
        <a:p>
          <a:endParaRPr lang="en-US"/>
        </a:p>
      </dgm:t>
    </dgm:pt>
    <dgm:pt modelId="{4FA883EF-1311-4245-86E9-99BBDF62235A}" type="sibTrans" cxnId="{3A2E0483-8C7C-48E4-82DE-E3D885EA950F}">
      <dgm:prSet/>
      <dgm:spPr/>
      <dgm:t>
        <a:bodyPr/>
        <a:lstStyle/>
        <a:p>
          <a:endParaRPr lang="en-US"/>
        </a:p>
      </dgm:t>
    </dgm:pt>
    <dgm:pt modelId="{351CCC7D-2EEA-4E56-9AD7-AEFD5AC0AC80}">
      <dgm:prSet phldrT="[Text]"/>
      <dgm:spPr/>
      <dgm:t>
        <a:bodyPr/>
        <a:lstStyle/>
        <a:p>
          <a:r>
            <a:rPr lang="en-US" dirty="0"/>
            <a:t>Geometric data of a tool</a:t>
          </a:r>
        </a:p>
      </dgm:t>
    </dgm:pt>
    <dgm:pt modelId="{3FB44295-4C51-4808-8524-296C39080B1F}" type="parTrans" cxnId="{49A2DB7A-99E1-4867-A505-F97DE5CE8F2B}">
      <dgm:prSet/>
      <dgm:spPr/>
      <dgm:t>
        <a:bodyPr/>
        <a:lstStyle/>
        <a:p>
          <a:endParaRPr lang="en-US"/>
        </a:p>
      </dgm:t>
    </dgm:pt>
    <dgm:pt modelId="{1F28F80A-AB6A-43EE-B141-9D3DCAA901ED}" type="sibTrans" cxnId="{49A2DB7A-99E1-4867-A505-F97DE5CE8F2B}">
      <dgm:prSet/>
      <dgm:spPr/>
      <dgm:t>
        <a:bodyPr/>
        <a:lstStyle/>
        <a:p>
          <a:endParaRPr lang="en-US"/>
        </a:p>
      </dgm:t>
    </dgm:pt>
    <dgm:pt modelId="{0B8967C6-7413-4CFB-8F67-7192326825E3}">
      <dgm:prSet phldrT="[Text]"/>
      <dgm:spPr/>
      <dgm:t>
        <a:bodyPr/>
        <a:lstStyle/>
        <a:p>
          <a:r>
            <a:rPr lang="en-US" dirty="0"/>
            <a:t>Master data of an asset</a:t>
          </a:r>
        </a:p>
      </dgm:t>
    </dgm:pt>
    <dgm:pt modelId="{D2B7EB4C-49D5-4A53-B72B-29D216122426}" type="parTrans" cxnId="{B0F20705-5C9C-44D7-ACB2-F72BAABCD744}">
      <dgm:prSet/>
      <dgm:spPr/>
      <dgm:t>
        <a:bodyPr/>
        <a:lstStyle/>
        <a:p>
          <a:endParaRPr lang="en-US"/>
        </a:p>
      </dgm:t>
    </dgm:pt>
    <dgm:pt modelId="{407CA443-A3AF-4B00-89F4-0A9331B4D81C}" type="sibTrans" cxnId="{B0F20705-5C9C-44D7-ACB2-F72BAABCD744}">
      <dgm:prSet/>
      <dgm:spPr/>
      <dgm:t>
        <a:bodyPr/>
        <a:lstStyle/>
        <a:p>
          <a:endParaRPr lang="en-US"/>
        </a:p>
      </dgm:t>
    </dgm:pt>
    <dgm:pt modelId="{E09CE6EF-F892-41F5-BFD2-211D35B25CFA}">
      <dgm:prSet phldrT="[Text]"/>
      <dgm:spPr/>
      <dgm:t>
        <a:bodyPr/>
        <a:lstStyle/>
        <a:p>
          <a:r>
            <a:rPr lang="en-US" dirty="0"/>
            <a:t>Warnings</a:t>
          </a:r>
        </a:p>
      </dgm:t>
    </dgm:pt>
    <dgm:pt modelId="{15128C24-1CD5-4063-AB23-7D6FBE80E9DE}" type="parTrans" cxnId="{65D96439-C31D-4612-AA10-7993B0D2D4B9}">
      <dgm:prSet/>
      <dgm:spPr/>
      <dgm:t>
        <a:bodyPr/>
        <a:lstStyle/>
        <a:p>
          <a:endParaRPr lang="en-US"/>
        </a:p>
      </dgm:t>
    </dgm:pt>
    <dgm:pt modelId="{68C3FDE0-3F02-4B92-A906-15E1E124719A}" type="sibTrans" cxnId="{65D96439-C31D-4612-AA10-7993B0D2D4B9}">
      <dgm:prSet/>
      <dgm:spPr/>
      <dgm:t>
        <a:bodyPr/>
        <a:lstStyle/>
        <a:p>
          <a:endParaRPr lang="en-US"/>
        </a:p>
      </dgm:t>
    </dgm:pt>
    <dgm:pt modelId="{4690E146-F2AF-4FD1-83EE-501DC5378389}">
      <dgm:prSet phldrT="[Text]"/>
      <dgm:spPr/>
      <dgm:t>
        <a:bodyPr/>
        <a:lstStyle/>
        <a:p>
          <a:r>
            <a:rPr lang="en-US" dirty="0"/>
            <a:t>Errors</a:t>
          </a:r>
        </a:p>
      </dgm:t>
    </dgm:pt>
    <dgm:pt modelId="{C572DFAE-F23D-4C3F-AF7A-00E4C8964467}" type="parTrans" cxnId="{4A27BDBB-2FB8-4B11-9DCB-E44C2C41F1CC}">
      <dgm:prSet/>
      <dgm:spPr/>
      <dgm:t>
        <a:bodyPr/>
        <a:lstStyle/>
        <a:p>
          <a:endParaRPr lang="en-US"/>
        </a:p>
      </dgm:t>
    </dgm:pt>
    <dgm:pt modelId="{68727B07-0CB4-4511-9BC7-9BC8A03FB4DE}" type="sibTrans" cxnId="{4A27BDBB-2FB8-4B11-9DCB-E44C2C41F1CC}">
      <dgm:prSet/>
      <dgm:spPr/>
      <dgm:t>
        <a:bodyPr/>
        <a:lstStyle/>
        <a:p>
          <a:endParaRPr lang="en-US"/>
        </a:p>
      </dgm:t>
    </dgm:pt>
    <dgm:pt modelId="{37D969C4-3854-4554-BFD3-B0528C4AA0B7}">
      <dgm:prSet phldrT="[Text]"/>
      <dgm:spPr/>
      <dgm:t>
        <a:bodyPr/>
        <a:lstStyle/>
        <a:p>
          <a:r>
            <a:rPr lang="en-US" dirty="0"/>
            <a:t>Actions</a:t>
          </a:r>
        </a:p>
      </dgm:t>
    </dgm:pt>
    <dgm:pt modelId="{A9846C90-CC62-439D-8250-362920430B48}" type="parTrans" cxnId="{183135BF-148F-4E7D-8FCC-4CB3EE763F6B}">
      <dgm:prSet/>
      <dgm:spPr/>
      <dgm:t>
        <a:bodyPr/>
        <a:lstStyle/>
        <a:p>
          <a:endParaRPr lang="en-US"/>
        </a:p>
      </dgm:t>
    </dgm:pt>
    <dgm:pt modelId="{42977FFE-B644-4643-AAF7-46C5CBDBD9F7}" type="sibTrans" cxnId="{183135BF-148F-4E7D-8FCC-4CB3EE763F6B}">
      <dgm:prSet/>
      <dgm:spPr/>
      <dgm:t>
        <a:bodyPr/>
        <a:lstStyle/>
        <a:p>
          <a:endParaRPr lang="en-US"/>
        </a:p>
      </dgm:t>
    </dgm:pt>
    <dgm:pt modelId="{5030B00D-B13E-42CB-8577-461336CA1268}">
      <dgm:prSet phldrT="[Text]"/>
      <dgm:spPr/>
      <dgm:t>
        <a:bodyPr/>
        <a:lstStyle/>
        <a:p>
          <a:r>
            <a:rPr lang="en-US" dirty="0"/>
            <a:t>Current state and values</a:t>
          </a:r>
        </a:p>
      </dgm:t>
    </dgm:pt>
    <dgm:pt modelId="{1E2A7A58-4E62-4774-8DD8-2482543E20C8}" type="parTrans" cxnId="{07CA7514-63C2-4D3D-B853-728E19C7DD4F}">
      <dgm:prSet/>
      <dgm:spPr/>
      <dgm:t>
        <a:bodyPr/>
        <a:lstStyle/>
        <a:p>
          <a:endParaRPr lang="en-US"/>
        </a:p>
      </dgm:t>
    </dgm:pt>
    <dgm:pt modelId="{24E3B11D-4EB5-4185-A6C2-B2C4530FA1C1}" type="sibTrans" cxnId="{07CA7514-63C2-4D3D-B853-728E19C7DD4F}">
      <dgm:prSet/>
      <dgm:spPr/>
      <dgm:t>
        <a:bodyPr/>
        <a:lstStyle/>
        <a:p>
          <a:endParaRPr lang="en-US"/>
        </a:p>
      </dgm:t>
    </dgm:pt>
    <dgm:pt modelId="{D6674DB1-CB17-4509-8E2A-627BDA37FE70}">
      <dgm:prSet phldrT="[Text]"/>
      <dgm:spPr/>
      <dgm:t>
        <a:bodyPr/>
        <a:lstStyle/>
        <a:p>
          <a:r>
            <a:rPr lang="en-US" dirty="0"/>
            <a:t>Job information</a:t>
          </a:r>
        </a:p>
      </dgm:t>
    </dgm:pt>
    <dgm:pt modelId="{E48DE03D-B407-480F-8FBE-EDC17B34E6CC}" type="parTrans" cxnId="{B7A62691-E512-420A-B2F5-CBDB1336D706}">
      <dgm:prSet/>
      <dgm:spPr/>
      <dgm:t>
        <a:bodyPr/>
        <a:lstStyle/>
        <a:p>
          <a:endParaRPr lang="en-US"/>
        </a:p>
      </dgm:t>
    </dgm:pt>
    <dgm:pt modelId="{57495894-F420-4A04-91B9-FFA6251D42BF}" type="sibTrans" cxnId="{B7A62691-E512-420A-B2F5-CBDB1336D706}">
      <dgm:prSet/>
      <dgm:spPr/>
      <dgm:t>
        <a:bodyPr/>
        <a:lstStyle/>
        <a:p>
          <a:endParaRPr lang="en-US"/>
        </a:p>
      </dgm:t>
    </dgm:pt>
    <dgm:pt modelId="{6E509439-C2B6-4C41-85F5-A836DA2D57AA}">
      <dgm:prSet phldrT="[Text]"/>
      <dgm:spPr/>
      <dgm:t>
        <a:bodyPr/>
        <a:lstStyle/>
        <a:p>
          <a:r>
            <a:rPr lang="en-US" dirty="0"/>
            <a:t>Recipes</a:t>
          </a:r>
        </a:p>
      </dgm:t>
    </dgm:pt>
    <dgm:pt modelId="{302988DD-34F0-4C72-A576-3E9CD1E909FC}" type="parTrans" cxnId="{5A45E37A-F47B-4AAC-84CB-B30381466493}">
      <dgm:prSet/>
      <dgm:spPr/>
      <dgm:t>
        <a:bodyPr/>
        <a:lstStyle/>
        <a:p>
          <a:endParaRPr lang="en-US"/>
        </a:p>
      </dgm:t>
    </dgm:pt>
    <dgm:pt modelId="{8CDD00A2-3344-4BEE-AE32-FD082FFBD72F}" type="sibTrans" cxnId="{5A45E37A-F47B-4AAC-84CB-B30381466493}">
      <dgm:prSet/>
      <dgm:spPr/>
      <dgm:t>
        <a:bodyPr/>
        <a:lstStyle/>
        <a:p>
          <a:endParaRPr lang="en-US"/>
        </a:p>
      </dgm:t>
    </dgm:pt>
    <dgm:pt modelId="{160439DF-6167-4A3E-B49D-BA6BB67EF600}">
      <dgm:prSet phldrT="[Text]"/>
      <dgm:spPr/>
      <dgm:t>
        <a:bodyPr/>
        <a:lstStyle/>
        <a:p>
          <a:r>
            <a:rPr lang="en-US" dirty="0"/>
            <a:t>Sensor data</a:t>
          </a:r>
        </a:p>
      </dgm:t>
    </dgm:pt>
    <dgm:pt modelId="{FC2C10B7-62C5-427E-8FF0-1ED935354AD8}" type="parTrans" cxnId="{B3F134AD-D9AA-4A3D-A120-B790530575AE}">
      <dgm:prSet/>
      <dgm:spPr/>
      <dgm:t>
        <a:bodyPr/>
        <a:lstStyle/>
        <a:p>
          <a:endParaRPr lang="en-US"/>
        </a:p>
      </dgm:t>
    </dgm:pt>
    <dgm:pt modelId="{3075F021-C5A2-4D63-B46A-5658924F211E}" type="sibTrans" cxnId="{B3F134AD-D9AA-4A3D-A120-B790530575AE}">
      <dgm:prSet/>
      <dgm:spPr/>
      <dgm:t>
        <a:bodyPr/>
        <a:lstStyle/>
        <a:p>
          <a:endParaRPr lang="en-US"/>
        </a:p>
      </dgm:t>
    </dgm:pt>
    <dgm:pt modelId="{66477D73-6CBB-45EE-B5F0-B56C2062B96A}" type="pres">
      <dgm:prSet presAssocID="{C8360DC2-2E92-4806-827C-9A18FB70C88F}" presName="Name0" presStyleCnt="0">
        <dgm:presLayoutVars>
          <dgm:dir/>
          <dgm:animLvl val="lvl"/>
          <dgm:resizeHandles val="exact"/>
        </dgm:presLayoutVars>
      </dgm:prSet>
      <dgm:spPr/>
    </dgm:pt>
    <dgm:pt modelId="{0CA26977-0BE4-4C8D-8D2F-19AD4B506647}" type="pres">
      <dgm:prSet presAssocID="{94D0897D-475B-4D4D-80CB-B3ADFEFF99C7}" presName="composite" presStyleCnt="0"/>
      <dgm:spPr/>
    </dgm:pt>
    <dgm:pt modelId="{C142B9C0-623F-4C32-9430-4C46B7282989}" type="pres">
      <dgm:prSet presAssocID="{94D0897D-475B-4D4D-80CB-B3ADFEFF99C7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1F75190D-6991-47D4-9AF1-94E2DAD9DEFB}" type="pres">
      <dgm:prSet presAssocID="{94D0897D-475B-4D4D-80CB-B3ADFEFF99C7}" presName="desTx" presStyleLbl="alignAccFollowNode1" presStyleIdx="0" presStyleCnt="5">
        <dgm:presLayoutVars>
          <dgm:bulletEnabled val="1"/>
        </dgm:presLayoutVars>
      </dgm:prSet>
      <dgm:spPr/>
    </dgm:pt>
    <dgm:pt modelId="{952E7393-E5D5-4624-A56B-C5D523DB8D00}" type="pres">
      <dgm:prSet presAssocID="{B9DCB080-012E-426C-8B54-FE43C1264B2F}" presName="space" presStyleCnt="0"/>
      <dgm:spPr/>
    </dgm:pt>
    <dgm:pt modelId="{DD485088-60A9-4274-8B52-EB5398BECE0C}" type="pres">
      <dgm:prSet presAssocID="{A3D5F98D-8740-4A7B-A8FC-773516D83D18}" presName="composite" presStyleCnt="0"/>
      <dgm:spPr/>
    </dgm:pt>
    <dgm:pt modelId="{AFCB0B96-3359-4974-9581-F5E403B9278D}" type="pres">
      <dgm:prSet presAssocID="{A3D5F98D-8740-4A7B-A8FC-773516D83D18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95AB5ECF-BE30-4AE4-B90C-E34D294A917B}" type="pres">
      <dgm:prSet presAssocID="{A3D5F98D-8740-4A7B-A8FC-773516D83D18}" presName="desTx" presStyleLbl="alignAccFollowNode1" presStyleIdx="1" presStyleCnt="5">
        <dgm:presLayoutVars>
          <dgm:bulletEnabled val="1"/>
        </dgm:presLayoutVars>
      </dgm:prSet>
      <dgm:spPr/>
    </dgm:pt>
    <dgm:pt modelId="{7B1EE6E8-AC87-4F46-813D-E55EDB0B5A3F}" type="pres">
      <dgm:prSet presAssocID="{11F71919-B263-421E-8E0F-8227403CA3EE}" presName="space" presStyleCnt="0"/>
      <dgm:spPr/>
    </dgm:pt>
    <dgm:pt modelId="{EE17A891-604E-4E75-8DF8-7CC858E95087}" type="pres">
      <dgm:prSet presAssocID="{BC3C4094-EECE-49F2-9D01-F3169CB37A5B}" presName="composite" presStyleCnt="0"/>
      <dgm:spPr/>
    </dgm:pt>
    <dgm:pt modelId="{786AEF67-A080-481E-938F-BC420AE6616E}" type="pres">
      <dgm:prSet presAssocID="{BC3C4094-EECE-49F2-9D01-F3169CB37A5B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828FC8BB-B3A0-4F0B-AD47-562F529B6D3F}" type="pres">
      <dgm:prSet presAssocID="{BC3C4094-EECE-49F2-9D01-F3169CB37A5B}" presName="desTx" presStyleLbl="alignAccFollowNode1" presStyleIdx="2" presStyleCnt="5">
        <dgm:presLayoutVars>
          <dgm:bulletEnabled val="1"/>
        </dgm:presLayoutVars>
      </dgm:prSet>
      <dgm:spPr/>
    </dgm:pt>
    <dgm:pt modelId="{31AC7879-E7C8-4FA9-9805-4B8383424555}" type="pres">
      <dgm:prSet presAssocID="{4D40244E-CE13-4B8F-99A8-313659CCDA27}" presName="space" presStyleCnt="0"/>
      <dgm:spPr/>
    </dgm:pt>
    <dgm:pt modelId="{F2E8DC7C-F881-41DD-B888-0DCB5115D43A}" type="pres">
      <dgm:prSet presAssocID="{26AC795D-8177-4F5F-9C06-97D86DA279BD}" presName="composite" presStyleCnt="0"/>
      <dgm:spPr/>
    </dgm:pt>
    <dgm:pt modelId="{3F137977-1BA3-4900-A3BF-5EA4E7E90B64}" type="pres">
      <dgm:prSet presAssocID="{26AC795D-8177-4F5F-9C06-97D86DA279BD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BA7238BE-4E56-4218-9F31-999DD26E7705}" type="pres">
      <dgm:prSet presAssocID="{26AC795D-8177-4F5F-9C06-97D86DA279BD}" presName="desTx" presStyleLbl="alignAccFollowNode1" presStyleIdx="3" presStyleCnt="5">
        <dgm:presLayoutVars>
          <dgm:bulletEnabled val="1"/>
        </dgm:presLayoutVars>
      </dgm:prSet>
      <dgm:spPr/>
    </dgm:pt>
    <dgm:pt modelId="{FB885F5B-CACE-46DD-8387-C4E9A873C99C}" type="pres">
      <dgm:prSet presAssocID="{822DB8E5-3434-4298-A8CF-BB19BAAE3A3E}" presName="space" presStyleCnt="0"/>
      <dgm:spPr/>
    </dgm:pt>
    <dgm:pt modelId="{A3991CD5-AC0D-42F2-8AB7-723C2F4BC03C}" type="pres">
      <dgm:prSet presAssocID="{143F5394-179D-474F-B078-20A3AA253D0B}" presName="composite" presStyleCnt="0"/>
      <dgm:spPr/>
    </dgm:pt>
    <dgm:pt modelId="{4077450E-EDB3-4480-8072-EAD474CE0A61}" type="pres">
      <dgm:prSet presAssocID="{143F5394-179D-474F-B078-20A3AA253D0B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D58B2156-E42A-455C-B24A-AFEC54EFCFAB}" type="pres">
      <dgm:prSet presAssocID="{143F5394-179D-474F-B078-20A3AA253D0B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B0F20705-5C9C-44D7-ACB2-F72BAABCD744}" srcId="{94D0897D-475B-4D4D-80CB-B3ADFEFF99C7}" destId="{0B8967C6-7413-4CFB-8F67-7192326825E3}" srcOrd="2" destOrd="0" parTransId="{D2B7EB4C-49D5-4A53-B72B-29D216122426}" sibTransId="{407CA443-A3AF-4B00-89F4-0A9331B4D81C}"/>
    <dgm:cxn modelId="{F5693311-BC97-4FA9-A889-10F09733C399}" srcId="{26AC795D-8177-4F5F-9C06-97D86DA279BD}" destId="{F297DF94-8EBE-4DDC-BDDC-A7739E2B9650}" srcOrd="1" destOrd="0" parTransId="{19B790DA-38CF-4B4C-B8F0-92B928F6A4A2}" sibTransId="{9E6C0C84-F438-42C5-9BF6-8A38BB74BA84}"/>
    <dgm:cxn modelId="{07CA7514-63C2-4D3D-B853-728E19C7DD4F}" srcId="{BC3C4094-EECE-49F2-9D01-F3169CB37A5B}" destId="{5030B00D-B13E-42CB-8577-461336CA1268}" srcOrd="1" destOrd="0" parTransId="{1E2A7A58-4E62-4774-8DD8-2482543E20C8}" sibTransId="{24E3B11D-4EB5-4185-A6C2-B2C4530FA1C1}"/>
    <dgm:cxn modelId="{CD077B15-2FE3-4E7E-95BC-EC434AD882DD}" type="presOf" srcId="{E09CE6EF-F892-41F5-BFD2-211D35B25CFA}" destId="{95AB5ECF-BE30-4AE4-B90C-E34D294A917B}" srcOrd="0" destOrd="0" presId="urn:microsoft.com/office/officeart/2005/8/layout/hList1"/>
    <dgm:cxn modelId="{C32A7319-1679-4BA0-8B9E-7AFACAD4B6CC}" type="presOf" srcId="{143F5394-179D-474F-B078-20A3AA253D0B}" destId="{4077450E-EDB3-4480-8072-EAD474CE0A61}" srcOrd="0" destOrd="0" presId="urn:microsoft.com/office/officeart/2005/8/layout/hList1"/>
    <dgm:cxn modelId="{A3152C2F-C042-4E3D-B865-148AB1390178}" type="presOf" srcId="{2D1E669F-18A9-4A74-9890-45222657275B}" destId="{828FC8BB-B3A0-4F0B-AD47-562F529B6D3F}" srcOrd="0" destOrd="0" presId="urn:microsoft.com/office/officeart/2005/8/layout/hList1"/>
    <dgm:cxn modelId="{2162722F-0240-4EF2-8B5C-8B3641A04106}" type="presOf" srcId="{D6674DB1-CB17-4509-8E2A-627BDA37FE70}" destId="{BA7238BE-4E56-4218-9F31-999DD26E7705}" srcOrd="0" destOrd="2" presId="urn:microsoft.com/office/officeart/2005/8/layout/hList1"/>
    <dgm:cxn modelId="{956B902F-F1DD-424B-8B97-90C135C1EE67}" type="presOf" srcId="{BC3C4094-EECE-49F2-9D01-F3169CB37A5B}" destId="{786AEF67-A080-481E-938F-BC420AE6616E}" srcOrd="0" destOrd="0" presId="urn:microsoft.com/office/officeart/2005/8/layout/hList1"/>
    <dgm:cxn modelId="{65D96439-C31D-4612-AA10-7993B0D2D4B9}" srcId="{A3D5F98D-8740-4A7B-A8FC-773516D83D18}" destId="{E09CE6EF-F892-41F5-BFD2-211D35B25CFA}" srcOrd="0" destOrd="0" parTransId="{15128C24-1CD5-4063-AB23-7D6FBE80E9DE}" sibTransId="{68C3FDE0-3F02-4B92-A906-15E1E124719A}"/>
    <dgm:cxn modelId="{B3D94F40-6F70-476C-8F46-6D90CF03A2B6}" srcId="{143F5394-179D-474F-B078-20A3AA253D0B}" destId="{2F1C4DF0-5CF9-4BE7-9454-0F1751386A9A}" srcOrd="1" destOrd="0" parTransId="{A8A077D3-EEA7-4693-A10D-88029F193C57}" sibTransId="{C5B396F2-EBD8-463F-8978-94E87CC781AD}"/>
    <dgm:cxn modelId="{D8D3005D-388A-43D0-9109-34D696E7E695}" srcId="{C8360DC2-2E92-4806-827C-9A18FB70C88F}" destId="{26AC795D-8177-4F5F-9C06-97D86DA279BD}" srcOrd="3" destOrd="0" parTransId="{B53DEBC3-E8C1-4680-8D03-9A5F384529A0}" sibTransId="{822DB8E5-3434-4298-A8CF-BB19BAAE3A3E}"/>
    <dgm:cxn modelId="{026EEA63-C945-4EE1-ABBA-D0D7742A43F7}" type="presOf" srcId="{37D969C4-3854-4554-BFD3-B0528C4AA0B7}" destId="{95AB5ECF-BE30-4AE4-B90C-E34D294A917B}" srcOrd="0" destOrd="2" presId="urn:microsoft.com/office/officeart/2005/8/layout/hList1"/>
    <dgm:cxn modelId="{BF3DC366-78C2-4ACC-A810-20C073D4E70E}" srcId="{C8360DC2-2E92-4806-827C-9A18FB70C88F}" destId="{A3D5F98D-8740-4A7B-A8FC-773516D83D18}" srcOrd="1" destOrd="0" parTransId="{97329B53-B633-4D6F-B8E7-CD8E335B12CC}" sibTransId="{11F71919-B263-421E-8E0F-8227403CA3EE}"/>
    <dgm:cxn modelId="{63B9A049-43F9-44E2-9CEE-D23DE0D8A1F1}" type="presOf" srcId="{4690E146-F2AF-4FD1-83EE-501DC5378389}" destId="{95AB5ECF-BE30-4AE4-B90C-E34D294A917B}" srcOrd="0" destOrd="1" presId="urn:microsoft.com/office/officeart/2005/8/layout/hList1"/>
    <dgm:cxn modelId="{817B894E-0249-4C7D-B61C-C05BC4530BF0}" type="presOf" srcId="{0B8967C6-7413-4CFB-8F67-7192326825E3}" destId="{1F75190D-6991-47D4-9AF1-94E2DAD9DEFB}" srcOrd="0" destOrd="2" presId="urn:microsoft.com/office/officeart/2005/8/layout/hList1"/>
    <dgm:cxn modelId="{85F0ED4E-B641-4DE0-ABC1-CB6630BB1252}" type="presOf" srcId="{5EF644DF-7BC4-48D4-9598-085DF67C52FC}" destId="{1F75190D-6991-47D4-9AF1-94E2DAD9DEFB}" srcOrd="0" destOrd="0" presId="urn:microsoft.com/office/officeart/2005/8/layout/hList1"/>
    <dgm:cxn modelId="{D8990F72-84F7-4D28-9045-EBBAF7AE8FC0}" srcId="{C8360DC2-2E92-4806-827C-9A18FB70C88F}" destId="{94D0897D-475B-4D4D-80CB-B3ADFEFF99C7}" srcOrd="0" destOrd="0" parTransId="{9E573E3C-C966-41C0-827A-EB6FA5DBD73A}" sibTransId="{B9DCB080-012E-426C-8B54-FE43C1264B2F}"/>
    <dgm:cxn modelId="{CB742853-415B-496B-8A68-1197F38D7343}" type="presOf" srcId="{F297DF94-8EBE-4DDC-BDDC-A7739E2B9650}" destId="{BA7238BE-4E56-4218-9F31-999DD26E7705}" srcOrd="0" destOrd="1" presId="urn:microsoft.com/office/officeart/2005/8/layout/hList1"/>
    <dgm:cxn modelId="{B936B055-CC03-4232-8C26-B025958DFB51}" type="presOf" srcId="{6E509439-C2B6-4C41-85F5-A836DA2D57AA}" destId="{BA7238BE-4E56-4218-9F31-999DD26E7705}" srcOrd="0" destOrd="3" presId="urn:microsoft.com/office/officeart/2005/8/layout/hList1"/>
    <dgm:cxn modelId="{49A2DB7A-99E1-4867-A505-F97DE5CE8F2B}" srcId="{94D0897D-475B-4D4D-80CB-B3ADFEFF99C7}" destId="{351CCC7D-2EEA-4E56-9AD7-AEFD5AC0AC80}" srcOrd="1" destOrd="0" parTransId="{3FB44295-4C51-4808-8524-296C39080B1F}" sibTransId="{1F28F80A-AB6A-43EE-B141-9D3DCAA901ED}"/>
    <dgm:cxn modelId="{5A45E37A-F47B-4AAC-84CB-B30381466493}" srcId="{26AC795D-8177-4F5F-9C06-97D86DA279BD}" destId="{6E509439-C2B6-4C41-85F5-A836DA2D57AA}" srcOrd="3" destOrd="0" parTransId="{302988DD-34F0-4C72-A576-3E9CD1E909FC}" sibTransId="{8CDD00A2-3344-4BEE-AE32-FD082FFBD72F}"/>
    <dgm:cxn modelId="{59EFE87F-9083-4861-AFF8-7FE7AAB06F7F}" type="presOf" srcId="{160439DF-6167-4A3E-B49D-BA6BB67EF600}" destId="{828FC8BB-B3A0-4F0B-AD47-562F529B6D3F}" srcOrd="0" destOrd="2" presId="urn:microsoft.com/office/officeart/2005/8/layout/hList1"/>
    <dgm:cxn modelId="{3A2E0483-8C7C-48E4-82DE-E3D885EA950F}" srcId="{94D0897D-475B-4D4D-80CB-B3ADFEFF99C7}" destId="{5EF644DF-7BC4-48D4-9598-085DF67C52FC}" srcOrd="0" destOrd="0" parTransId="{0E2A8EBA-5CC3-4E2C-80A3-6571553413B6}" sibTransId="{4FA883EF-1311-4245-86E9-99BBDF62235A}"/>
    <dgm:cxn modelId="{00B48B8A-42E3-4694-B06A-04785A92727A}" type="presOf" srcId="{259F1949-15EF-4307-B2AF-CE80EA548A39}" destId="{BA7238BE-4E56-4218-9F31-999DD26E7705}" srcOrd="0" destOrd="0" presId="urn:microsoft.com/office/officeart/2005/8/layout/hList1"/>
    <dgm:cxn modelId="{C24D898D-A762-480A-8189-55CDA05E8301}" type="presOf" srcId="{C8360DC2-2E92-4806-827C-9A18FB70C88F}" destId="{66477D73-6CBB-45EE-B5F0-B56C2062B96A}" srcOrd="0" destOrd="0" presId="urn:microsoft.com/office/officeart/2005/8/layout/hList1"/>
    <dgm:cxn modelId="{B7A62691-E512-420A-B2F5-CBDB1336D706}" srcId="{26AC795D-8177-4F5F-9C06-97D86DA279BD}" destId="{D6674DB1-CB17-4509-8E2A-627BDA37FE70}" srcOrd="2" destOrd="0" parTransId="{E48DE03D-B407-480F-8FBE-EDC17B34E6CC}" sibTransId="{57495894-F420-4A04-91B9-FFA6251D42BF}"/>
    <dgm:cxn modelId="{20F0999E-2463-4E4C-B628-079392BC9CCB}" srcId="{C8360DC2-2E92-4806-827C-9A18FB70C88F}" destId="{143F5394-179D-474F-B078-20A3AA253D0B}" srcOrd="4" destOrd="0" parTransId="{AC5BD509-FBD4-4482-BFAC-8FF584A9CE9C}" sibTransId="{66119EB3-94AF-4B9A-82E5-B0C35883DFC0}"/>
    <dgm:cxn modelId="{534052A1-9809-4CE3-9B30-764D1A986FC6}" type="presOf" srcId="{27BF0877-600B-4DCB-BDA5-A0DAA2C51800}" destId="{D58B2156-E42A-455C-B24A-AFEC54EFCFAB}" srcOrd="0" destOrd="0" presId="urn:microsoft.com/office/officeart/2005/8/layout/hList1"/>
    <dgm:cxn modelId="{4F2002A4-8A33-4C7D-A97F-B214D0E0BED6}" type="presOf" srcId="{5030B00D-B13E-42CB-8577-461336CA1268}" destId="{828FC8BB-B3A0-4F0B-AD47-562F529B6D3F}" srcOrd="0" destOrd="1" presId="urn:microsoft.com/office/officeart/2005/8/layout/hList1"/>
    <dgm:cxn modelId="{B3F134AD-D9AA-4A3D-A120-B790530575AE}" srcId="{BC3C4094-EECE-49F2-9D01-F3169CB37A5B}" destId="{160439DF-6167-4A3E-B49D-BA6BB67EF600}" srcOrd="2" destOrd="0" parTransId="{FC2C10B7-62C5-427E-8FF0-1ED935354AD8}" sibTransId="{3075F021-C5A2-4D63-B46A-5658924F211E}"/>
    <dgm:cxn modelId="{4A27BDBB-2FB8-4B11-9DCB-E44C2C41F1CC}" srcId="{A3D5F98D-8740-4A7B-A8FC-773516D83D18}" destId="{4690E146-F2AF-4FD1-83EE-501DC5378389}" srcOrd="1" destOrd="0" parTransId="{C572DFAE-F23D-4C3F-AF7A-00E4C8964467}" sibTransId="{68727B07-0CB4-4511-9BC7-9BC8A03FB4DE}"/>
    <dgm:cxn modelId="{6C7467BC-71EE-469B-A1A7-4C60C99CAE27}" srcId="{BC3C4094-EECE-49F2-9D01-F3169CB37A5B}" destId="{2D1E669F-18A9-4A74-9890-45222657275B}" srcOrd="0" destOrd="0" parTransId="{C4BC8648-7FEC-4EF4-A55E-458AC81A4771}" sibTransId="{79A6A0EE-8023-4BE0-81EE-A1FACC3A1B9A}"/>
    <dgm:cxn modelId="{183135BF-148F-4E7D-8FCC-4CB3EE763F6B}" srcId="{A3D5F98D-8740-4A7B-A8FC-773516D83D18}" destId="{37D969C4-3854-4554-BFD3-B0528C4AA0B7}" srcOrd="2" destOrd="0" parTransId="{A9846C90-CC62-439D-8250-362920430B48}" sibTransId="{42977FFE-B644-4643-AAF7-46C5CBDBD9F7}"/>
    <dgm:cxn modelId="{E6926FDF-0379-4387-B01A-E0A860991583}" type="presOf" srcId="{351CCC7D-2EEA-4E56-9AD7-AEFD5AC0AC80}" destId="{1F75190D-6991-47D4-9AF1-94E2DAD9DEFB}" srcOrd="0" destOrd="1" presId="urn:microsoft.com/office/officeart/2005/8/layout/hList1"/>
    <dgm:cxn modelId="{DC4E25E2-4EEE-4671-8FF0-BB2213B3B606}" type="presOf" srcId="{A3D5F98D-8740-4A7B-A8FC-773516D83D18}" destId="{AFCB0B96-3359-4974-9581-F5E403B9278D}" srcOrd="0" destOrd="0" presId="urn:microsoft.com/office/officeart/2005/8/layout/hList1"/>
    <dgm:cxn modelId="{117280E4-6E8A-4246-923B-92F92133C864}" srcId="{143F5394-179D-474F-B078-20A3AA253D0B}" destId="{27BF0877-600B-4DCB-BDA5-A0DAA2C51800}" srcOrd="0" destOrd="0" parTransId="{84D46623-F92F-4975-9BCD-58A70F0F7208}" sibTransId="{611B627B-167E-462D-9923-D8277F921094}"/>
    <dgm:cxn modelId="{0436BEE8-CEF2-4A71-9443-1FB9D1F9F33D}" type="presOf" srcId="{26AC795D-8177-4F5F-9C06-97D86DA279BD}" destId="{3F137977-1BA3-4900-A3BF-5EA4E7E90B64}" srcOrd="0" destOrd="0" presId="urn:microsoft.com/office/officeart/2005/8/layout/hList1"/>
    <dgm:cxn modelId="{17CF7FEA-F390-46C2-9ADA-EA3D07465F46}" srcId="{26AC795D-8177-4F5F-9C06-97D86DA279BD}" destId="{259F1949-15EF-4307-B2AF-CE80EA548A39}" srcOrd="0" destOrd="0" parTransId="{8D886394-627B-4A4E-99BF-B9FA8878D22F}" sibTransId="{56C952A5-3622-4B43-864D-3388F440DA95}"/>
    <dgm:cxn modelId="{EC549EEA-8D8E-471B-A545-83AE24EBB807}" type="presOf" srcId="{94D0897D-475B-4D4D-80CB-B3ADFEFF99C7}" destId="{C142B9C0-623F-4C32-9430-4C46B7282989}" srcOrd="0" destOrd="0" presId="urn:microsoft.com/office/officeart/2005/8/layout/hList1"/>
    <dgm:cxn modelId="{7FC25AF9-1B61-4806-913C-F287C608E1DB}" srcId="{C8360DC2-2E92-4806-827C-9A18FB70C88F}" destId="{BC3C4094-EECE-49F2-9D01-F3169CB37A5B}" srcOrd="2" destOrd="0" parTransId="{F562883F-4143-4EA1-AD0D-55099B151195}" sibTransId="{4D40244E-CE13-4B8F-99A8-313659CCDA27}"/>
    <dgm:cxn modelId="{C3FC41FD-AFBF-4BBA-8F8A-D9C1EC14A653}" type="presOf" srcId="{2F1C4DF0-5CF9-4BE7-9454-0F1751386A9A}" destId="{D58B2156-E42A-455C-B24A-AFEC54EFCFAB}" srcOrd="0" destOrd="1" presId="urn:microsoft.com/office/officeart/2005/8/layout/hList1"/>
    <dgm:cxn modelId="{DDCD8B6D-4BBD-4A37-92CB-B67197DF86F2}" type="presParOf" srcId="{66477D73-6CBB-45EE-B5F0-B56C2062B96A}" destId="{0CA26977-0BE4-4C8D-8D2F-19AD4B506647}" srcOrd="0" destOrd="0" presId="urn:microsoft.com/office/officeart/2005/8/layout/hList1"/>
    <dgm:cxn modelId="{A26DC823-37A2-43E1-844E-E49E2FDC5D24}" type="presParOf" srcId="{0CA26977-0BE4-4C8D-8D2F-19AD4B506647}" destId="{C142B9C0-623F-4C32-9430-4C46B7282989}" srcOrd="0" destOrd="0" presId="urn:microsoft.com/office/officeart/2005/8/layout/hList1"/>
    <dgm:cxn modelId="{07BF8F2E-E542-4920-91DD-C3BC7916BD76}" type="presParOf" srcId="{0CA26977-0BE4-4C8D-8D2F-19AD4B506647}" destId="{1F75190D-6991-47D4-9AF1-94E2DAD9DEFB}" srcOrd="1" destOrd="0" presId="urn:microsoft.com/office/officeart/2005/8/layout/hList1"/>
    <dgm:cxn modelId="{DCE892FB-E69B-4155-BC4A-8F123E749103}" type="presParOf" srcId="{66477D73-6CBB-45EE-B5F0-B56C2062B96A}" destId="{952E7393-E5D5-4624-A56B-C5D523DB8D00}" srcOrd="1" destOrd="0" presId="urn:microsoft.com/office/officeart/2005/8/layout/hList1"/>
    <dgm:cxn modelId="{CC36ED1D-5224-4335-BE91-B551FB6028A7}" type="presParOf" srcId="{66477D73-6CBB-45EE-B5F0-B56C2062B96A}" destId="{DD485088-60A9-4274-8B52-EB5398BECE0C}" srcOrd="2" destOrd="0" presId="urn:microsoft.com/office/officeart/2005/8/layout/hList1"/>
    <dgm:cxn modelId="{A26D4C94-2E8B-40C1-BF0F-E31B8FE1E26A}" type="presParOf" srcId="{DD485088-60A9-4274-8B52-EB5398BECE0C}" destId="{AFCB0B96-3359-4974-9581-F5E403B9278D}" srcOrd="0" destOrd="0" presId="urn:microsoft.com/office/officeart/2005/8/layout/hList1"/>
    <dgm:cxn modelId="{098E548D-1B1F-4EF3-973A-4E4977A32E68}" type="presParOf" srcId="{DD485088-60A9-4274-8B52-EB5398BECE0C}" destId="{95AB5ECF-BE30-4AE4-B90C-E34D294A917B}" srcOrd="1" destOrd="0" presId="urn:microsoft.com/office/officeart/2005/8/layout/hList1"/>
    <dgm:cxn modelId="{840A2B9D-8C93-4392-875C-2A602373525B}" type="presParOf" srcId="{66477D73-6CBB-45EE-B5F0-B56C2062B96A}" destId="{7B1EE6E8-AC87-4F46-813D-E55EDB0B5A3F}" srcOrd="3" destOrd="0" presId="urn:microsoft.com/office/officeart/2005/8/layout/hList1"/>
    <dgm:cxn modelId="{D4651F4F-475E-4256-87E4-95878722705D}" type="presParOf" srcId="{66477D73-6CBB-45EE-B5F0-B56C2062B96A}" destId="{EE17A891-604E-4E75-8DF8-7CC858E95087}" srcOrd="4" destOrd="0" presId="urn:microsoft.com/office/officeart/2005/8/layout/hList1"/>
    <dgm:cxn modelId="{A7EF6394-29EF-409F-970C-4081CDE378BE}" type="presParOf" srcId="{EE17A891-604E-4E75-8DF8-7CC858E95087}" destId="{786AEF67-A080-481E-938F-BC420AE6616E}" srcOrd="0" destOrd="0" presId="urn:microsoft.com/office/officeart/2005/8/layout/hList1"/>
    <dgm:cxn modelId="{4CBEDA1E-6405-4604-8733-2BE7F8296D88}" type="presParOf" srcId="{EE17A891-604E-4E75-8DF8-7CC858E95087}" destId="{828FC8BB-B3A0-4F0B-AD47-562F529B6D3F}" srcOrd="1" destOrd="0" presId="urn:microsoft.com/office/officeart/2005/8/layout/hList1"/>
    <dgm:cxn modelId="{4C4FF940-92D0-42C7-86B2-9BE2DF0FAE4F}" type="presParOf" srcId="{66477D73-6CBB-45EE-B5F0-B56C2062B96A}" destId="{31AC7879-E7C8-4FA9-9805-4B8383424555}" srcOrd="5" destOrd="0" presId="urn:microsoft.com/office/officeart/2005/8/layout/hList1"/>
    <dgm:cxn modelId="{161ABEDF-9CE6-43CD-A80B-9AB7A8A00DAF}" type="presParOf" srcId="{66477D73-6CBB-45EE-B5F0-B56C2062B96A}" destId="{F2E8DC7C-F881-41DD-B888-0DCB5115D43A}" srcOrd="6" destOrd="0" presId="urn:microsoft.com/office/officeart/2005/8/layout/hList1"/>
    <dgm:cxn modelId="{22284A48-C7D9-46EA-AC61-9E6925DB5670}" type="presParOf" srcId="{F2E8DC7C-F881-41DD-B888-0DCB5115D43A}" destId="{3F137977-1BA3-4900-A3BF-5EA4E7E90B64}" srcOrd="0" destOrd="0" presId="urn:microsoft.com/office/officeart/2005/8/layout/hList1"/>
    <dgm:cxn modelId="{7A9B13A8-F9F9-4CAA-8C8C-EF32445108D0}" type="presParOf" srcId="{F2E8DC7C-F881-41DD-B888-0DCB5115D43A}" destId="{BA7238BE-4E56-4218-9F31-999DD26E7705}" srcOrd="1" destOrd="0" presId="urn:microsoft.com/office/officeart/2005/8/layout/hList1"/>
    <dgm:cxn modelId="{8CF14AC4-3F2A-459B-98C4-9F5D029304B8}" type="presParOf" srcId="{66477D73-6CBB-45EE-B5F0-B56C2062B96A}" destId="{FB885F5B-CACE-46DD-8387-C4E9A873C99C}" srcOrd="7" destOrd="0" presId="urn:microsoft.com/office/officeart/2005/8/layout/hList1"/>
    <dgm:cxn modelId="{44143B24-EFC2-4055-B0EB-453910C616A5}" type="presParOf" srcId="{66477D73-6CBB-45EE-B5F0-B56C2062B96A}" destId="{A3991CD5-AC0D-42F2-8AB7-723C2F4BC03C}" srcOrd="8" destOrd="0" presId="urn:microsoft.com/office/officeart/2005/8/layout/hList1"/>
    <dgm:cxn modelId="{2B6440EA-6A8A-4F1C-9FF6-0D6EFBD2EC53}" type="presParOf" srcId="{A3991CD5-AC0D-42F2-8AB7-723C2F4BC03C}" destId="{4077450E-EDB3-4480-8072-EAD474CE0A61}" srcOrd="0" destOrd="0" presId="urn:microsoft.com/office/officeart/2005/8/layout/hList1"/>
    <dgm:cxn modelId="{BF147417-66F9-42B4-8A31-E70117065485}" type="presParOf" srcId="{A3991CD5-AC0D-42F2-8AB7-723C2F4BC03C}" destId="{D58B2156-E42A-455C-B24A-AFEC54EFCFA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2605AC-3448-422D-AB97-20462B7082A6}" type="doc">
      <dgm:prSet loTypeId="urn:microsoft.com/office/officeart/2005/8/layout/process3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BAD5209-621C-469D-8D19-8D19C7BA6540}">
      <dgm:prSet phldrT="[Text]"/>
      <dgm:spPr/>
      <dgm:t>
        <a:bodyPr/>
        <a:lstStyle/>
        <a:p>
          <a:r>
            <a:rPr lang="en-US" dirty="0"/>
            <a:t>Manufacturer assigns categories to data</a:t>
          </a:r>
        </a:p>
      </dgm:t>
    </dgm:pt>
    <dgm:pt modelId="{088DCD54-8918-49F2-826E-BAE272E4B878}" type="parTrans" cxnId="{9614228F-7922-4309-BDA3-486310CE4C66}">
      <dgm:prSet/>
      <dgm:spPr/>
      <dgm:t>
        <a:bodyPr/>
        <a:lstStyle/>
        <a:p>
          <a:endParaRPr lang="en-US"/>
        </a:p>
      </dgm:t>
    </dgm:pt>
    <dgm:pt modelId="{C1680DCA-F54C-43EF-B1C1-62540C5B8C86}" type="sibTrans" cxnId="{9614228F-7922-4309-BDA3-486310CE4C66}">
      <dgm:prSet/>
      <dgm:spPr/>
      <dgm:t>
        <a:bodyPr/>
        <a:lstStyle/>
        <a:p>
          <a:endParaRPr lang="en-US"/>
        </a:p>
      </dgm:t>
    </dgm:pt>
    <dgm:pt modelId="{5C086155-0691-4034-A52B-AE24B3C338DC}">
      <dgm:prSet phldrT="[Text]"/>
      <dgm:spPr/>
      <dgm:t>
        <a:bodyPr/>
        <a:lstStyle/>
        <a:p>
          <a:r>
            <a:rPr lang="en-US" dirty="0"/>
            <a:t>Categories assigned to groups</a:t>
          </a:r>
        </a:p>
      </dgm:t>
    </dgm:pt>
    <dgm:pt modelId="{69BB7571-D484-4C26-9B99-6B366228B266}" type="parTrans" cxnId="{A55A1536-6B6E-4EF0-8864-4CF362C4D71A}">
      <dgm:prSet/>
      <dgm:spPr/>
      <dgm:t>
        <a:bodyPr/>
        <a:lstStyle/>
        <a:p>
          <a:endParaRPr lang="en-US"/>
        </a:p>
      </dgm:t>
    </dgm:pt>
    <dgm:pt modelId="{2A9F4667-1679-4E48-B61F-C13A32AD7687}" type="sibTrans" cxnId="{A55A1536-6B6E-4EF0-8864-4CF362C4D71A}">
      <dgm:prSet/>
      <dgm:spPr/>
      <dgm:t>
        <a:bodyPr/>
        <a:lstStyle/>
        <a:p>
          <a:endParaRPr lang="en-US"/>
        </a:p>
      </dgm:t>
    </dgm:pt>
    <dgm:pt modelId="{64647E3C-FE83-4EEA-BD56-2DAE6A5F79AE}">
      <dgm:prSet phldrT="[Text]"/>
      <dgm:spPr/>
      <dgm:t>
        <a:bodyPr/>
        <a:lstStyle/>
        <a:p>
          <a:r>
            <a:rPr lang="en-US" dirty="0"/>
            <a:t>Customer allows sending of data based on categories</a:t>
          </a:r>
        </a:p>
      </dgm:t>
    </dgm:pt>
    <dgm:pt modelId="{A5386362-C89A-4340-9E2B-FFE94951C605}" type="parTrans" cxnId="{BA7EACAD-3D10-4E05-80D1-F29A79F7B60F}">
      <dgm:prSet/>
      <dgm:spPr/>
      <dgm:t>
        <a:bodyPr/>
        <a:lstStyle/>
        <a:p>
          <a:endParaRPr lang="en-US"/>
        </a:p>
      </dgm:t>
    </dgm:pt>
    <dgm:pt modelId="{B9CD6B0B-2024-46D1-AD83-BF9CCDD1763D}" type="sibTrans" cxnId="{BA7EACAD-3D10-4E05-80D1-F29A79F7B60F}">
      <dgm:prSet/>
      <dgm:spPr/>
      <dgm:t>
        <a:bodyPr/>
        <a:lstStyle/>
        <a:p>
          <a:endParaRPr lang="en-US"/>
        </a:p>
      </dgm:t>
    </dgm:pt>
    <dgm:pt modelId="{0C6E2DAD-5BBC-4B9E-8ECF-D56BC8D5B736}">
      <dgm:prSet phldrT="[Text]"/>
      <dgm:spPr/>
      <dgm:t>
        <a:bodyPr/>
        <a:lstStyle/>
        <a:p>
          <a:r>
            <a:rPr lang="en-US" dirty="0"/>
            <a:t>Can be decided in activation process</a:t>
          </a:r>
        </a:p>
      </dgm:t>
    </dgm:pt>
    <dgm:pt modelId="{2F4EEE41-0E2E-4642-ABB2-799E6CB5FB0C}" type="parTrans" cxnId="{7D619931-B76A-4AF8-BD13-22FF72A0DB49}">
      <dgm:prSet/>
      <dgm:spPr/>
      <dgm:t>
        <a:bodyPr/>
        <a:lstStyle/>
        <a:p>
          <a:endParaRPr lang="en-US"/>
        </a:p>
      </dgm:t>
    </dgm:pt>
    <dgm:pt modelId="{BBE4EE87-29F6-4970-980C-AF4234C6AF0D}" type="sibTrans" cxnId="{7D619931-B76A-4AF8-BD13-22FF72A0DB49}">
      <dgm:prSet/>
      <dgm:spPr/>
      <dgm:t>
        <a:bodyPr/>
        <a:lstStyle/>
        <a:p>
          <a:endParaRPr lang="en-US"/>
        </a:p>
      </dgm:t>
    </dgm:pt>
    <dgm:pt modelId="{C2650E96-DEBF-43D1-AF0F-551BEAAD4BCD}">
      <dgm:prSet phldrT="[Text]"/>
      <dgm:spPr/>
      <dgm:t>
        <a:bodyPr/>
        <a:lstStyle/>
        <a:p>
          <a:r>
            <a:rPr lang="en-US" dirty="0"/>
            <a:t>App developers have to declare which categories are used in their apps</a:t>
          </a:r>
        </a:p>
      </dgm:t>
    </dgm:pt>
    <dgm:pt modelId="{C1EC3B9C-CB2D-49BB-9A6E-0C3D988DD886}" type="parTrans" cxnId="{51D18F74-E0B6-49C1-9150-E295C83421BF}">
      <dgm:prSet/>
      <dgm:spPr/>
      <dgm:t>
        <a:bodyPr/>
        <a:lstStyle/>
        <a:p>
          <a:endParaRPr lang="en-US"/>
        </a:p>
      </dgm:t>
    </dgm:pt>
    <dgm:pt modelId="{78A38CCA-1D48-4526-B3ED-32490EEE6767}" type="sibTrans" cxnId="{51D18F74-E0B6-49C1-9150-E295C83421BF}">
      <dgm:prSet/>
      <dgm:spPr/>
      <dgm:t>
        <a:bodyPr/>
        <a:lstStyle/>
        <a:p>
          <a:endParaRPr lang="en-US"/>
        </a:p>
      </dgm:t>
    </dgm:pt>
    <dgm:pt modelId="{2A8B46C5-2805-44EB-BCF6-0E85063FEB69}">
      <dgm:prSet phldrT="[Text]"/>
      <dgm:spPr/>
      <dgm:t>
        <a:bodyPr/>
        <a:lstStyle/>
        <a:p>
          <a:r>
            <a:rPr lang="en-US" dirty="0"/>
            <a:t>Categories are shown in the shop</a:t>
          </a:r>
        </a:p>
      </dgm:t>
    </dgm:pt>
    <dgm:pt modelId="{7128AACF-D2FB-475B-B570-28F1371ACCE7}" type="parTrans" cxnId="{71AEB863-CCE2-4A7F-BA93-CE50E94A112D}">
      <dgm:prSet/>
      <dgm:spPr/>
      <dgm:t>
        <a:bodyPr/>
        <a:lstStyle/>
        <a:p>
          <a:endParaRPr lang="en-US"/>
        </a:p>
      </dgm:t>
    </dgm:pt>
    <dgm:pt modelId="{551BD5F5-CFDE-4B46-B1E0-C81074E65F97}" type="sibTrans" cxnId="{71AEB863-CCE2-4A7F-BA93-CE50E94A112D}">
      <dgm:prSet/>
      <dgm:spPr/>
      <dgm:t>
        <a:bodyPr/>
        <a:lstStyle/>
        <a:p>
          <a:endParaRPr lang="en-US"/>
        </a:p>
      </dgm:t>
    </dgm:pt>
    <dgm:pt modelId="{3B5091FC-0058-4F04-A989-8DA5B66E1F04}">
      <dgm:prSet phldrT="[Text]"/>
      <dgm:spPr/>
      <dgm:t>
        <a:bodyPr/>
        <a:lstStyle/>
        <a:p>
          <a:r>
            <a:rPr lang="en-US" dirty="0"/>
            <a:t>Assigned in </a:t>
          </a:r>
          <a:r>
            <a:rPr lang="en-US" dirty="0" err="1"/>
            <a:t>CloudConnector</a:t>
          </a:r>
          <a:r>
            <a:rPr lang="en-US" dirty="0"/>
            <a:t> configuration file</a:t>
          </a:r>
        </a:p>
      </dgm:t>
    </dgm:pt>
    <dgm:pt modelId="{4A341256-6315-4A48-A9CC-EB8FB42E6436}" type="parTrans" cxnId="{85B68770-9246-4A47-91F7-2AD769C7932C}">
      <dgm:prSet/>
      <dgm:spPr/>
      <dgm:t>
        <a:bodyPr/>
        <a:lstStyle/>
        <a:p>
          <a:endParaRPr lang="en-US"/>
        </a:p>
      </dgm:t>
    </dgm:pt>
    <dgm:pt modelId="{D5420E39-2FDB-46FC-969F-284982B1803C}" type="sibTrans" cxnId="{85B68770-9246-4A47-91F7-2AD769C7932C}">
      <dgm:prSet/>
      <dgm:spPr/>
      <dgm:t>
        <a:bodyPr/>
        <a:lstStyle/>
        <a:p>
          <a:endParaRPr lang="en-US"/>
        </a:p>
      </dgm:t>
    </dgm:pt>
    <dgm:pt modelId="{5A9BF1A8-E072-4913-BA08-F8E84A1707CB}">
      <dgm:prSet phldrT="[Text]"/>
      <dgm:spPr/>
      <dgm:t>
        <a:bodyPr/>
        <a:lstStyle/>
        <a:p>
          <a:r>
            <a:rPr lang="en-US" dirty="0"/>
            <a:t>Customer can allow or deny access to categories for apps</a:t>
          </a:r>
        </a:p>
      </dgm:t>
    </dgm:pt>
    <dgm:pt modelId="{4CBACBFF-5E6C-4E29-8D55-955F2EEFC83D}" type="parTrans" cxnId="{FD78C928-AB44-4AE3-9F4E-6A48185BF4B7}">
      <dgm:prSet/>
      <dgm:spPr/>
      <dgm:t>
        <a:bodyPr/>
        <a:lstStyle/>
        <a:p>
          <a:endParaRPr lang="en-US"/>
        </a:p>
      </dgm:t>
    </dgm:pt>
    <dgm:pt modelId="{1F2482BD-CC17-46F6-9CF3-3729CF06C62B}" type="sibTrans" cxnId="{FD78C928-AB44-4AE3-9F4E-6A48185BF4B7}">
      <dgm:prSet/>
      <dgm:spPr/>
      <dgm:t>
        <a:bodyPr/>
        <a:lstStyle/>
        <a:p>
          <a:endParaRPr lang="en-US"/>
        </a:p>
      </dgm:t>
    </dgm:pt>
    <dgm:pt modelId="{93F0B198-BB8B-4CC0-BA6A-48E5A4C1AFDA}">
      <dgm:prSet phldrT="[Text]"/>
      <dgm:spPr/>
      <dgm:t>
        <a:bodyPr/>
        <a:lstStyle/>
        <a:p>
          <a:r>
            <a:rPr lang="en-US" dirty="0"/>
            <a:t>Permissions are managed in </a:t>
          </a:r>
          <a:r>
            <a:rPr lang="en-US" dirty="0" err="1"/>
            <a:t>SelfService</a:t>
          </a:r>
          <a:endParaRPr lang="en-US" dirty="0"/>
        </a:p>
      </dgm:t>
    </dgm:pt>
    <dgm:pt modelId="{6B375326-0923-4545-9389-93EEDC3A3DD2}" type="parTrans" cxnId="{22C98291-7913-41C9-AFD2-08C85D529EFB}">
      <dgm:prSet/>
      <dgm:spPr/>
      <dgm:t>
        <a:bodyPr/>
        <a:lstStyle/>
        <a:p>
          <a:endParaRPr lang="en-US"/>
        </a:p>
      </dgm:t>
    </dgm:pt>
    <dgm:pt modelId="{2AAD73C4-EB85-48A6-8D09-703CF476DC0E}" type="sibTrans" cxnId="{22C98291-7913-41C9-AFD2-08C85D529EFB}">
      <dgm:prSet/>
      <dgm:spPr/>
      <dgm:t>
        <a:bodyPr/>
        <a:lstStyle/>
        <a:p>
          <a:endParaRPr lang="en-US"/>
        </a:p>
      </dgm:t>
    </dgm:pt>
    <dgm:pt modelId="{D7F6741A-BD83-42B0-A602-6B025CD61D34}" type="pres">
      <dgm:prSet presAssocID="{D62605AC-3448-422D-AB97-20462B7082A6}" presName="linearFlow" presStyleCnt="0">
        <dgm:presLayoutVars>
          <dgm:dir/>
          <dgm:animLvl val="lvl"/>
          <dgm:resizeHandles val="exact"/>
        </dgm:presLayoutVars>
      </dgm:prSet>
      <dgm:spPr/>
    </dgm:pt>
    <dgm:pt modelId="{A64B841A-3844-44A3-BD67-DA00634236BA}" type="pres">
      <dgm:prSet presAssocID="{7BAD5209-621C-469D-8D19-8D19C7BA6540}" presName="composite" presStyleCnt="0"/>
      <dgm:spPr/>
    </dgm:pt>
    <dgm:pt modelId="{6D6028A5-313B-42FB-9093-7F75AA747896}" type="pres">
      <dgm:prSet presAssocID="{7BAD5209-621C-469D-8D19-8D19C7BA6540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42D2080-15A8-4439-9AD2-711385235DC5}" type="pres">
      <dgm:prSet presAssocID="{7BAD5209-621C-469D-8D19-8D19C7BA6540}" presName="parSh" presStyleLbl="node1" presStyleIdx="0" presStyleCnt="4"/>
      <dgm:spPr/>
    </dgm:pt>
    <dgm:pt modelId="{C4E6540E-9A68-4AD3-9DA6-58E0F33762C8}" type="pres">
      <dgm:prSet presAssocID="{7BAD5209-621C-469D-8D19-8D19C7BA6540}" presName="desTx" presStyleLbl="fgAcc1" presStyleIdx="0" presStyleCnt="4">
        <dgm:presLayoutVars>
          <dgm:bulletEnabled val="1"/>
        </dgm:presLayoutVars>
      </dgm:prSet>
      <dgm:spPr/>
    </dgm:pt>
    <dgm:pt modelId="{BB688338-1A39-4BC2-B858-F2BD88BB184E}" type="pres">
      <dgm:prSet presAssocID="{C1680DCA-F54C-43EF-B1C1-62540C5B8C86}" presName="sibTrans" presStyleLbl="sibTrans2D1" presStyleIdx="0" presStyleCnt="3"/>
      <dgm:spPr/>
    </dgm:pt>
    <dgm:pt modelId="{A570FA8D-4A03-4916-B74F-24C031A82BF0}" type="pres">
      <dgm:prSet presAssocID="{C1680DCA-F54C-43EF-B1C1-62540C5B8C86}" presName="connTx" presStyleLbl="sibTrans2D1" presStyleIdx="0" presStyleCnt="3"/>
      <dgm:spPr/>
    </dgm:pt>
    <dgm:pt modelId="{4C42A487-E696-41E0-B468-F07D3A4E78A3}" type="pres">
      <dgm:prSet presAssocID="{64647E3C-FE83-4EEA-BD56-2DAE6A5F79AE}" presName="composite" presStyleCnt="0"/>
      <dgm:spPr/>
    </dgm:pt>
    <dgm:pt modelId="{6FB94DF3-6157-4D02-8333-CCCF95C99CFB}" type="pres">
      <dgm:prSet presAssocID="{64647E3C-FE83-4EEA-BD56-2DAE6A5F79AE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BB5DDAA-1494-47C4-AED0-D6997755B2E7}" type="pres">
      <dgm:prSet presAssocID="{64647E3C-FE83-4EEA-BD56-2DAE6A5F79AE}" presName="parSh" presStyleLbl="node1" presStyleIdx="1" presStyleCnt="4"/>
      <dgm:spPr/>
    </dgm:pt>
    <dgm:pt modelId="{3FC6443F-044A-475B-9057-808DCF9A9F11}" type="pres">
      <dgm:prSet presAssocID="{64647E3C-FE83-4EEA-BD56-2DAE6A5F79AE}" presName="desTx" presStyleLbl="fgAcc1" presStyleIdx="1" presStyleCnt="4">
        <dgm:presLayoutVars>
          <dgm:bulletEnabled val="1"/>
        </dgm:presLayoutVars>
      </dgm:prSet>
      <dgm:spPr/>
    </dgm:pt>
    <dgm:pt modelId="{1A9A4E09-8EE2-43FA-B9C2-E6A0F06DEB77}" type="pres">
      <dgm:prSet presAssocID="{B9CD6B0B-2024-46D1-AD83-BF9CCDD1763D}" presName="sibTrans" presStyleLbl="sibTrans2D1" presStyleIdx="1" presStyleCnt="3"/>
      <dgm:spPr/>
    </dgm:pt>
    <dgm:pt modelId="{80D45755-178B-4D11-99EA-88A0748AD1D3}" type="pres">
      <dgm:prSet presAssocID="{B9CD6B0B-2024-46D1-AD83-BF9CCDD1763D}" presName="connTx" presStyleLbl="sibTrans2D1" presStyleIdx="1" presStyleCnt="3"/>
      <dgm:spPr/>
    </dgm:pt>
    <dgm:pt modelId="{6EC4DFD4-49C7-410B-908B-99F57C3A5A4F}" type="pres">
      <dgm:prSet presAssocID="{C2650E96-DEBF-43D1-AF0F-551BEAAD4BCD}" presName="composite" presStyleCnt="0"/>
      <dgm:spPr/>
    </dgm:pt>
    <dgm:pt modelId="{F663D450-E247-4D5E-9243-8DA90DF80CDD}" type="pres">
      <dgm:prSet presAssocID="{C2650E96-DEBF-43D1-AF0F-551BEAAD4BC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117EF2D-A36B-45D8-AC66-224841B452F0}" type="pres">
      <dgm:prSet presAssocID="{C2650E96-DEBF-43D1-AF0F-551BEAAD4BCD}" presName="parSh" presStyleLbl="node1" presStyleIdx="2" presStyleCnt="4"/>
      <dgm:spPr/>
    </dgm:pt>
    <dgm:pt modelId="{D8B073B8-2139-4BA7-9C43-1356007BD146}" type="pres">
      <dgm:prSet presAssocID="{C2650E96-DEBF-43D1-AF0F-551BEAAD4BCD}" presName="desTx" presStyleLbl="fgAcc1" presStyleIdx="2" presStyleCnt="4">
        <dgm:presLayoutVars>
          <dgm:bulletEnabled val="1"/>
        </dgm:presLayoutVars>
      </dgm:prSet>
      <dgm:spPr/>
    </dgm:pt>
    <dgm:pt modelId="{E734B7D4-3550-4414-A025-0A3F4244CF5F}" type="pres">
      <dgm:prSet presAssocID="{78A38CCA-1D48-4526-B3ED-32490EEE6767}" presName="sibTrans" presStyleLbl="sibTrans2D1" presStyleIdx="2" presStyleCnt="3"/>
      <dgm:spPr/>
    </dgm:pt>
    <dgm:pt modelId="{3DEC4579-9458-465F-A1A2-6736DC8B0835}" type="pres">
      <dgm:prSet presAssocID="{78A38CCA-1D48-4526-B3ED-32490EEE6767}" presName="connTx" presStyleLbl="sibTrans2D1" presStyleIdx="2" presStyleCnt="3"/>
      <dgm:spPr/>
    </dgm:pt>
    <dgm:pt modelId="{7AEFFDC1-B610-4D48-9265-98E1EDA0ADEA}" type="pres">
      <dgm:prSet presAssocID="{5A9BF1A8-E072-4913-BA08-F8E84A1707CB}" presName="composite" presStyleCnt="0"/>
      <dgm:spPr/>
    </dgm:pt>
    <dgm:pt modelId="{5E832F2E-FD79-4131-8314-09A0B99BC762}" type="pres">
      <dgm:prSet presAssocID="{5A9BF1A8-E072-4913-BA08-F8E84A1707CB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3F12353-13D3-47C1-8DB4-39F7F7D7818B}" type="pres">
      <dgm:prSet presAssocID="{5A9BF1A8-E072-4913-BA08-F8E84A1707CB}" presName="parSh" presStyleLbl="node1" presStyleIdx="3" presStyleCnt="4"/>
      <dgm:spPr/>
    </dgm:pt>
    <dgm:pt modelId="{BFBE4BCC-0F75-453F-B97B-59FD84EAE2D6}" type="pres">
      <dgm:prSet presAssocID="{5A9BF1A8-E072-4913-BA08-F8E84A1707CB}" presName="desTx" presStyleLbl="fgAcc1" presStyleIdx="3" presStyleCnt="4">
        <dgm:presLayoutVars>
          <dgm:bulletEnabled val="1"/>
        </dgm:presLayoutVars>
      </dgm:prSet>
      <dgm:spPr/>
    </dgm:pt>
  </dgm:ptLst>
  <dgm:cxnLst>
    <dgm:cxn modelId="{B810D509-D0A7-43B7-B1BB-15E93BDA5896}" type="presOf" srcId="{0C6E2DAD-5BBC-4B9E-8ECF-D56BC8D5B736}" destId="{3FC6443F-044A-475B-9057-808DCF9A9F11}" srcOrd="0" destOrd="0" presId="urn:microsoft.com/office/officeart/2005/8/layout/process3"/>
    <dgm:cxn modelId="{84F1181C-2F37-4355-905F-F6CCEFDDC200}" type="presOf" srcId="{93F0B198-BB8B-4CC0-BA6A-48E5A4C1AFDA}" destId="{BFBE4BCC-0F75-453F-B97B-59FD84EAE2D6}" srcOrd="0" destOrd="0" presId="urn:microsoft.com/office/officeart/2005/8/layout/process3"/>
    <dgm:cxn modelId="{F868531C-13D0-4074-8A52-647B402C6A0E}" type="presOf" srcId="{3B5091FC-0058-4F04-A989-8DA5B66E1F04}" destId="{C4E6540E-9A68-4AD3-9DA6-58E0F33762C8}" srcOrd="0" destOrd="1" presId="urn:microsoft.com/office/officeart/2005/8/layout/process3"/>
    <dgm:cxn modelId="{8B022521-AB53-407D-8AA2-D29E46186FDD}" type="presOf" srcId="{B9CD6B0B-2024-46D1-AD83-BF9CCDD1763D}" destId="{80D45755-178B-4D11-99EA-88A0748AD1D3}" srcOrd="1" destOrd="0" presId="urn:microsoft.com/office/officeart/2005/8/layout/process3"/>
    <dgm:cxn modelId="{B939FF22-E066-4B23-A451-0F68B3616694}" type="presOf" srcId="{B9CD6B0B-2024-46D1-AD83-BF9CCDD1763D}" destId="{1A9A4E09-8EE2-43FA-B9C2-E6A0F06DEB77}" srcOrd="0" destOrd="0" presId="urn:microsoft.com/office/officeart/2005/8/layout/process3"/>
    <dgm:cxn modelId="{FD78C928-AB44-4AE3-9F4E-6A48185BF4B7}" srcId="{D62605AC-3448-422D-AB97-20462B7082A6}" destId="{5A9BF1A8-E072-4913-BA08-F8E84A1707CB}" srcOrd="3" destOrd="0" parTransId="{4CBACBFF-5E6C-4E29-8D55-955F2EEFC83D}" sibTransId="{1F2482BD-CC17-46F6-9CF3-3729CF06C62B}"/>
    <dgm:cxn modelId="{2748992F-2A6E-4CF1-8FB4-D9213A159520}" type="presOf" srcId="{5A9BF1A8-E072-4913-BA08-F8E84A1707CB}" destId="{73F12353-13D3-47C1-8DB4-39F7F7D7818B}" srcOrd="1" destOrd="0" presId="urn:microsoft.com/office/officeart/2005/8/layout/process3"/>
    <dgm:cxn modelId="{7D619931-B76A-4AF8-BD13-22FF72A0DB49}" srcId="{64647E3C-FE83-4EEA-BD56-2DAE6A5F79AE}" destId="{0C6E2DAD-5BBC-4B9E-8ECF-D56BC8D5B736}" srcOrd="0" destOrd="0" parTransId="{2F4EEE41-0E2E-4642-ABB2-799E6CB5FB0C}" sibTransId="{BBE4EE87-29F6-4970-980C-AF4234C6AF0D}"/>
    <dgm:cxn modelId="{219FCD31-6988-4492-A30D-D111A667028A}" type="presOf" srcId="{D62605AC-3448-422D-AB97-20462B7082A6}" destId="{D7F6741A-BD83-42B0-A602-6B025CD61D34}" srcOrd="0" destOrd="0" presId="urn:microsoft.com/office/officeart/2005/8/layout/process3"/>
    <dgm:cxn modelId="{A55A1536-6B6E-4EF0-8864-4CF362C4D71A}" srcId="{7BAD5209-621C-469D-8D19-8D19C7BA6540}" destId="{5C086155-0691-4034-A52B-AE24B3C338DC}" srcOrd="0" destOrd="0" parTransId="{69BB7571-D484-4C26-9B99-6B366228B266}" sibTransId="{2A9F4667-1679-4E48-B61F-C13A32AD7687}"/>
    <dgm:cxn modelId="{71AEB863-CCE2-4A7F-BA93-CE50E94A112D}" srcId="{C2650E96-DEBF-43D1-AF0F-551BEAAD4BCD}" destId="{2A8B46C5-2805-44EB-BCF6-0E85063FEB69}" srcOrd="0" destOrd="0" parTransId="{7128AACF-D2FB-475B-B570-28F1371ACCE7}" sibTransId="{551BD5F5-CFDE-4B46-B1E0-C81074E65F97}"/>
    <dgm:cxn modelId="{4133BF6D-2684-4096-8369-024EE2C5CA97}" type="presOf" srcId="{C1680DCA-F54C-43EF-B1C1-62540C5B8C86}" destId="{A570FA8D-4A03-4916-B74F-24C031A82BF0}" srcOrd="1" destOrd="0" presId="urn:microsoft.com/office/officeart/2005/8/layout/process3"/>
    <dgm:cxn modelId="{85B68770-9246-4A47-91F7-2AD769C7932C}" srcId="{7BAD5209-621C-469D-8D19-8D19C7BA6540}" destId="{3B5091FC-0058-4F04-A989-8DA5B66E1F04}" srcOrd="1" destOrd="0" parTransId="{4A341256-6315-4A48-A9CC-EB8FB42E6436}" sibTransId="{D5420E39-2FDB-46FC-969F-284982B1803C}"/>
    <dgm:cxn modelId="{51D18F74-E0B6-49C1-9150-E295C83421BF}" srcId="{D62605AC-3448-422D-AB97-20462B7082A6}" destId="{C2650E96-DEBF-43D1-AF0F-551BEAAD4BCD}" srcOrd="2" destOrd="0" parTransId="{C1EC3B9C-CB2D-49BB-9A6E-0C3D988DD886}" sibTransId="{78A38CCA-1D48-4526-B3ED-32490EEE6767}"/>
    <dgm:cxn modelId="{E5F0077F-A9B7-4EF9-82D8-F14BFE637AE9}" type="presOf" srcId="{7BAD5209-621C-469D-8D19-8D19C7BA6540}" destId="{6D6028A5-313B-42FB-9093-7F75AA747896}" srcOrd="0" destOrd="0" presId="urn:microsoft.com/office/officeart/2005/8/layout/process3"/>
    <dgm:cxn modelId="{1AB90582-05A1-4710-B8E1-F5F4263F8829}" type="presOf" srcId="{78A38CCA-1D48-4526-B3ED-32490EEE6767}" destId="{3DEC4579-9458-465F-A1A2-6736DC8B0835}" srcOrd="1" destOrd="0" presId="urn:microsoft.com/office/officeart/2005/8/layout/process3"/>
    <dgm:cxn modelId="{DFDAC483-A0D1-4736-96FA-CF4FCF48E14F}" type="presOf" srcId="{5C086155-0691-4034-A52B-AE24B3C338DC}" destId="{C4E6540E-9A68-4AD3-9DA6-58E0F33762C8}" srcOrd="0" destOrd="0" presId="urn:microsoft.com/office/officeart/2005/8/layout/process3"/>
    <dgm:cxn modelId="{93C5248A-8513-4486-AC5F-F0340E80BBA7}" type="presOf" srcId="{78A38CCA-1D48-4526-B3ED-32490EEE6767}" destId="{E734B7D4-3550-4414-A025-0A3F4244CF5F}" srcOrd="0" destOrd="0" presId="urn:microsoft.com/office/officeart/2005/8/layout/process3"/>
    <dgm:cxn modelId="{119A038E-A3B4-4B67-AE10-23EE0447AA62}" type="presOf" srcId="{C2650E96-DEBF-43D1-AF0F-551BEAAD4BCD}" destId="{3117EF2D-A36B-45D8-AC66-224841B452F0}" srcOrd="1" destOrd="0" presId="urn:microsoft.com/office/officeart/2005/8/layout/process3"/>
    <dgm:cxn modelId="{9614228F-7922-4309-BDA3-486310CE4C66}" srcId="{D62605AC-3448-422D-AB97-20462B7082A6}" destId="{7BAD5209-621C-469D-8D19-8D19C7BA6540}" srcOrd="0" destOrd="0" parTransId="{088DCD54-8918-49F2-826E-BAE272E4B878}" sibTransId="{C1680DCA-F54C-43EF-B1C1-62540C5B8C86}"/>
    <dgm:cxn modelId="{B46B5890-4B70-4B2C-81F4-9B0EB1038563}" type="presOf" srcId="{C1680DCA-F54C-43EF-B1C1-62540C5B8C86}" destId="{BB688338-1A39-4BC2-B858-F2BD88BB184E}" srcOrd="0" destOrd="0" presId="urn:microsoft.com/office/officeart/2005/8/layout/process3"/>
    <dgm:cxn modelId="{22C98291-7913-41C9-AFD2-08C85D529EFB}" srcId="{5A9BF1A8-E072-4913-BA08-F8E84A1707CB}" destId="{93F0B198-BB8B-4CC0-BA6A-48E5A4C1AFDA}" srcOrd="0" destOrd="0" parTransId="{6B375326-0923-4545-9389-93EEDC3A3DD2}" sibTransId="{2AAD73C4-EB85-48A6-8D09-703CF476DC0E}"/>
    <dgm:cxn modelId="{982F00A2-EC83-463A-ABB5-3581A2DE58E5}" type="presOf" srcId="{7BAD5209-621C-469D-8D19-8D19C7BA6540}" destId="{042D2080-15A8-4439-9AD2-711385235DC5}" srcOrd="1" destOrd="0" presId="urn:microsoft.com/office/officeart/2005/8/layout/process3"/>
    <dgm:cxn modelId="{BA7EACAD-3D10-4E05-80D1-F29A79F7B60F}" srcId="{D62605AC-3448-422D-AB97-20462B7082A6}" destId="{64647E3C-FE83-4EEA-BD56-2DAE6A5F79AE}" srcOrd="1" destOrd="0" parTransId="{A5386362-C89A-4340-9E2B-FFE94951C605}" sibTransId="{B9CD6B0B-2024-46D1-AD83-BF9CCDD1763D}"/>
    <dgm:cxn modelId="{53B58EAF-765D-471D-A98A-0D3ADA52252F}" type="presOf" srcId="{C2650E96-DEBF-43D1-AF0F-551BEAAD4BCD}" destId="{F663D450-E247-4D5E-9243-8DA90DF80CDD}" srcOrd="0" destOrd="0" presId="urn:microsoft.com/office/officeart/2005/8/layout/process3"/>
    <dgm:cxn modelId="{4825A3B9-DA24-42D2-AB6B-D04BB7FB4518}" type="presOf" srcId="{5A9BF1A8-E072-4913-BA08-F8E84A1707CB}" destId="{5E832F2E-FD79-4131-8314-09A0B99BC762}" srcOrd="0" destOrd="0" presId="urn:microsoft.com/office/officeart/2005/8/layout/process3"/>
    <dgm:cxn modelId="{C775F8C2-E4BB-4E3F-9CF7-3731781D5CC2}" type="presOf" srcId="{64647E3C-FE83-4EEA-BD56-2DAE6A5F79AE}" destId="{6FB94DF3-6157-4D02-8333-CCCF95C99CFB}" srcOrd="0" destOrd="0" presId="urn:microsoft.com/office/officeart/2005/8/layout/process3"/>
    <dgm:cxn modelId="{56E30FCF-B9AC-499E-A12C-1C5B23517532}" type="presOf" srcId="{2A8B46C5-2805-44EB-BCF6-0E85063FEB69}" destId="{D8B073B8-2139-4BA7-9C43-1356007BD146}" srcOrd="0" destOrd="0" presId="urn:microsoft.com/office/officeart/2005/8/layout/process3"/>
    <dgm:cxn modelId="{A21502F9-71B4-4DD0-AECE-CE94B4D6B706}" type="presOf" srcId="{64647E3C-FE83-4EEA-BD56-2DAE6A5F79AE}" destId="{2BB5DDAA-1494-47C4-AED0-D6997755B2E7}" srcOrd="1" destOrd="0" presId="urn:microsoft.com/office/officeart/2005/8/layout/process3"/>
    <dgm:cxn modelId="{745EAD14-073F-46B0-9670-C481BA3E0A26}" type="presParOf" srcId="{D7F6741A-BD83-42B0-A602-6B025CD61D34}" destId="{A64B841A-3844-44A3-BD67-DA00634236BA}" srcOrd="0" destOrd="0" presId="urn:microsoft.com/office/officeart/2005/8/layout/process3"/>
    <dgm:cxn modelId="{D891022C-4AD4-482A-85E3-2DC48A5A0436}" type="presParOf" srcId="{A64B841A-3844-44A3-BD67-DA00634236BA}" destId="{6D6028A5-313B-42FB-9093-7F75AA747896}" srcOrd="0" destOrd="0" presId="urn:microsoft.com/office/officeart/2005/8/layout/process3"/>
    <dgm:cxn modelId="{6E86078F-F4AF-4B63-BD96-F793D1CACC26}" type="presParOf" srcId="{A64B841A-3844-44A3-BD67-DA00634236BA}" destId="{042D2080-15A8-4439-9AD2-711385235DC5}" srcOrd="1" destOrd="0" presId="urn:microsoft.com/office/officeart/2005/8/layout/process3"/>
    <dgm:cxn modelId="{3E5C4D74-4A58-448B-9D04-5A069B0B2FB8}" type="presParOf" srcId="{A64B841A-3844-44A3-BD67-DA00634236BA}" destId="{C4E6540E-9A68-4AD3-9DA6-58E0F33762C8}" srcOrd="2" destOrd="0" presId="urn:microsoft.com/office/officeart/2005/8/layout/process3"/>
    <dgm:cxn modelId="{22FE7E4C-FCA1-4B4B-8176-6CA53F22DBD2}" type="presParOf" srcId="{D7F6741A-BD83-42B0-A602-6B025CD61D34}" destId="{BB688338-1A39-4BC2-B858-F2BD88BB184E}" srcOrd="1" destOrd="0" presId="urn:microsoft.com/office/officeart/2005/8/layout/process3"/>
    <dgm:cxn modelId="{A8047586-970D-473C-9326-95CFBC7373D0}" type="presParOf" srcId="{BB688338-1A39-4BC2-B858-F2BD88BB184E}" destId="{A570FA8D-4A03-4916-B74F-24C031A82BF0}" srcOrd="0" destOrd="0" presId="urn:microsoft.com/office/officeart/2005/8/layout/process3"/>
    <dgm:cxn modelId="{DE574EFA-16D0-40B7-BAE8-DAB1F34B13CC}" type="presParOf" srcId="{D7F6741A-BD83-42B0-A602-6B025CD61D34}" destId="{4C42A487-E696-41E0-B468-F07D3A4E78A3}" srcOrd="2" destOrd="0" presId="urn:microsoft.com/office/officeart/2005/8/layout/process3"/>
    <dgm:cxn modelId="{D2E7E238-A1A1-4614-81DE-E0C2203CDE90}" type="presParOf" srcId="{4C42A487-E696-41E0-B468-F07D3A4E78A3}" destId="{6FB94DF3-6157-4D02-8333-CCCF95C99CFB}" srcOrd="0" destOrd="0" presId="urn:microsoft.com/office/officeart/2005/8/layout/process3"/>
    <dgm:cxn modelId="{2533CCD2-91B9-4D48-8D87-AAF88B248252}" type="presParOf" srcId="{4C42A487-E696-41E0-B468-F07D3A4E78A3}" destId="{2BB5DDAA-1494-47C4-AED0-D6997755B2E7}" srcOrd="1" destOrd="0" presId="urn:microsoft.com/office/officeart/2005/8/layout/process3"/>
    <dgm:cxn modelId="{240D1003-EF14-471D-9A0D-195440AE88A4}" type="presParOf" srcId="{4C42A487-E696-41E0-B468-F07D3A4E78A3}" destId="{3FC6443F-044A-475B-9057-808DCF9A9F11}" srcOrd="2" destOrd="0" presId="urn:microsoft.com/office/officeart/2005/8/layout/process3"/>
    <dgm:cxn modelId="{A6AAE384-A99F-4963-ABAF-1AFD5F77DD0E}" type="presParOf" srcId="{D7F6741A-BD83-42B0-A602-6B025CD61D34}" destId="{1A9A4E09-8EE2-43FA-B9C2-E6A0F06DEB77}" srcOrd="3" destOrd="0" presId="urn:microsoft.com/office/officeart/2005/8/layout/process3"/>
    <dgm:cxn modelId="{759C952F-2B5F-4ADA-AB84-C36401419E9E}" type="presParOf" srcId="{1A9A4E09-8EE2-43FA-B9C2-E6A0F06DEB77}" destId="{80D45755-178B-4D11-99EA-88A0748AD1D3}" srcOrd="0" destOrd="0" presId="urn:microsoft.com/office/officeart/2005/8/layout/process3"/>
    <dgm:cxn modelId="{EFD1CB6F-252A-40BF-9BB3-E3C911C06986}" type="presParOf" srcId="{D7F6741A-BD83-42B0-A602-6B025CD61D34}" destId="{6EC4DFD4-49C7-410B-908B-99F57C3A5A4F}" srcOrd="4" destOrd="0" presId="urn:microsoft.com/office/officeart/2005/8/layout/process3"/>
    <dgm:cxn modelId="{C2293D05-CA13-49FD-AA6F-8037DDB66DA1}" type="presParOf" srcId="{6EC4DFD4-49C7-410B-908B-99F57C3A5A4F}" destId="{F663D450-E247-4D5E-9243-8DA90DF80CDD}" srcOrd="0" destOrd="0" presId="urn:microsoft.com/office/officeart/2005/8/layout/process3"/>
    <dgm:cxn modelId="{A4A4C8EA-AAC5-41AA-9878-C8224AD0D790}" type="presParOf" srcId="{6EC4DFD4-49C7-410B-908B-99F57C3A5A4F}" destId="{3117EF2D-A36B-45D8-AC66-224841B452F0}" srcOrd="1" destOrd="0" presId="urn:microsoft.com/office/officeart/2005/8/layout/process3"/>
    <dgm:cxn modelId="{8C7721B4-2BED-4C3E-A95D-74E695CCB76D}" type="presParOf" srcId="{6EC4DFD4-49C7-410B-908B-99F57C3A5A4F}" destId="{D8B073B8-2139-4BA7-9C43-1356007BD146}" srcOrd="2" destOrd="0" presId="urn:microsoft.com/office/officeart/2005/8/layout/process3"/>
    <dgm:cxn modelId="{FCE6F495-D2CB-47D1-A1CC-AFFA5F3DBE4B}" type="presParOf" srcId="{D7F6741A-BD83-42B0-A602-6B025CD61D34}" destId="{E734B7D4-3550-4414-A025-0A3F4244CF5F}" srcOrd="5" destOrd="0" presId="urn:microsoft.com/office/officeart/2005/8/layout/process3"/>
    <dgm:cxn modelId="{40656E1F-45CC-4D94-9454-3D8376FE5093}" type="presParOf" srcId="{E734B7D4-3550-4414-A025-0A3F4244CF5F}" destId="{3DEC4579-9458-465F-A1A2-6736DC8B0835}" srcOrd="0" destOrd="0" presId="urn:microsoft.com/office/officeart/2005/8/layout/process3"/>
    <dgm:cxn modelId="{0AFBE4B1-1487-498D-B8A5-C94D8AC4A4BE}" type="presParOf" srcId="{D7F6741A-BD83-42B0-A602-6B025CD61D34}" destId="{7AEFFDC1-B610-4D48-9265-98E1EDA0ADEA}" srcOrd="6" destOrd="0" presId="urn:microsoft.com/office/officeart/2005/8/layout/process3"/>
    <dgm:cxn modelId="{A63BE733-D7D6-436A-B821-C6C5EEB2FE6A}" type="presParOf" srcId="{7AEFFDC1-B610-4D48-9265-98E1EDA0ADEA}" destId="{5E832F2E-FD79-4131-8314-09A0B99BC762}" srcOrd="0" destOrd="0" presId="urn:microsoft.com/office/officeart/2005/8/layout/process3"/>
    <dgm:cxn modelId="{C786C44C-3E8E-4B80-8C9B-84A5F2CD1FF8}" type="presParOf" srcId="{7AEFFDC1-B610-4D48-9265-98E1EDA0ADEA}" destId="{73F12353-13D3-47C1-8DB4-39F7F7D7818B}" srcOrd="1" destOrd="0" presId="urn:microsoft.com/office/officeart/2005/8/layout/process3"/>
    <dgm:cxn modelId="{4664ED9E-7E51-4343-9E95-01A72617319E}" type="presParOf" srcId="{7AEFFDC1-B610-4D48-9265-98E1EDA0ADEA}" destId="{BFBE4BCC-0F75-453F-B97B-59FD84EAE2D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2B9C0-623F-4C32-9430-4C46B7282989}">
      <dsp:nvSpPr>
        <dsp:cNvPr id="0" name=""/>
        <dsp:cNvSpPr/>
      </dsp:nvSpPr>
      <dsp:spPr>
        <a:xfrm>
          <a:off x="5417" y="864216"/>
          <a:ext cx="2076719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AssetData</a:t>
          </a:r>
          <a:endParaRPr lang="en-US" sz="2200" kern="1200" dirty="0"/>
        </a:p>
      </dsp:txBody>
      <dsp:txXfrm>
        <a:off x="5417" y="864216"/>
        <a:ext cx="2076719" cy="633600"/>
      </dsp:txXfrm>
    </dsp:sp>
    <dsp:sp modelId="{1F75190D-6991-47D4-9AF1-94E2DAD9DEFB}">
      <dsp:nvSpPr>
        <dsp:cNvPr id="0" name=""/>
        <dsp:cNvSpPr/>
      </dsp:nvSpPr>
      <dsp:spPr>
        <a:xfrm>
          <a:off x="5417" y="1497816"/>
          <a:ext cx="2076719" cy="272321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Configuration of a machine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Geometric data of a tool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Master data of an asset</a:t>
          </a:r>
        </a:p>
      </dsp:txBody>
      <dsp:txXfrm>
        <a:off x="5417" y="1497816"/>
        <a:ext cx="2076719" cy="2723211"/>
      </dsp:txXfrm>
    </dsp:sp>
    <dsp:sp modelId="{AFCB0B96-3359-4974-9581-F5E403B9278D}">
      <dsp:nvSpPr>
        <dsp:cNvPr id="0" name=""/>
        <dsp:cNvSpPr/>
      </dsp:nvSpPr>
      <dsp:spPr>
        <a:xfrm>
          <a:off x="2372878" y="864216"/>
          <a:ext cx="2076719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ConditionData</a:t>
          </a:r>
          <a:endParaRPr lang="en-US" sz="2200" kern="1200" dirty="0"/>
        </a:p>
      </dsp:txBody>
      <dsp:txXfrm>
        <a:off x="2372878" y="864216"/>
        <a:ext cx="2076719" cy="633600"/>
      </dsp:txXfrm>
    </dsp:sp>
    <dsp:sp modelId="{95AB5ECF-BE30-4AE4-B90C-E34D294A917B}">
      <dsp:nvSpPr>
        <dsp:cNvPr id="0" name=""/>
        <dsp:cNvSpPr/>
      </dsp:nvSpPr>
      <dsp:spPr>
        <a:xfrm>
          <a:off x="2372878" y="1497816"/>
          <a:ext cx="2076719" cy="272321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Warnings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Errors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Actions</a:t>
          </a:r>
        </a:p>
      </dsp:txBody>
      <dsp:txXfrm>
        <a:off x="2372878" y="1497816"/>
        <a:ext cx="2076719" cy="2723211"/>
      </dsp:txXfrm>
    </dsp:sp>
    <dsp:sp modelId="{786AEF67-A080-481E-938F-BC420AE6616E}">
      <dsp:nvSpPr>
        <dsp:cNvPr id="0" name=""/>
        <dsp:cNvSpPr/>
      </dsp:nvSpPr>
      <dsp:spPr>
        <a:xfrm>
          <a:off x="4740339" y="864216"/>
          <a:ext cx="2076719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ProcessData</a:t>
          </a:r>
          <a:endParaRPr lang="en-US" sz="2200" kern="1200" dirty="0"/>
        </a:p>
      </dsp:txBody>
      <dsp:txXfrm>
        <a:off x="4740339" y="864216"/>
        <a:ext cx="2076719" cy="633600"/>
      </dsp:txXfrm>
    </dsp:sp>
    <dsp:sp modelId="{828FC8BB-B3A0-4F0B-AD47-562F529B6D3F}">
      <dsp:nvSpPr>
        <dsp:cNvPr id="0" name=""/>
        <dsp:cNvSpPr/>
      </dsp:nvSpPr>
      <dsp:spPr>
        <a:xfrm>
          <a:off x="4740339" y="1497816"/>
          <a:ext cx="2076719" cy="272321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Softkeys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Current state and values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Sensor data</a:t>
          </a:r>
        </a:p>
      </dsp:txBody>
      <dsp:txXfrm>
        <a:off x="4740339" y="1497816"/>
        <a:ext cx="2076719" cy="2723211"/>
      </dsp:txXfrm>
    </dsp:sp>
    <dsp:sp modelId="{3F137977-1BA3-4900-A3BF-5EA4E7E90B64}">
      <dsp:nvSpPr>
        <dsp:cNvPr id="0" name=""/>
        <dsp:cNvSpPr/>
      </dsp:nvSpPr>
      <dsp:spPr>
        <a:xfrm>
          <a:off x="7107799" y="864216"/>
          <a:ext cx="2076719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ProductionData</a:t>
          </a:r>
          <a:endParaRPr lang="en-US" sz="2200" kern="1200" dirty="0"/>
        </a:p>
      </dsp:txBody>
      <dsp:txXfrm>
        <a:off x="7107799" y="864216"/>
        <a:ext cx="2076719" cy="633600"/>
      </dsp:txXfrm>
    </dsp:sp>
    <dsp:sp modelId="{BA7238BE-4E56-4218-9F31-999DD26E7705}">
      <dsp:nvSpPr>
        <dsp:cNvPr id="0" name=""/>
        <dsp:cNvSpPr/>
      </dsp:nvSpPr>
      <dsp:spPr>
        <a:xfrm>
          <a:off x="7107799" y="1497816"/>
          <a:ext cx="2076719" cy="272321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Work piece information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Order information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Job information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Recipes</a:t>
          </a:r>
        </a:p>
      </dsp:txBody>
      <dsp:txXfrm>
        <a:off x="7107799" y="1497816"/>
        <a:ext cx="2076719" cy="2723211"/>
      </dsp:txXfrm>
    </dsp:sp>
    <dsp:sp modelId="{4077450E-EDB3-4480-8072-EAD474CE0A61}">
      <dsp:nvSpPr>
        <dsp:cNvPr id="0" name=""/>
        <dsp:cNvSpPr/>
      </dsp:nvSpPr>
      <dsp:spPr>
        <a:xfrm>
          <a:off x="9475260" y="864216"/>
          <a:ext cx="2076719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ServiceData</a:t>
          </a:r>
          <a:endParaRPr lang="en-US" sz="2200" kern="1200" dirty="0"/>
        </a:p>
      </dsp:txBody>
      <dsp:txXfrm>
        <a:off x="9475260" y="864216"/>
        <a:ext cx="2076719" cy="633600"/>
      </dsp:txXfrm>
    </dsp:sp>
    <dsp:sp modelId="{D58B2156-E42A-455C-B24A-AFEC54EFCFAB}">
      <dsp:nvSpPr>
        <dsp:cNvPr id="0" name=""/>
        <dsp:cNvSpPr/>
      </dsp:nvSpPr>
      <dsp:spPr>
        <a:xfrm>
          <a:off x="9475260" y="1497816"/>
          <a:ext cx="2076719" cy="272321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Usage data (statistics)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Maintenance information</a:t>
          </a:r>
        </a:p>
      </dsp:txBody>
      <dsp:txXfrm>
        <a:off x="9475260" y="1497816"/>
        <a:ext cx="2076719" cy="27232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D2080-15A8-4439-9AD2-711385235DC5}">
      <dsp:nvSpPr>
        <dsp:cNvPr id="0" name=""/>
        <dsp:cNvSpPr/>
      </dsp:nvSpPr>
      <dsp:spPr>
        <a:xfrm>
          <a:off x="1527" y="1602084"/>
          <a:ext cx="1919793" cy="10752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Manufacturer assigns categories to data</a:t>
          </a:r>
        </a:p>
      </dsp:txBody>
      <dsp:txXfrm>
        <a:off x="1527" y="1602084"/>
        <a:ext cx="1919793" cy="716806"/>
      </dsp:txXfrm>
    </dsp:sp>
    <dsp:sp modelId="{C4E6540E-9A68-4AD3-9DA6-58E0F33762C8}">
      <dsp:nvSpPr>
        <dsp:cNvPr id="0" name=""/>
        <dsp:cNvSpPr/>
      </dsp:nvSpPr>
      <dsp:spPr>
        <a:xfrm>
          <a:off x="394738" y="2318891"/>
          <a:ext cx="1919793" cy="126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Categories assigned to groups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Assigned in </a:t>
          </a:r>
          <a:r>
            <a:rPr lang="en-US" sz="1300" kern="1200" dirty="0" err="1"/>
            <a:t>CloudConnector</a:t>
          </a:r>
          <a:r>
            <a:rPr lang="en-US" sz="1300" kern="1200" dirty="0"/>
            <a:t> configuration file</a:t>
          </a:r>
        </a:p>
      </dsp:txBody>
      <dsp:txXfrm>
        <a:off x="431748" y="2355901"/>
        <a:ext cx="1845773" cy="1189580"/>
      </dsp:txXfrm>
    </dsp:sp>
    <dsp:sp modelId="{BB688338-1A39-4BC2-B858-F2BD88BB184E}">
      <dsp:nvSpPr>
        <dsp:cNvPr id="0" name=""/>
        <dsp:cNvSpPr/>
      </dsp:nvSpPr>
      <dsp:spPr>
        <a:xfrm>
          <a:off x="2212354" y="1721501"/>
          <a:ext cx="616991" cy="4779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212354" y="1817096"/>
        <a:ext cx="473599" cy="286783"/>
      </dsp:txXfrm>
    </dsp:sp>
    <dsp:sp modelId="{2BB5DDAA-1494-47C4-AED0-D6997755B2E7}">
      <dsp:nvSpPr>
        <dsp:cNvPr id="0" name=""/>
        <dsp:cNvSpPr/>
      </dsp:nvSpPr>
      <dsp:spPr>
        <a:xfrm>
          <a:off x="3085456" y="1602084"/>
          <a:ext cx="1919793" cy="10752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Customer allows sending of data based on categories</a:t>
          </a:r>
        </a:p>
      </dsp:txBody>
      <dsp:txXfrm>
        <a:off x="3085456" y="1602084"/>
        <a:ext cx="1919793" cy="716806"/>
      </dsp:txXfrm>
    </dsp:sp>
    <dsp:sp modelId="{3FC6443F-044A-475B-9057-808DCF9A9F11}">
      <dsp:nvSpPr>
        <dsp:cNvPr id="0" name=""/>
        <dsp:cNvSpPr/>
      </dsp:nvSpPr>
      <dsp:spPr>
        <a:xfrm>
          <a:off x="3478666" y="2318891"/>
          <a:ext cx="1919793" cy="126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Can be decided in activation process</a:t>
          </a:r>
        </a:p>
      </dsp:txBody>
      <dsp:txXfrm>
        <a:off x="3515676" y="2355901"/>
        <a:ext cx="1845773" cy="1189580"/>
      </dsp:txXfrm>
    </dsp:sp>
    <dsp:sp modelId="{1A9A4E09-8EE2-43FA-B9C2-E6A0F06DEB77}">
      <dsp:nvSpPr>
        <dsp:cNvPr id="0" name=""/>
        <dsp:cNvSpPr/>
      </dsp:nvSpPr>
      <dsp:spPr>
        <a:xfrm>
          <a:off x="5296283" y="1721501"/>
          <a:ext cx="616991" cy="4779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296283" y="1817096"/>
        <a:ext cx="473599" cy="286783"/>
      </dsp:txXfrm>
    </dsp:sp>
    <dsp:sp modelId="{3117EF2D-A36B-45D8-AC66-224841B452F0}">
      <dsp:nvSpPr>
        <dsp:cNvPr id="0" name=""/>
        <dsp:cNvSpPr/>
      </dsp:nvSpPr>
      <dsp:spPr>
        <a:xfrm>
          <a:off x="6169384" y="1602084"/>
          <a:ext cx="1919793" cy="10752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App developers have to declare which categories are used in their apps</a:t>
          </a:r>
        </a:p>
      </dsp:txBody>
      <dsp:txXfrm>
        <a:off x="6169384" y="1602084"/>
        <a:ext cx="1919793" cy="716806"/>
      </dsp:txXfrm>
    </dsp:sp>
    <dsp:sp modelId="{D8B073B8-2139-4BA7-9C43-1356007BD146}">
      <dsp:nvSpPr>
        <dsp:cNvPr id="0" name=""/>
        <dsp:cNvSpPr/>
      </dsp:nvSpPr>
      <dsp:spPr>
        <a:xfrm>
          <a:off x="6562595" y="2318891"/>
          <a:ext cx="1919793" cy="126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Categories are shown in the shop</a:t>
          </a:r>
        </a:p>
      </dsp:txBody>
      <dsp:txXfrm>
        <a:off x="6599605" y="2355901"/>
        <a:ext cx="1845773" cy="1189580"/>
      </dsp:txXfrm>
    </dsp:sp>
    <dsp:sp modelId="{E734B7D4-3550-4414-A025-0A3F4244CF5F}">
      <dsp:nvSpPr>
        <dsp:cNvPr id="0" name=""/>
        <dsp:cNvSpPr/>
      </dsp:nvSpPr>
      <dsp:spPr>
        <a:xfrm>
          <a:off x="8380211" y="1721501"/>
          <a:ext cx="616991" cy="4779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8380211" y="1817096"/>
        <a:ext cx="473599" cy="286783"/>
      </dsp:txXfrm>
    </dsp:sp>
    <dsp:sp modelId="{73F12353-13D3-47C1-8DB4-39F7F7D7818B}">
      <dsp:nvSpPr>
        <dsp:cNvPr id="0" name=""/>
        <dsp:cNvSpPr/>
      </dsp:nvSpPr>
      <dsp:spPr>
        <a:xfrm>
          <a:off x="9253313" y="1602084"/>
          <a:ext cx="1919793" cy="10752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Customer can allow or deny access to categories for apps</a:t>
          </a:r>
        </a:p>
      </dsp:txBody>
      <dsp:txXfrm>
        <a:off x="9253313" y="1602084"/>
        <a:ext cx="1919793" cy="716806"/>
      </dsp:txXfrm>
    </dsp:sp>
    <dsp:sp modelId="{BFBE4BCC-0F75-453F-B97B-59FD84EAE2D6}">
      <dsp:nvSpPr>
        <dsp:cNvPr id="0" name=""/>
        <dsp:cNvSpPr/>
      </dsp:nvSpPr>
      <dsp:spPr>
        <a:xfrm>
          <a:off x="9646523" y="2318891"/>
          <a:ext cx="1919793" cy="126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Permissions are managed in </a:t>
          </a:r>
          <a:r>
            <a:rPr lang="en-US" sz="1300" kern="1200" dirty="0" err="1"/>
            <a:t>SelfService</a:t>
          </a:r>
          <a:endParaRPr lang="en-US" sz="1300" kern="1200" dirty="0"/>
        </a:p>
      </dsp:txBody>
      <dsp:txXfrm>
        <a:off x="9683533" y="2355901"/>
        <a:ext cx="1845773" cy="1189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22A18-A55B-4449-99F9-13A457B07030}" type="datetimeFigureOut">
              <a:rPr lang="en-US" smtClean="0"/>
              <a:t>20-Sep-18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84A23-7E40-471B-8C83-6DD6A5706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63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7E7C0-F554-4848-A579-539C94D73C79}" type="datetimeFigureOut">
              <a:rPr lang="de-DE" smtClean="0"/>
              <a:t>20.09.2018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026A6-8446-469B-81CD-4DDACAA3CF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140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w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w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9041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7525" y="285750"/>
            <a:ext cx="6315075" cy="63699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8450" y="1714500"/>
            <a:ext cx="11603110" cy="3501008"/>
          </a:xfr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633" y="287157"/>
            <a:ext cx="1793600" cy="69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37560" y="287213"/>
            <a:ext cx="864000" cy="70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de-DE"/>
              <a:t>17.07.2017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de-DE"/>
              <a:t>Speaker 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61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8450" y="1714500"/>
            <a:ext cx="5651499" cy="456022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10"/>
          </p:nvPr>
        </p:nvSpPr>
        <p:spPr>
          <a:xfrm>
            <a:off x="6238875" y="1714500"/>
            <a:ext cx="5668963" cy="456022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r"/>
            <a:r>
              <a:rPr lang="de-DE"/>
              <a:t>17.07.2017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de-DE"/>
              <a:t>Speaker name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03AB4C6-1B3C-43F6-B624-8EAA285123B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987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8450" y="1714500"/>
            <a:ext cx="5651499" cy="456022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r"/>
            <a:r>
              <a:rPr lang="de-DE"/>
              <a:t>17.07.2017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de-DE"/>
              <a:t>Speaker name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03AB4C6-1B3C-43F6-B624-8EAA285123B9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Inhaltsplatzhalter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714" b="-15552"/>
          <a:stretch/>
        </p:blipFill>
        <p:spPr>
          <a:xfrm rot="16200000">
            <a:off x="6631995" y="1070975"/>
            <a:ext cx="4848223" cy="5668964"/>
          </a:xfrm>
          <a:prstGeom prst="rect">
            <a:avLst/>
          </a:prstGeom>
        </p:spPr>
      </p:pic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7650957" y="2097880"/>
            <a:ext cx="2689130" cy="376158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76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6286500"/>
            <a:ext cx="12190413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latin typeface="Audimat Mono" panose="00000400000000000000" pitchFamily="2" charset="0"/>
            </a:endParaRP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0413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29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</p:spPr>
      </p:pic>
      <p:sp>
        <p:nvSpPr>
          <p:cNvPr id="10" name="Bildplatzhalter 9"/>
          <p:cNvSpPr>
            <a:spLocks noGrp="1"/>
          </p:cNvSpPr>
          <p:nvPr>
            <p:ph type="pic" sz="quarter" idx="10"/>
          </p:nvPr>
        </p:nvSpPr>
        <p:spPr>
          <a:xfrm>
            <a:off x="2851355" y="951270"/>
            <a:ext cx="6545826" cy="491367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platzhalter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</p:spPr>
      </p:pic>
      <p:sp>
        <p:nvSpPr>
          <p:cNvPr id="10" name="Bildplatzhalter 9"/>
          <p:cNvSpPr>
            <a:spLocks noGrp="1"/>
          </p:cNvSpPr>
          <p:nvPr>
            <p:ph type="pic" sz="quarter" idx="10"/>
          </p:nvPr>
        </p:nvSpPr>
        <p:spPr>
          <a:xfrm>
            <a:off x="2851355" y="951270"/>
            <a:ext cx="6545826" cy="491367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07174" y="-1"/>
            <a:ext cx="6383239" cy="64932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8450" y="1714500"/>
            <a:ext cx="5651500" cy="35028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/>
              <a:t>17.07.2017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Speaker name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B4C6-1B3C-43F6-B624-8EAA285123B9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6902" y="287285"/>
            <a:ext cx="849061" cy="33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 userDrawn="1"/>
        </p:nvSpPr>
        <p:spPr>
          <a:xfrm>
            <a:off x="190550" y="6453336"/>
            <a:ext cx="1080120" cy="40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181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9182" y="0"/>
            <a:ext cx="6311231" cy="652907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8450" y="1714500"/>
            <a:ext cx="5651500" cy="35028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/>
              <a:t>17.07.2017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Speaker name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B4C6-1B3C-43F6-B624-8EAA285123B9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6902" y="287285"/>
            <a:ext cx="849061" cy="33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 userDrawn="1"/>
        </p:nvSpPr>
        <p:spPr>
          <a:xfrm>
            <a:off x="190550" y="6453336"/>
            <a:ext cx="1080120" cy="40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5063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07174" y="0"/>
            <a:ext cx="6383239" cy="652907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8450" y="1714500"/>
            <a:ext cx="5651500" cy="35028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/>
              <a:t>17.07.2017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Speaker name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B4C6-1B3C-43F6-B624-8EAA285123B9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6902" y="287285"/>
            <a:ext cx="849061" cy="33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 userDrawn="1"/>
        </p:nvSpPr>
        <p:spPr>
          <a:xfrm>
            <a:off x="190550" y="6453336"/>
            <a:ext cx="1080120" cy="40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5849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9950" y="0"/>
            <a:ext cx="6240463" cy="652907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8450" y="1714500"/>
            <a:ext cx="5651500" cy="35028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/>
              <a:t>17.07.2017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Speaker name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B4C6-1B3C-43F6-B624-8EAA285123B9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6902" y="287285"/>
            <a:ext cx="849061" cy="33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 userDrawn="1"/>
        </p:nvSpPr>
        <p:spPr>
          <a:xfrm>
            <a:off x="190550" y="6453336"/>
            <a:ext cx="1080120" cy="40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36519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9182" y="-12065"/>
            <a:ext cx="6311231" cy="652907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8450" y="1714500"/>
            <a:ext cx="5651500" cy="35028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/>
              <a:t>17.07.2017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Speaker name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B4C6-1B3C-43F6-B624-8EAA285123B9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6902" y="287285"/>
            <a:ext cx="849061" cy="33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 userDrawn="1"/>
        </p:nvSpPr>
        <p:spPr>
          <a:xfrm>
            <a:off x="190550" y="6453336"/>
            <a:ext cx="1080120" cy="40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290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9041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8950" y="287156"/>
            <a:ext cx="6420281" cy="636851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8450" y="1714500"/>
            <a:ext cx="11603110" cy="3501008"/>
          </a:xfr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de-DE"/>
              <a:t>17.07.2017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de-DE"/>
              <a:t>Speaker name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633" y="287157"/>
            <a:ext cx="1793600" cy="69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37560" y="287213"/>
            <a:ext cx="864000" cy="70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702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/>
              <a:t>17.07.2017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Speaker name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B4C6-1B3C-43F6-B624-8EAA285123B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6227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/>
              <a:t>17.07.2017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Speaker name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B4C6-1B3C-43F6-B624-8EAA285123B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525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9041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>
            <a:off x="2950729" y="202332"/>
            <a:ext cx="6421871" cy="645333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8450" y="1714500"/>
            <a:ext cx="11603110" cy="3501008"/>
          </a:xfr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de-DE"/>
              <a:t>17.07.2017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de-DE"/>
              <a:t>Speaker name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633" y="287157"/>
            <a:ext cx="1793600" cy="69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37560" y="287213"/>
            <a:ext cx="864000" cy="70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75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9041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8950" y="287157"/>
            <a:ext cx="6420280" cy="63685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8450" y="1714500"/>
            <a:ext cx="11603110" cy="3501008"/>
          </a:xfr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de-DE"/>
              <a:t>17.07.2017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de-DE"/>
              <a:t>Speaker name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633" y="287157"/>
            <a:ext cx="1793600" cy="69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37560" y="287213"/>
            <a:ext cx="864000" cy="70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91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9041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9426" y="287157"/>
            <a:ext cx="6324600" cy="62660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8450" y="1714500"/>
            <a:ext cx="11603110" cy="3501008"/>
          </a:xfr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de-DE"/>
              <a:t>17.07.2017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de-DE"/>
              <a:t>Speaker name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633" y="287157"/>
            <a:ext cx="1793600" cy="69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37560" y="287213"/>
            <a:ext cx="864000" cy="70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6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ight (Pri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6381328"/>
            <a:ext cx="1270670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latin typeface="Audimat Mono" panose="00000400000000000000" pitchFamily="2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8450" y="1714500"/>
            <a:ext cx="11603110" cy="3501008"/>
          </a:xfrm>
        </p:spPr>
        <p:txBody>
          <a:bodyPr anchor="ctr"/>
          <a:lstStyle>
            <a:lvl1pPr>
              <a:defRPr sz="4000" b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6901" y="287428"/>
            <a:ext cx="1800000" cy="70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37560" y="287213"/>
            <a:ext cx="864000" cy="70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/>
              <a:t>17.07.2017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Speaker 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80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6902" y="287285"/>
            <a:ext cx="849061" cy="33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98450" y="1714500"/>
            <a:ext cx="11609388" cy="4572000"/>
          </a:xfrm>
        </p:spPr>
        <p:txBody>
          <a:bodyPr>
            <a:noAutofit/>
          </a:bodyPr>
          <a:lstStyle>
            <a:lvl1pPr marL="0" indent="-360000">
              <a:buFont typeface="+mj-lt"/>
              <a:buAutoNum type="arabicPeriod"/>
              <a:defRPr sz="3000"/>
            </a:lvl1pPr>
            <a:lvl2pPr marL="0" indent="-360000">
              <a:buFont typeface="+mj-lt"/>
              <a:buAutoNum type="arabicPeriod"/>
              <a:defRPr sz="3000"/>
            </a:lvl2pPr>
            <a:lvl3pPr marL="0" indent="-360000">
              <a:buFont typeface="+mj-lt"/>
              <a:buAutoNum type="arabicPeriod"/>
              <a:defRPr sz="3000"/>
            </a:lvl3pPr>
            <a:lvl4pPr marL="0" indent="-360000">
              <a:buFont typeface="+mj-lt"/>
              <a:buAutoNum type="arabicPeriod"/>
              <a:defRPr sz="3000"/>
            </a:lvl4pPr>
            <a:lvl5pPr marL="0" indent="-360000">
              <a:buFont typeface="+mj-lt"/>
              <a:buAutoNum type="arabicPeriod"/>
              <a:defRPr sz="3000"/>
            </a:lvl5pPr>
            <a:lvl6pPr marL="0" indent="-360000">
              <a:buFont typeface="+mj-lt"/>
              <a:buAutoNum type="arabicPeriod"/>
              <a:defRPr sz="3000"/>
            </a:lvl6pPr>
            <a:lvl7pPr marL="0" indent="-360000">
              <a:buFont typeface="+mj-lt"/>
              <a:buAutoNum type="arabicPeriod"/>
              <a:defRPr sz="3000"/>
            </a:lvl7pPr>
            <a:lvl8pPr marL="0" indent="-360000">
              <a:buFont typeface="+mj-lt"/>
              <a:buAutoNum type="arabicPeriod"/>
              <a:defRPr sz="3000"/>
            </a:lvl8pPr>
            <a:lvl9pPr marL="0" indent="-360000">
              <a:buFont typeface="+mj-lt"/>
              <a:buAutoNum type="arabicPeriod"/>
              <a:defRPr sz="3000"/>
            </a:lvl9pPr>
          </a:lstStyle>
          <a:p>
            <a:pPr lvl="0"/>
            <a:r>
              <a:rPr lang="de-DE" dirty="0"/>
              <a:t>Agenda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r>
              <a:rPr lang="de-DE"/>
              <a:t>17.07.2017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de-DE"/>
              <a:t>Speaker name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03AB4C6-1B3C-43F6-B624-8EAA285123B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190550" y="6453336"/>
            <a:ext cx="1080120" cy="404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700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tIns="0" bIns="0"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/>
              <a:t>17.07.2017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Speaker name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B4C6-1B3C-43F6-B624-8EAA285123B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61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1219041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latin typeface="+mn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t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de-DE"/>
              <a:t>17.07.2017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de-DE"/>
              <a:t>Speaker name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3AB4C6-1B3C-43F6-B624-8EAA285123B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663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98449" y="274638"/>
            <a:ext cx="11603963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98450" y="1714500"/>
            <a:ext cx="11609388" cy="45602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5"/>
            <a:r>
              <a:rPr lang="de-DE" dirty="0" err="1"/>
              <a:t>Sixth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6"/>
            <a:r>
              <a:rPr lang="de-DE" dirty="0" err="1"/>
              <a:t>Seventh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7"/>
            <a:r>
              <a:rPr lang="de-DE" dirty="0" err="1"/>
              <a:t>Eighth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8"/>
            <a:r>
              <a:rPr lang="de-DE" dirty="0" err="1"/>
              <a:t>Ninth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>
          <a:xfrm>
            <a:off x="10703718" y="6516000"/>
            <a:ext cx="576064" cy="159926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algn="r"/>
            <a:r>
              <a:rPr lang="de-DE"/>
              <a:t>17.07.2017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38875" y="6516000"/>
            <a:ext cx="4190801" cy="159926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algn="r"/>
            <a:r>
              <a:rPr lang="de-DE" dirty="0"/>
              <a:t>Speaker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567814" y="6516000"/>
            <a:ext cx="340024" cy="159926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E03AB4C6-1B3C-43F6-B624-8EAA285123B9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000" y="6516039"/>
            <a:ext cx="468000" cy="18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40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8" r:id="rId3"/>
    <p:sldLayoutId id="2147483669" r:id="rId4"/>
    <p:sldLayoutId id="2147483670" r:id="rId5"/>
    <p:sldLayoutId id="2147483674" r:id="rId6"/>
    <p:sldLayoutId id="2147483671" r:id="rId7"/>
    <p:sldLayoutId id="2147483650" r:id="rId8"/>
    <p:sldLayoutId id="2147483675" r:id="rId9"/>
    <p:sldLayoutId id="2147483682" r:id="rId10"/>
    <p:sldLayoutId id="2147483660" r:id="rId11"/>
    <p:sldLayoutId id="2147483672" r:id="rId12"/>
    <p:sldLayoutId id="2147483680" r:id="rId13"/>
    <p:sldLayoutId id="2147483681" r:id="rId14"/>
    <p:sldLayoutId id="2147483663" r:id="rId15"/>
    <p:sldLayoutId id="2147483676" r:id="rId16"/>
    <p:sldLayoutId id="2147483677" r:id="rId17"/>
    <p:sldLayoutId id="2147483678" r:id="rId18"/>
    <p:sldLayoutId id="2147483679" r:id="rId19"/>
    <p:sldLayoutId id="2147483661" r:id="rId20"/>
    <p:sldLayoutId id="2147483662" r:id="rId2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udimat Mono" panose="000004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Rajdhani SemiBold" panose="02000000000000000000" pitchFamily="2" charset="0"/>
        </a:defRPr>
      </a:lvl1pPr>
      <a:lvl2pPr marL="180000" indent="-180000" algn="l" defTabSz="914400" rtl="0" eaLnBrk="1" latinLnBrk="0" hangingPunct="1">
        <a:spcBef>
          <a:spcPts val="0"/>
        </a:spcBef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Rajdhani SemiBold" panose="02000000000000000000" pitchFamily="2" charset="0"/>
        </a:defRPr>
      </a:lvl2pPr>
      <a:lvl3pPr marL="540000" indent="-180000" algn="l" defTabSz="914400" rtl="0" eaLnBrk="1" latinLnBrk="0" hangingPunct="1">
        <a:spcBef>
          <a:spcPts val="0"/>
        </a:spcBef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Rajdhani SemiBold" panose="02000000000000000000" pitchFamily="2" charset="0"/>
        </a:defRPr>
      </a:lvl3pPr>
      <a:lvl4pPr marL="900000" indent="-180000" algn="l" defTabSz="914400" rtl="0" eaLnBrk="1" latinLnBrk="0" hangingPunct="1">
        <a:spcBef>
          <a:spcPts val="0"/>
        </a:spcBef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Rajdhani SemiBold" panose="02000000000000000000" pitchFamily="2" charset="0"/>
        </a:defRPr>
      </a:lvl4pPr>
      <a:lvl5pPr marL="1260000" indent="-180000" algn="l" defTabSz="914400" rtl="0" eaLnBrk="1" latinLnBrk="0" hangingPunct="1">
        <a:spcBef>
          <a:spcPts val="0"/>
        </a:spcBef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Rajdhani SemiBold" panose="02000000000000000000" pitchFamily="2" charset="0"/>
        </a:defRPr>
      </a:lvl5pPr>
      <a:lvl6pPr marL="1620000" indent="-180000" algn="l" defTabSz="914400" rtl="0" eaLnBrk="1" latinLnBrk="0" hangingPunct="1">
        <a:spcBef>
          <a:spcPts val="0"/>
        </a:spcBef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Rajdhani SemiBold" panose="02000000000000000000" pitchFamily="2" charset="0"/>
        </a:defRPr>
      </a:lvl6pPr>
      <a:lvl7pPr marL="1980000" indent="-180000" algn="l" defTabSz="914400" rtl="0" eaLnBrk="1" latinLnBrk="0" hangingPunct="1">
        <a:spcBef>
          <a:spcPts val="0"/>
        </a:spcBef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Rajdhani SemiBold" panose="02000000000000000000" pitchFamily="2" charset="0"/>
        </a:defRPr>
      </a:lvl7pPr>
      <a:lvl8pPr marL="2340000" indent="-180000" algn="l" defTabSz="914400" rtl="0" eaLnBrk="1" latinLnBrk="0" hangingPunct="1">
        <a:spcBef>
          <a:spcPts val="0"/>
        </a:spcBef>
        <a:buSzPct val="75000"/>
        <a:buFont typeface="Wingdings" panose="05000000000000000000" pitchFamily="2" charset="2"/>
        <a:buChar char="§"/>
        <a:defRPr sz="2000" kern="1200" baseline="0">
          <a:solidFill>
            <a:schemeClr val="tx1"/>
          </a:solidFill>
          <a:latin typeface="+mn-lt"/>
          <a:ea typeface="+mn-ea"/>
          <a:cs typeface="Rajdhani SemiBold" panose="02000000000000000000" pitchFamily="2" charset="0"/>
        </a:defRPr>
      </a:lvl8pPr>
      <a:lvl9pPr marL="2700000" indent="-180000" algn="l" defTabSz="914400" rtl="0" eaLnBrk="1" latinLnBrk="0" hangingPunct="1">
        <a:spcBef>
          <a:spcPts val="0"/>
        </a:spcBef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Rajdhani SemiBold" panose="02000000000000000000" pitchFamily="2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developer documentation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/>
              <a:t>17.07.2017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Speaker 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002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0B94C-1D98-42B6-83EE-01F8B9C01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C6A1C-B4E0-4DD7-9A00-171154FE5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0A87C-B0C6-4B67-BB04-CA7925FD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/>
              <a:t>17.07.2017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A50F3-B404-4457-ADEF-0ACA0E86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Speaker name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736C1-5E7F-4118-9CB0-6EECA042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B4C6-1B3C-43F6-B624-8EAA285123B9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9641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a command on a machine via cloud connector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/>
              <a:t>17.07.2017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Speaker 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3830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8FD5EB-B8AC-44DB-8B14-0CDB1C3A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command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74F24-30A8-402A-9279-41E33138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/>
              <a:t>17.07.2017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B580A-CED2-459B-8D78-E2E88144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Speaker name</a:t>
            </a:r>
            <a:endParaRPr lang="de-DE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145FB0C-6E0E-4742-B436-E37A88C50AA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7052" y="3965502"/>
            <a:ext cx="1231244" cy="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2DD26F2-FD65-4FED-86A6-BF200902724B}"/>
              </a:ext>
            </a:extLst>
          </p:cNvPr>
          <p:cNvSpPr/>
          <p:nvPr/>
        </p:nvSpPr>
        <p:spPr>
          <a:xfrm>
            <a:off x="5987023" y="1818861"/>
            <a:ext cx="2268426" cy="331236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n-lt"/>
              </a:rPr>
              <a:t>tapio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82868-8505-4157-BD8E-FB8B92BCAC7D}"/>
              </a:ext>
            </a:extLst>
          </p:cNvPr>
          <p:cNvSpPr txBox="1"/>
          <p:nvPr/>
        </p:nvSpPr>
        <p:spPr>
          <a:xfrm>
            <a:off x="1878213" y="3567796"/>
            <a:ext cx="129614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Return values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D6DFFA-EFB6-4E74-825A-41DBEF992E0A}"/>
              </a:ext>
            </a:extLst>
          </p:cNvPr>
          <p:cNvSpPr txBox="1"/>
          <p:nvPr/>
        </p:nvSpPr>
        <p:spPr>
          <a:xfrm>
            <a:off x="1396770" y="4659765"/>
            <a:ext cx="129614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/>
              <a:t>MethodCall</a:t>
            </a:r>
            <a:endParaRPr lang="en-US" sz="1200" dirty="0"/>
          </a:p>
          <a:p>
            <a:r>
              <a:rPr lang="en-US" sz="1200" dirty="0" err="1"/>
              <a:t>GenericRead</a:t>
            </a:r>
            <a:endParaRPr lang="en-US" sz="1200" dirty="0"/>
          </a:p>
          <a:p>
            <a:r>
              <a:rPr lang="en-US" sz="1200" dirty="0" err="1"/>
              <a:t>GenericWrite</a:t>
            </a:r>
            <a:endParaRPr lang="en-US" sz="12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2EBFCF-696E-42FF-8447-5346FB54D880}"/>
              </a:ext>
            </a:extLst>
          </p:cNvPr>
          <p:cNvCxnSpPr/>
          <p:nvPr/>
        </p:nvCxnSpPr>
        <p:spPr>
          <a:xfrm>
            <a:off x="1342674" y="4575445"/>
            <a:ext cx="201623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D038E1A-0D2E-4544-8485-9FBA3D427630}"/>
              </a:ext>
            </a:extLst>
          </p:cNvPr>
          <p:cNvCxnSpPr>
            <a:cxnSpLocks/>
          </p:cNvCxnSpPr>
          <p:nvPr/>
        </p:nvCxnSpPr>
        <p:spPr>
          <a:xfrm>
            <a:off x="1878213" y="3501004"/>
            <a:ext cx="1336673" cy="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F967DA-787B-42D0-9D0C-9B1B235E1892}"/>
              </a:ext>
            </a:extLst>
          </p:cNvPr>
          <p:cNvCxnSpPr/>
          <p:nvPr/>
        </p:nvCxnSpPr>
        <p:spPr>
          <a:xfrm>
            <a:off x="1878213" y="3335883"/>
            <a:ext cx="0" cy="151129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742DC1-9C28-4F28-B7B3-F143E4D3E90D}"/>
              </a:ext>
            </a:extLst>
          </p:cNvPr>
          <p:cNvSpPr/>
          <p:nvPr/>
        </p:nvSpPr>
        <p:spPr>
          <a:xfrm>
            <a:off x="406574" y="1844824"/>
            <a:ext cx="2232248" cy="151216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n-lt"/>
              </a:rPr>
              <a:t>Client </a:t>
            </a:r>
            <a:br>
              <a:rPr lang="en-US" sz="2000" dirty="0">
                <a:solidFill>
                  <a:schemeClr val="tx1"/>
                </a:solidFill>
                <a:latin typeface="+mn-lt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</a:rPr>
              <a:t>(on the machine)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4D002FD-8EF3-45EB-BCBA-151D1A764EBD}"/>
              </a:ext>
            </a:extLst>
          </p:cNvPr>
          <p:cNvSpPr/>
          <p:nvPr/>
        </p:nvSpPr>
        <p:spPr>
          <a:xfrm>
            <a:off x="1198663" y="2634671"/>
            <a:ext cx="1224135" cy="72232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n-lt"/>
              </a:rPr>
              <a:t>OPC UA server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E3304A-A536-4F09-9F78-8262DFFAF346}"/>
              </a:ext>
            </a:extLst>
          </p:cNvPr>
          <p:cNvSpPr/>
          <p:nvPr/>
        </p:nvSpPr>
        <p:spPr>
          <a:xfrm>
            <a:off x="3214886" y="1844823"/>
            <a:ext cx="1728192" cy="33123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n-lt"/>
              </a:rPr>
              <a:t>cloud connector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380C2A-105A-43E2-A763-BF7F10A60B49}"/>
              </a:ext>
            </a:extLst>
          </p:cNvPr>
          <p:cNvSpPr/>
          <p:nvPr/>
        </p:nvSpPr>
        <p:spPr>
          <a:xfrm>
            <a:off x="3214886" y="3244496"/>
            <a:ext cx="864096" cy="16966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n-lt"/>
              </a:rPr>
              <a:t>OPC UA client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3F6DCF-B240-4871-9EA8-BA02D83AE3C7}"/>
              </a:ext>
            </a:extLst>
          </p:cNvPr>
          <p:cNvSpPr txBox="1"/>
          <p:nvPr/>
        </p:nvSpPr>
        <p:spPr>
          <a:xfrm>
            <a:off x="3460571" y="2681329"/>
            <a:ext cx="1374667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/>
              <a:t>Configuration of available commands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961FF1-5C31-4292-8213-41242534040A}"/>
              </a:ext>
            </a:extLst>
          </p:cNvPr>
          <p:cNvSpPr txBox="1"/>
          <p:nvPr/>
        </p:nvSpPr>
        <p:spPr>
          <a:xfrm>
            <a:off x="8485519" y="2027436"/>
            <a:ext cx="123221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/>
              <a:t>Predefined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70DB62-7475-411B-844E-D02C93E9F582}"/>
              </a:ext>
            </a:extLst>
          </p:cNvPr>
          <p:cNvSpPr txBox="1"/>
          <p:nvPr/>
        </p:nvSpPr>
        <p:spPr>
          <a:xfrm>
            <a:off x="8498586" y="3335883"/>
            <a:ext cx="123221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 err="1"/>
              <a:t>CorrelationID</a:t>
            </a:r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4A67B7-D9CE-40F4-A9B7-C56BDA95A3E0}"/>
              </a:ext>
            </a:extLst>
          </p:cNvPr>
          <p:cNvSpPr txBox="1"/>
          <p:nvPr/>
        </p:nvSpPr>
        <p:spPr>
          <a:xfrm>
            <a:off x="8482359" y="2805996"/>
            <a:ext cx="123221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 err="1"/>
              <a:t>CorrelationID</a:t>
            </a: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ADDDAD-5E47-4A20-BD40-3F2820AE8274}"/>
              </a:ext>
            </a:extLst>
          </p:cNvPr>
          <p:cNvSpPr txBox="1"/>
          <p:nvPr/>
        </p:nvSpPr>
        <p:spPr>
          <a:xfrm>
            <a:off x="8460035" y="3933056"/>
            <a:ext cx="123221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/>
              <a:t>Status &amp; Result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DF24955-5BE0-4D20-830D-558DA322D2C2}"/>
              </a:ext>
            </a:extLst>
          </p:cNvPr>
          <p:cNvSpPr/>
          <p:nvPr/>
        </p:nvSpPr>
        <p:spPr>
          <a:xfrm>
            <a:off x="4924991" y="2704541"/>
            <a:ext cx="1080120" cy="43316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response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70AFE4FF-4A65-49C9-8776-7B13E1E8C69B}"/>
              </a:ext>
            </a:extLst>
          </p:cNvPr>
          <p:cNvSpPr/>
          <p:nvPr/>
        </p:nvSpPr>
        <p:spPr>
          <a:xfrm>
            <a:off x="4916249" y="2235939"/>
            <a:ext cx="1102116" cy="425462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call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B81A4946-818D-424F-B504-90766428EB4F}"/>
              </a:ext>
            </a:extLst>
          </p:cNvPr>
          <p:cNvSpPr/>
          <p:nvPr/>
        </p:nvSpPr>
        <p:spPr>
          <a:xfrm>
            <a:off x="8255449" y="2417357"/>
            <a:ext cx="1595003" cy="425462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call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5" name="Arrow: Left 34">
            <a:extLst>
              <a:ext uri="{FF2B5EF4-FFF2-40B4-BE49-F238E27FC236}">
                <a16:creationId xmlns:a16="http://schemas.microsoft.com/office/drawing/2014/main" id="{400A7461-07C3-4EAD-B927-F568F70A014B}"/>
              </a:ext>
            </a:extLst>
          </p:cNvPr>
          <p:cNvSpPr/>
          <p:nvPr/>
        </p:nvSpPr>
        <p:spPr>
          <a:xfrm>
            <a:off x="8255449" y="3475045"/>
            <a:ext cx="1595003" cy="425462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call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E95BBC1-F3C7-4CAB-905C-D189C11DAAA1}"/>
              </a:ext>
            </a:extLst>
          </p:cNvPr>
          <p:cNvSpPr/>
          <p:nvPr/>
        </p:nvSpPr>
        <p:spPr>
          <a:xfrm>
            <a:off x="8183438" y="2929976"/>
            <a:ext cx="1667013" cy="43316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response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0AAB3424-3D89-4268-B1D0-6F37698DDD00}"/>
              </a:ext>
            </a:extLst>
          </p:cNvPr>
          <p:cNvSpPr/>
          <p:nvPr/>
        </p:nvSpPr>
        <p:spPr>
          <a:xfrm>
            <a:off x="8242637" y="4030572"/>
            <a:ext cx="1607814" cy="43316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response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A0FD618-B58F-4367-850D-78AF30D7516F}"/>
              </a:ext>
            </a:extLst>
          </p:cNvPr>
          <p:cNvSpPr/>
          <p:nvPr/>
        </p:nvSpPr>
        <p:spPr>
          <a:xfrm>
            <a:off x="9839622" y="1818860"/>
            <a:ext cx="1944217" cy="31223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n-lt"/>
              </a:rPr>
              <a:t>External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sytem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F8AFDB3-A3AE-4497-809C-EB0DDBC39FED}"/>
              </a:ext>
            </a:extLst>
          </p:cNvPr>
          <p:cNvSpPr/>
          <p:nvPr/>
        </p:nvSpPr>
        <p:spPr>
          <a:xfrm>
            <a:off x="9839621" y="2437767"/>
            <a:ext cx="1512169" cy="222199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n-lt"/>
              </a:rPr>
              <a:t>Command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+mn-lt"/>
              </a:rPr>
              <a:t>Call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+mn-lt"/>
              </a:rPr>
              <a:t>Get Status</a:t>
            </a:r>
          </a:p>
        </p:txBody>
      </p:sp>
    </p:spTree>
    <p:extLst>
      <p:ext uri="{BB962C8B-B14F-4D97-AF65-F5344CB8AC3E}">
        <p14:creationId xmlns:p14="http://schemas.microsoft.com/office/powerpoint/2010/main" val="895069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an external endpoint from a machine via cloud connector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/>
              <a:t>17.07.2017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Speaker 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3346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8FD5EB-B8AC-44DB-8B14-0CDB1C3A4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49" y="274638"/>
            <a:ext cx="11603963" cy="1143000"/>
          </a:xfrm>
        </p:spPr>
        <p:txBody>
          <a:bodyPr/>
          <a:lstStyle/>
          <a:p>
            <a:r>
              <a:rPr lang="en-US" dirty="0"/>
              <a:t>Call an external endpoint from a machine via cloud connector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74F24-30A8-402A-9279-41E33138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/>
              <a:t>17.07.2017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B580A-CED2-459B-8D78-E2E88144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8875" y="6516000"/>
            <a:ext cx="4190801" cy="159926"/>
          </a:xfrm>
        </p:spPr>
        <p:txBody>
          <a:bodyPr/>
          <a:lstStyle/>
          <a:p>
            <a:pPr algn="r"/>
            <a:r>
              <a:rPr lang="de-DE"/>
              <a:t>Speaker name</a:t>
            </a:r>
            <a:endParaRPr lang="de-DE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145FB0C-6E0E-4742-B436-E37A88C50AA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7052" y="3965502"/>
            <a:ext cx="1231244" cy="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A0FD618-B58F-4367-850D-78AF30D7516F}"/>
              </a:ext>
            </a:extLst>
          </p:cNvPr>
          <p:cNvSpPr/>
          <p:nvPr/>
        </p:nvSpPr>
        <p:spPr>
          <a:xfrm>
            <a:off x="9839622" y="1818860"/>
            <a:ext cx="1944217" cy="211419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n-lt"/>
              </a:rPr>
              <a:t>External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sytem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DF7A987-C370-48A3-890F-5286EF4F5B4B}"/>
              </a:ext>
            </a:extLst>
          </p:cNvPr>
          <p:cNvSpPr/>
          <p:nvPr/>
        </p:nvSpPr>
        <p:spPr>
          <a:xfrm>
            <a:off x="8399462" y="2420888"/>
            <a:ext cx="1440160" cy="38152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all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2DD26F2-FD65-4FED-86A6-BF200902724B}"/>
              </a:ext>
            </a:extLst>
          </p:cNvPr>
          <p:cNvSpPr/>
          <p:nvPr/>
        </p:nvSpPr>
        <p:spPr>
          <a:xfrm>
            <a:off x="5987022" y="1818861"/>
            <a:ext cx="2520627" cy="331236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n-lt"/>
              </a:rPr>
              <a:t>tapio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82868-8505-4157-BD8E-FB8B92BCAC7D}"/>
              </a:ext>
            </a:extLst>
          </p:cNvPr>
          <p:cNvSpPr txBox="1"/>
          <p:nvPr/>
        </p:nvSpPr>
        <p:spPr>
          <a:xfrm>
            <a:off x="1878213" y="3567796"/>
            <a:ext cx="129614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/>
              <a:t>RessourceId</a:t>
            </a:r>
            <a:endParaRPr lang="en-US" sz="1200" dirty="0"/>
          </a:p>
          <a:p>
            <a:r>
              <a:rPr lang="en-US" sz="1200" dirty="0" err="1"/>
              <a:t>RequestType</a:t>
            </a:r>
            <a:endParaRPr lang="en-US" sz="1200" dirty="0"/>
          </a:p>
          <a:p>
            <a:r>
              <a:rPr lang="en-US" sz="1200" dirty="0" err="1"/>
              <a:t>PathAndParameters</a:t>
            </a:r>
            <a:endParaRPr lang="en-US" sz="1200" dirty="0"/>
          </a:p>
          <a:p>
            <a:r>
              <a:rPr lang="en-US" sz="1200" dirty="0"/>
              <a:t>Headers</a:t>
            </a:r>
          </a:p>
          <a:p>
            <a:r>
              <a:rPr lang="en-US" sz="1200" dirty="0"/>
              <a:t>Body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D6DFFA-EFB6-4E74-825A-41DBEF992E0A}"/>
              </a:ext>
            </a:extLst>
          </p:cNvPr>
          <p:cNvSpPr txBox="1"/>
          <p:nvPr/>
        </p:nvSpPr>
        <p:spPr>
          <a:xfrm>
            <a:off x="1396770" y="4659765"/>
            <a:ext cx="129614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Status</a:t>
            </a:r>
          </a:p>
          <a:p>
            <a:r>
              <a:rPr lang="en-US" sz="1200" dirty="0" err="1"/>
              <a:t>StatusDescription</a:t>
            </a:r>
            <a:endParaRPr lang="en-US" sz="1200" dirty="0"/>
          </a:p>
          <a:p>
            <a:r>
              <a:rPr lang="en-US" sz="1200" dirty="0"/>
              <a:t>Header</a:t>
            </a:r>
          </a:p>
          <a:p>
            <a:r>
              <a:rPr lang="en-US" sz="1200" dirty="0"/>
              <a:t>Body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2EBFCF-696E-42FF-8447-5346FB54D880}"/>
              </a:ext>
            </a:extLst>
          </p:cNvPr>
          <p:cNvCxnSpPr/>
          <p:nvPr/>
        </p:nvCxnSpPr>
        <p:spPr>
          <a:xfrm>
            <a:off x="1342674" y="4575445"/>
            <a:ext cx="201623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D038E1A-0D2E-4544-8485-9FBA3D427630}"/>
              </a:ext>
            </a:extLst>
          </p:cNvPr>
          <p:cNvCxnSpPr>
            <a:cxnSpLocks/>
          </p:cNvCxnSpPr>
          <p:nvPr/>
        </p:nvCxnSpPr>
        <p:spPr>
          <a:xfrm>
            <a:off x="1878213" y="3501004"/>
            <a:ext cx="1336673" cy="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F967DA-787B-42D0-9D0C-9B1B235E1892}"/>
              </a:ext>
            </a:extLst>
          </p:cNvPr>
          <p:cNvCxnSpPr/>
          <p:nvPr/>
        </p:nvCxnSpPr>
        <p:spPr>
          <a:xfrm>
            <a:off x="1878213" y="3335883"/>
            <a:ext cx="0" cy="151129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742DC1-9C28-4F28-B7B3-F143E4D3E90D}"/>
              </a:ext>
            </a:extLst>
          </p:cNvPr>
          <p:cNvSpPr/>
          <p:nvPr/>
        </p:nvSpPr>
        <p:spPr>
          <a:xfrm>
            <a:off x="406574" y="1844824"/>
            <a:ext cx="2232248" cy="151216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n-lt"/>
              </a:rPr>
              <a:t>Client </a:t>
            </a:r>
            <a:br>
              <a:rPr lang="en-US" sz="2000" dirty="0">
                <a:solidFill>
                  <a:schemeClr val="tx1"/>
                </a:solidFill>
                <a:latin typeface="+mn-lt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</a:rPr>
              <a:t>(on the machine)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4D002FD-8EF3-45EB-BCBA-151D1A764EBD}"/>
              </a:ext>
            </a:extLst>
          </p:cNvPr>
          <p:cNvSpPr/>
          <p:nvPr/>
        </p:nvSpPr>
        <p:spPr>
          <a:xfrm>
            <a:off x="1198663" y="2634671"/>
            <a:ext cx="1224135" cy="72232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n-lt"/>
              </a:rPr>
              <a:t>OPC UA Client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E3304A-A536-4F09-9F78-8262DFFAF346}"/>
              </a:ext>
            </a:extLst>
          </p:cNvPr>
          <p:cNvSpPr/>
          <p:nvPr/>
        </p:nvSpPr>
        <p:spPr>
          <a:xfrm>
            <a:off x="3214886" y="1844823"/>
            <a:ext cx="1728192" cy="33123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n-lt"/>
              </a:rPr>
              <a:t>cloud connector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380C2A-105A-43E2-A763-BF7F10A60B49}"/>
              </a:ext>
            </a:extLst>
          </p:cNvPr>
          <p:cNvSpPr/>
          <p:nvPr/>
        </p:nvSpPr>
        <p:spPr>
          <a:xfrm>
            <a:off x="3214886" y="3244496"/>
            <a:ext cx="864096" cy="16966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n-lt"/>
              </a:rPr>
              <a:t>OPC UA Server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3744B0BB-3B5C-47A0-A848-C7114FEC7F7C}"/>
              </a:ext>
            </a:extLst>
          </p:cNvPr>
          <p:cNvSpPr/>
          <p:nvPr/>
        </p:nvSpPr>
        <p:spPr>
          <a:xfrm>
            <a:off x="4949248" y="2437768"/>
            <a:ext cx="1080120" cy="43316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call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F8AFDB3-A3AE-4497-809C-EB0DDBC39FED}"/>
              </a:ext>
            </a:extLst>
          </p:cNvPr>
          <p:cNvSpPr/>
          <p:nvPr/>
        </p:nvSpPr>
        <p:spPr>
          <a:xfrm>
            <a:off x="9839622" y="2312876"/>
            <a:ext cx="1152128" cy="111612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n-lt"/>
              </a:rPr>
              <a:t>Endpoint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9CCB3D62-9166-41D9-A689-4F1F9B187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09494"/>
              </p:ext>
            </p:extLst>
          </p:nvPr>
        </p:nvGraphicFramePr>
        <p:xfrm>
          <a:off x="6222936" y="2424991"/>
          <a:ext cx="2134596" cy="10228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7298">
                  <a:extLst>
                    <a:ext uri="{9D8B030D-6E8A-4147-A177-3AD203B41FA5}">
                      <a16:colId xmlns:a16="http://schemas.microsoft.com/office/drawing/2014/main" val="700032638"/>
                    </a:ext>
                  </a:extLst>
                </a:gridCol>
                <a:gridCol w="1067298">
                  <a:extLst>
                    <a:ext uri="{9D8B030D-6E8A-4147-A177-3AD203B41FA5}">
                      <a16:colId xmlns:a16="http://schemas.microsoft.com/office/drawing/2014/main" val="3286830003"/>
                    </a:ext>
                  </a:extLst>
                </a:gridCol>
              </a:tblGrid>
              <a:tr h="340958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RessourceId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EndpointUrl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84348"/>
                  </a:ext>
                </a:extLst>
              </a:tr>
              <a:tr h="340958">
                <a:tc>
                  <a:txBody>
                    <a:bodyPr/>
                    <a:lstStyle/>
                    <a:p>
                      <a:r>
                        <a:rPr lang="en-US" sz="1200" dirty="0"/>
                        <a:t>guid1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http://y.de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480287"/>
                  </a:ext>
                </a:extLst>
              </a:tr>
              <a:tr h="340958">
                <a:tc>
                  <a:txBody>
                    <a:bodyPr/>
                    <a:lstStyle/>
                    <a:p>
                      <a:r>
                        <a:rPr lang="en-US" sz="1200" dirty="0"/>
                        <a:t>guid2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http://x.com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441701"/>
                  </a:ext>
                </a:extLst>
              </a:tr>
            </a:tbl>
          </a:graphicData>
        </a:graphic>
      </p:graphicFrame>
      <p:sp>
        <p:nvSpPr>
          <p:cNvPr id="6" name="Arrow: Left 5">
            <a:extLst>
              <a:ext uri="{FF2B5EF4-FFF2-40B4-BE49-F238E27FC236}">
                <a16:creationId xmlns:a16="http://schemas.microsoft.com/office/drawing/2014/main" id="{5EFD408C-9874-444F-A06A-46930803043F}"/>
              </a:ext>
            </a:extLst>
          </p:cNvPr>
          <p:cNvSpPr/>
          <p:nvPr/>
        </p:nvSpPr>
        <p:spPr>
          <a:xfrm>
            <a:off x="4927252" y="2910421"/>
            <a:ext cx="1102116" cy="425462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response</a:t>
            </a: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E14FE799-FB70-4BDD-96D6-B5E92630B8CD}"/>
              </a:ext>
            </a:extLst>
          </p:cNvPr>
          <p:cNvSpPr/>
          <p:nvPr/>
        </p:nvSpPr>
        <p:spPr>
          <a:xfrm>
            <a:off x="8507648" y="2870937"/>
            <a:ext cx="1331973" cy="425462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4020471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</a:t>
            </a:r>
            <a:r>
              <a:rPr lang="en-US" dirty="0" err="1"/>
              <a:t>shopfloor</a:t>
            </a:r>
            <a:r>
              <a:rPr lang="en-US" dirty="0"/>
              <a:t> test-mode-data to a manufacturer application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/>
              <a:t>17.07.2017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Speaker 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2651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8FD5EB-B8AC-44DB-8B14-0CDB1C3A4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24" y="267628"/>
            <a:ext cx="11603963" cy="1143000"/>
          </a:xfrm>
        </p:spPr>
        <p:txBody>
          <a:bodyPr/>
          <a:lstStyle/>
          <a:p>
            <a:r>
              <a:rPr lang="en-US" dirty="0"/>
              <a:t>Send </a:t>
            </a:r>
            <a:r>
              <a:rPr lang="en-US" dirty="0" err="1"/>
              <a:t>shopfloor</a:t>
            </a:r>
            <a:r>
              <a:rPr lang="en-US" dirty="0"/>
              <a:t> test-mode-data to a manufacturer application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74F24-30A8-402A-9279-41E33138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/>
              <a:t>17.07.2017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B580A-CED2-459B-8D78-E2E88144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Speaker name</a:t>
            </a:r>
            <a:endParaRPr lang="de-D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E3304A-A536-4F09-9F78-8262DFFAF346}"/>
              </a:ext>
            </a:extLst>
          </p:cNvPr>
          <p:cNvSpPr/>
          <p:nvPr/>
        </p:nvSpPr>
        <p:spPr>
          <a:xfrm>
            <a:off x="2998862" y="1844824"/>
            <a:ext cx="1372956" cy="25202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n-lt"/>
              </a:rPr>
              <a:t>cloud connector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380C2A-105A-43E2-A763-BF7F10A60B49}"/>
              </a:ext>
            </a:extLst>
          </p:cNvPr>
          <p:cNvSpPr/>
          <p:nvPr/>
        </p:nvSpPr>
        <p:spPr>
          <a:xfrm>
            <a:off x="2998862" y="3244497"/>
            <a:ext cx="864096" cy="72232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n-lt"/>
              </a:rPr>
              <a:t>OPC UA Client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742DC1-9C28-4F28-B7B3-F143E4D3E90D}"/>
              </a:ext>
            </a:extLst>
          </p:cNvPr>
          <p:cNvSpPr/>
          <p:nvPr/>
        </p:nvSpPr>
        <p:spPr>
          <a:xfrm>
            <a:off x="406574" y="1844824"/>
            <a:ext cx="2232248" cy="151216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n-lt"/>
              </a:rPr>
              <a:t>Client </a:t>
            </a:r>
            <a:br>
              <a:rPr lang="en-US" sz="2000" dirty="0">
                <a:solidFill>
                  <a:schemeClr val="tx1"/>
                </a:solidFill>
                <a:latin typeface="+mn-lt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</a:rPr>
              <a:t>(on the machine)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4D002FD-8EF3-45EB-BCBA-151D1A764EBD}"/>
              </a:ext>
            </a:extLst>
          </p:cNvPr>
          <p:cNvSpPr/>
          <p:nvPr/>
        </p:nvSpPr>
        <p:spPr>
          <a:xfrm>
            <a:off x="1558702" y="2634671"/>
            <a:ext cx="864096" cy="72232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n-lt"/>
              </a:rPr>
              <a:t>OPC UA Server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145FB0C-6E0E-4742-B436-E37A88C50AAC}"/>
              </a:ext>
            </a:extLst>
          </p:cNvPr>
          <p:cNvCxnSpPr>
            <a:stCxn id="10" idx="2"/>
            <a:endCxn id="8" idx="1"/>
          </p:cNvCxnSpPr>
          <p:nvPr/>
        </p:nvCxnSpPr>
        <p:spPr>
          <a:xfrm rot="16200000" flipH="1">
            <a:off x="2370473" y="2977269"/>
            <a:ext cx="248666" cy="100811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4043096-378C-48BE-A243-A1971D83AE17}"/>
              </a:ext>
            </a:extLst>
          </p:cNvPr>
          <p:cNvSpPr/>
          <p:nvPr/>
        </p:nvSpPr>
        <p:spPr>
          <a:xfrm>
            <a:off x="4295981" y="2286000"/>
            <a:ext cx="1151153" cy="1719063"/>
          </a:xfrm>
          <a:prstGeom prst="rightArrow">
            <a:avLst>
              <a:gd name="adj1" fmla="val 61429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A0FD618-B58F-4367-850D-78AF30D7516F}"/>
              </a:ext>
            </a:extLst>
          </p:cNvPr>
          <p:cNvSpPr/>
          <p:nvPr/>
        </p:nvSpPr>
        <p:spPr>
          <a:xfrm>
            <a:off x="9839622" y="1818860"/>
            <a:ext cx="1944217" cy="197017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Manufacturer application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F8AFDB3-A3AE-4497-809C-EB0DDBC39FED}"/>
              </a:ext>
            </a:extLst>
          </p:cNvPr>
          <p:cNvSpPr/>
          <p:nvPr/>
        </p:nvSpPr>
        <p:spPr>
          <a:xfrm>
            <a:off x="9839621" y="2529460"/>
            <a:ext cx="1570185" cy="4663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+mn-lt"/>
              </a:rPr>
              <a:t>Eventhub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C2C411-9ECC-4673-A5EC-253C88B93C21}"/>
              </a:ext>
            </a:extLst>
          </p:cNvPr>
          <p:cNvSpPr/>
          <p:nvPr/>
        </p:nvSpPr>
        <p:spPr>
          <a:xfrm>
            <a:off x="9853612" y="3104403"/>
            <a:ext cx="1570186" cy="46637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n-lt"/>
              </a:rPr>
              <a:t>Blob storage</a:t>
            </a:r>
          </a:p>
        </p:txBody>
      </p:sp>
      <p:sp>
        <p:nvSpPr>
          <p:cNvPr id="2" name="Scroll: Vertical 1">
            <a:extLst>
              <a:ext uri="{FF2B5EF4-FFF2-40B4-BE49-F238E27FC236}">
                <a16:creationId xmlns:a16="http://schemas.microsoft.com/office/drawing/2014/main" id="{6349AF12-8D3C-4171-9ED2-FAFEA7036C43}"/>
              </a:ext>
            </a:extLst>
          </p:cNvPr>
          <p:cNvSpPr/>
          <p:nvPr/>
        </p:nvSpPr>
        <p:spPr>
          <a:xfrm>
            <a:off x="4291404" y="2995831"/>
            <a:ext cx="1048522" cy="402486"/>
          </a:xfrm>
          <a:prstGeom prst="verticalScroll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n-lt"/>
              </a:rPr>
              <a:t>&lt;</a:t>
            </a:r>
            <a:r>
              <a:rPr lang="en-US" sz="1100" dirty="0" err="1">
                <a:solidFill>
                  <a:schemeClr val="tx1"/>
                </a:solidFill>
                <a:latin typeface="+mn-lt"/>
              </a:rPr>
              <a:t>tapio_sf_test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&gt;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D5ABB54-B478-466F-BB95-E7F7364CE6D4}"/>
              </a:ext>
            </a:extLst>
          </p:cNvPr>
          <p:cNvGrpSpPr/>
          <p:nvPr/>
        </p:nvGrpSpPr>
        <p:grpSpPr>
          <a:xfrm>
            <a:off x="5410958" y="1707780"/>
            <a:ext cx="3852600" cy="4601540"/>
            <a:chOff x="5987022" y="1707780"/>
            <a:chExt cx="3852600" cy="4601540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0DF7A987-C370-48A3-890F-5286EF4F5B4B}"/>
                </a:ext>
              </a:extLst>
            </p:cNvPr>
            <p:cNvSpPr/>
            <p:nvPr/>
          </p:nvSpPr>
          <p:spPr>
            <a:xfrm>
              <a:off x="8399462" y="2420888"/>
              <a:ext cx="1440160" cy="381521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2DD26F2-FD65-4FED-86A6-BF200902724B}"/>
                </a:ext>
              </a:extLst>
            </p:cNvPr>
            <p:cNvSpPr/>
            <p:nvPr/>
          </p:nvSpPr>
          <p:spPr>
            <a:xfrm>
              <a:off x="5987022" y="1707780"/>
              <a:ext cx="3852598" cy="460154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+mn-lt"/>
                </a:rPr>
                <a:t>tapio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8F00EB-92E2-4C89-A5C4-E7747D5B0C1F}"/>
                </a:ext>
              </a:extLst>
            </p:cNvPr>
            <p:cNvSpPr/>
            <p:nvPr/>
          </p:nvSpPr>
          <p:spPr>
            <a:xfrm>
              <a:off x="6238875" y="2396405"/>
              <a:ext cx="1440093" cy="5844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t</a:t>
              </a:r>
              <a:r>
                <a:rPr lang="en-US" sz="1600" dirty="0" err="1">
                  <a:solidFill>
                    <a:schemeClr val="tx1"/>
                  </a:solidFill>
                  <a:latin typeface="+mn-lt"/>
                </a:rPr>
                <a:t>mid</a:t>
              </a:r>
              <a:r>
                <a:rPr lang="en-US" sz="1600" dirty="0">
                  <a:solidFill>
                    <a:schemeClr val="tx1"/>
                  </a:solidFill>
                </a:rPr>
                <a:t> In customer subscription</a:t>
              </a:r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CADB24B7-84AF-4AF4-9089-B764E23C168B}"/>
                </a:ext>
              </a:extLst>
            </p:cNvPr>
            <p:cNvSpPr/>
            <p:nvPr/>
          </p:nvSpPr>
          <p:spPr>
            <a:xfrm>
              <a:off x="7924337" y="2472027"/>
              <a:ext cx="440870" cy="433169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DB9BAAD-E97D-4B9B-9944-EE9F05C8FA20}"/>
                </a:ext>
              </a:extLst>
            </p:cNvPr>
            <p:cNvSpPr/>
            <p:nvPr/>
          </p:nvSpPr>
          <p:spPr>
            <a:xfrm>
              <a:off x="6238248" y="3104403"/>
              <a:ext cx="1440093" cy="7517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t</a:t>
              </a:r>
              <a:r>
                <a:rPr lang="en-US" sz="1600" dirty="0" err="1">
                  <a:solidFill>
                    <a:schemeClr val="tx1"/>
                  </a:solidFill>
                  <a:latin typeface="+mn-lt"/>
                </a:rPr>
                <a:t>mid</a:t>
              </a:r>
              <a:r>
                <a:rPr lang="en-US" sz="1600" dirty="0">
                  <a:solidFill>
                    <a:schemeClr val="tx1"/>
                  </a:solidFill>
                </a:rPr>
                <a:t> in manufacturer subscription</a:t>
              </a:r>
            </a:p>
          </p:txBody>
        </p:sp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64F949F0-DFE6-4084-A246-7A471AC75FF6}"/>
                </a:ext>
              </a:extLst>
            </p:cNvPr>
            <p:cNvSpPr/>
            <p:nvPr/>
          </p:nvSpPr>
          <p:spPr>
            <a:xfrm>
              <a:off x="7938327" y="3263702"/>
              <a:ext cx="440870" cy="433169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A1390819-FD3A-433C-9FEA-55F5C4610150}"/>
                </a:ext>
              </a:extLst>
            </p:cNvPr>
            <p:cNvSpPr/>
            <p:nvPr/>
          </p:nvSpPr>
          <p:spPr>
            <a:xfrm>
              <a:off x="7920177" y="4298844"/>
              <a:ext cx="440870" cy="433169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AF67B75-72DC-49C3-9E08-1AFA1C68C361}"/>
                </a:ext>
              </a:extLst>
            </p:cNvPr>
            <p:cNvSpPr/>
            <p:nvPr/>
          </p:nvSpPr>
          <p:spPr>
            <a:xfrm>
              <a:off x="6257179" y="3989078"/>
              <a:ext cx="1436464" cy="104091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Apps with tagged endpoint in manufacturer</a:t>
              </a:r>
              <a:r>
                <a:rPr lang="en-US" sz="1600" i="1" dirty="0">
                  <a:solidFill>
                    <a:schemeClr val="tx1"/>
                  </a:solidFill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subscription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151A780-5C9A-4303-BC57-3A51DC7E6B15}"/>
                </a:ext>
              </a:extLst>
            </p:cNvPr>
            <p:cNvCxnSpPr>
              <a:cxnSpLocks/>
              <a:stCxn id="6" idx="3"/>
              <a:endCxn id="11" idx="1"/>
            </p:cNvCxnSpPr>
            <p:nvPr/>
          </p:nvCxnSpPr>
          <p:spPr>
            <a:xfrm>
              <a:off x="7678968" y="2688611"/>
              <a:ext cx="245369" cy="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389B1B7-8CF6-47A4-9E6C-642BCD7F4ABB}"/>
                </a:ext>
              </a:extLst>
            </p:cNvPr>
            <p:cNvCxnSpPr>
              <a:cxnSpLocks/>
              <a:stCxn id="11" idx="2"/>
              <a:endCxn id="20" idx="3"/>
            </p:cNvCxnSpPr>
            <p:nvPr/>
          </p:nvCxnSpPr>
          <p:spPr>
            <a:xfrm flipH="1">
              <a:off x="7678341" y="2905196"/>
              <a:ext cx="466431" cy="57509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BF22CDC-A526-4C38-8457-49E631FB9031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>
              <a:off x="7678341" y="3480287"/>
              <a:ext cx="259986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F0D4A24-ED85-40CD-8301-DE1576174AA8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>
              <a:off x="7688114" y="3696871"/>
              <a:ext cx="470648" cy="81266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1C05E66-A2B3-48D0-9D6C-CA614A6AD0C1}"/>
                </a:ext>
              </a:extLst>
            </p:cNvPr>
            <p:cNvCxnSpPr>
              <a:cxnSpLocks/>
              <a:stCxn id="23" idx="3"/>
              <a:endCxn id="22" idx="1"/>
            </p:cNvCxnSpPr>
            <p:nvPr/>
          </p:nvCxnSpPr>
          <p:spPr>
            <a:xfrm>
              <a:off x="7693643" y="4509534"/>
              <a:ext cx="226534" cy="589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18CAEA3-FA76-41E5-B3F7-6272964827DB}"/>
                </a:ext>
              </a:extLst>
            </p:cNvPr>
            <p:cNvSpPr/>
            <p:nvPr/>
          </p:nvSpPr>
          <p:spPr>
            <a:xfrm>
              <a:off x="6238248" y="5165545"/>
              <a:ext cx="1436464" cy="57473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Forwarding of data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4A32077-F770-4B8F-AA60-C37F42268987}"/>
                </a:ext>
              </a:extLst>
            </p:cNvPr>
            <p:cNvCxnSpPr>
              <a:cxnSpLocks/>
              <a:stCxn id="22" idx="2"/>
              <a:endCxn id="41" idx="3"/>
            </p:cNvCxnSpPr>
            <p:nvPr/>
          </p:nvCxnSpPr>
          <p:spPr>
            <a:xfrm flipH="1">
              <a:off x="7674712" y="4732013"/>
              <a:ext cx="465900" cy="72090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C453BD6-6FE5-4CB2-B90D-FC5B5F9AEF8F}"/>
                </a:ext>
              </a:extLst>
            </p:cNvPr>
            <p:cNvSpPr/>
            <p:nvPr/>
          </p:nvSpPr>
          <p:spPr>
            <a:xfrm>
              <a:off x="8720443" y="2351838"/>
              <a:ext cx="931307" cy="25789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 forwarding of </a:t>
              </a:r>
              <a:r>
                <a:rPr lang="en-US" sz="1600" dirty="0" err="1">
                  <a:solidFill>
                    <a:schemeClr val="tx1"/>
                  </a:solidFill>
                </a:rPr>
                <a:t>shopfloor</a:t>
              </a:r>
              <a:r>
                <a:rPr lang="en-US" sz="1600" dirty="0">
                  <a:solidFill>
                    <a:schemeClr val="tx1"/>
                  </a:solidFill>
                </a:rPr>
                <a:t> test mode data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037E8D5-9485-4DA8-92EC-2215E80D444A}"/>
                </a:ext>
              </a:extLst>
            </p:cNvPr>
            <p:cNvCxnSpPr>
              <a:cxnSpLocks/>
            </p:cNvCxnSpPr>
            <p:nvPr/>
          </p:nvCxnSpPr>
          <p:spPr>
            <a:xfrm>
              <a:off x="8380945" y="2683238"/>
              <a:ext cx="339496" cy="5373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2E83139-1B84-4265-AAFF-70C69D227813}"/>
                </a:ext>
              </a:extLst>
            </p:cNvPr>
            <p:cNvCxnSpPr>
              <a:cxnSpLocks/>
            </p:cNvCxnSpPr>
            <p:nvPr/>
          </p:nvCxnSpPr>
          <p:spPr>
            <a:xfrm>
              <a:off x="8373952" y="3474913"/>
              <a:ext cx="339496" cy="5373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307E834-F4C1-4506-A66F-947F187A80D4}"/>
                </a:ext>
              </a:extLst>
            </p:cNvPr>
            <p:cNvCxnSpPr>
              <a:cxnSpLocks/>
            </p:cNvCxnSpPr>
            <p:nvPr/>
          </p:nvCxnSpPr>
          <p:spPr>
            <a:xfrm>
              <a:off x="8359703" y="4514944"/>
              <a:ext cx="339496" cy="5373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862BE11-3D22-4393-BF21-646BE2438EF2}"/>
                </a:ext>
              </a:extLst>
            </p:cNvPr>
            <p:cNvSpPr txBox="1"/>
            <p:nvPr/>
          </p:nvSpPr>
          <p:spPr>
            <a:xfrm>
              <a:off x="8422502" y="4285004"/>
              <a:ext cx="25638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7B8A84E-D339-4B5B-8EE9-7B1C9E523C1D}"/>
                </a:ext>
              </a:extLst>
            </p:cNvPr>
            <p:cNvSpPr txBox="1"/>
            <p:nvPr/>
          </p:nvSpPr>
          <p:spPr>
            <a:xfrm>
              <a:off x="8426004" y="3250280"/>
              <a:ext cx="25638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844A941-E954-410F-8FDE-DB0E6C8E5FF3}"/>
                </a:ext>
              </a:extLst>
            </p:cNvPr>
            <p:cNvSpPr txBox="1"/>
            <p:nvPr/>
          </p:nvSpPr>
          <p:spPr>
            <a:xfrm>
              <a:off x="8419782" y="2452226"/>
              <a:ext cx="25638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C8306D0-E30B-479B-8E4A-54B7221C14E3}"/>
                </a:ext>
              </a:extLst>
            </p:cNvPr>
            <p:cNvSpPr txBox="1"/>
            <p:nvPr/>
          </p:nvSpPr>
          <p:spPr>
            <a:xfrm>
              <a:off x="7833139" y="4904000"/>
              <a:ext cx="25638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Y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DAD801D-2446-4469-A546-DDA6FE8A87D7}"/>
                </a:ext>
              </a:extLst>
            </p:cNvPr>
            <p:cNvSpPr txBox="1"/>
            <p:nvPr/>
          </p:nvSpPr>
          <p:spPr>
            <a:xfrm>
              <a:off x="7829807" y="3877760"/>
              <a:ext cx="25638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+mn-lt"/>
                </a:rPr>
                <a:t>Y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A70BC57-0484-4911-9862-BC2E88A0853A}"/>
                </a:ext>
              </a:extLst>
            </p:cNvPr>
            <p:cNvSpPr txBox="1"/>
            <p:nvPr/>
          </p:nvSpPr>
          <p:spPr>
            <a:xfrm>
              <a:off x="7813824" y="2964067"/>
              <a:ext cx="25638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N</a:t>
              </a:r>
            </a:p>
          </p:txBody>
        </p:sp>
      </p:grp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3C0C5380-6330-4C84-B927-F5BCA2375255}"/>
              </a:ext>
            </a:extLst>
          </p:cNvPr>
          <p:cNvSpPr/>
          <p:nvPr/>
        </p:nvSpPr>
        <p:spPr>
          <a:xfrm>
            <a:off x="9184315" y="2575336"/>
            <a:ext cx="654912" cy="321797"/>
          </a:xfrm>
          <a:prstGeom prst="rightArrow">
            <a:avLst>
              <a:gd name="adj1" fmla="val 61429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7CB75AB5-E309-45F6-B329-AC1572226805}"/>
              </a:ext>
            </a:extLst>
          </p:cNvPr>
          <p:cNvSpPr/>
          <p:nvPr/>
        </p:nvSpPr>
        <p:spPr>
          <a:xfrm>
            <a:off x="9198700" y="3164170"/>
            <a:ext cx="654912" cy="321797"/>
          </a:xfrm>
          <a:prstGeom prst="rightArrow">
            <a:avLst>
              <a:gd name="adj1" fmla="val 61429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5D3230-0474-45AD-AC45-B7634EAB8F50}"/>
              </a:ext>
            </a:extLst>
          </p:cNvPr>
          <p:cNvSpPr/>
          <p:nvPr/>
        </p:nvSpPr>
        <p:spPr>
          <a:xfrm>
            <a:off x="1558702" y="5301208"/>
            <a:ext cx="3386356" cy="3600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http://shopfloor.customer.com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2D9FF02-E6D6-45B6-B718-587FFB875802}"/>
              </a:ext>
            </a:extLst>
          </p:cNvPr>
          <p:cNvCxnSpPr>
            <a:stCxn id="7" idx="2"/>
          </p:cNvCxnSpPr>
          <p:nvPr/>
        </p:nvCxnSpPr>
        <p:spPr>
          <a:xfrm>
            <a:off x="3685340" y="4365104"/>
            <a:ext cx="33602" cy="9361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ED9F7DC-D138-44FF-A951-9ED3371EAEA8}"/>
              </a:ext>
            </a:extLst>
          </p:cNvPr>
          <p:cNvSpPr txBox="1"/>
          <p:nvPr/>
        </p:nvSpPr>
        <p:spPr>
          <a:xfrm>
            <a:off x="3790950" y="4473112"/>
            <a:ext cx="100657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+mn-lt"/>
              </a:rPr>
              <a:t>Enable &lt;</a:t>
            </a:r>
            <a:r>
              <a:rPr lang="en-US" sz="1200" dirty="0" err="1"/>
              <a:t>tapio_sf_test</a:t>
            </a:r>
            <a:r>
              <a:rPr lang="en-US" sz="1200" dirty="0"/>
              <a:t>&gt; if available</a:t>
            </a:r>
          </a:p>
        </p:txBody>
      </p:sp>
    </p:spTree>
    <p:extLst>
      <p:ext uri="{BB962C8B-B14F-4D97-AF65-F5344CB8AC3E}">
        <p14:creationId xmlns:p14="http://schemas.microsoft.com/office/powerpoint/2010/main" val="89051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4DC8BB-20BC-4526-8A45-F54DC39EB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the cloud connector config from the cloud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EECC8-DE9F-4712-9955-E481A606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/>
              <a:t>17.07.2017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4A961-7F76-4433-8E21-823EBC80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Speaker 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247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B067E6F-5336-489C-90AB-5473DD80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the cloud connector config from the cloud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EEF83-C608-4390-915C-15FF37585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E7618A-95D5-4F38-82AD-958681D3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/>
              <a:t>17.07.2017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65A27-3675-4EE6-BE23-3FA0C6BE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Speaker name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062C-BF24-4501-AA77-2209CEEC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B4C6-1B3C-43F6-B624-8EAA285123B9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873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8FD5EB-B8AC-44DB-8B14-0CDB1C3A4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49" y="274638"/>
            <a:ext cx="11603963" cy="1143000"/>
          </a:xfrm>
        </p:spPr>
        <p:txBody>
          <a:bodyPr/>
          <a:lstStyle/>
          <a:p>
            <a:r>
              <a:rPr lang="en-US" dirty="0"/>
              <a:t>Update the cloud connector config from the cloud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74F24-30A8-402A-9279-41E33138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/>
              <a:t>17.07.2017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B580A-CED2-459B-8D78-E2E88144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8875" y="6516000"/>
            <a:ext cx="4190801" cy="159926"/>
          </a:xfrm>
        </p:spPr>
        <p:txBody>
          <a:bodyPr/>
          <a:lstStyle/>
          <a:p>
            <a:pPr algn="r"/>
            <a:r>
              <a:rPr lang="de-DE"/>
              <a:t>Speaker name</a:t>
            </a:r>
            <a:endParaRPr lang="de-DE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A0FD618-B58F-4367-850D-78AF30D7516F}"/>
              </a:ext>
            </a:extLst>
          </p:cNvPr>
          <p:cNvSpPr/>
          <p:nvPr/>
        </p:nvSpPr>
        <p:spPr>
          <a:xfrm>
            <a:off x="9652767" y="1417638"/>
            <a:ext cx="1944217" cy="211419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n-lt"/>
              </a:rPr>
              <a:t>SELF UI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DF7A987-C370-48A3-890F-5286EF4F5B4B}"/>
              </a:ext>
            </a:extLst>
          </p:cNvPr>
          <p:cNvSpPr/>
          <p:nvPr/>
        </p:nvSpPr>
        <p:spPr>
          <a:xfrm>
            <a:off x="5843350" y="2230827"/>
            <a:ext cx="1440160" cy="38152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all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2DD26F2-FD65-4FED-86A6-BF200902724B}"/>
              </a:ext>
            </a:extLst>
          </p:cNvPr>
          <p:cNvSpPr/>
          <p:nvPr/>
        </p:nvSpPr>
        <p:spPr>
          <a:xfrm>
            <a:off x="3430910" y="1628800"/>
            <a:ext cx="2520627" cy="331236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n-lt"/>
              </a:rPr>
              <a:t>tapio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E3304A-A536-4F09-9F78-8262DFFAF346}"/>
              </a:ext>
            </a:extLst>
          </p:cNvPr>
          <p:cNvSpPr/>
          <p:nvPr/>
        </p:nvSpPr>
        <p:spPr>
          <a:xfrm>
            <a:off x="658774" y="1654762"/>
            <a:ext cx="1728192" cy="33123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n-lt"/>
              </a:rPr>
              <a:t>cloud connector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3744B0BB-3B5C-47A0-A848-C7114FEC7F7C}"/>
              </a:ext>
            </a:extLst>
          </p:cNvPr>
          <p:cNvSpPr/>
          <p:nvPr/>
        </p:nvSpPr>
        <p:spPr>
          <a:xfrm>
            <a:off x="2393136" y="2247707"/>
            <a:ext cx="1080120" cy="43316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call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F8AFDB3-A3AE-4497-809C-EB0DDBC39FED}"/>
              </a:ext>
            </a:extLst>
          </p:cNvPr>
          <p:cNvSpPr/>
          <p:nvPr/>
        </p:nvSpPr>
        <p:spPr>
          <a:xfrm>
            <a:off x="7283510" y="2122815"/>
            <a:ext cx="1152128" cy="111612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n-lt"/>
              </a:rPr>
              <a:t>Endpoint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9CCB3D62-9166-41D9-A689-4F1F9B187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071668"/>
              </p:ext>
            </p:extLst>
          </p:nvPr>
        </p:nvGraphicFramePr>
        <p:xfrm>
          <a:off x="3666824" y="2234930"/>
          <a:ext cx="2134596" cy="10228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7298">
                  <a:extLst>
                    <a:ext uri="{9D8B030D-6E8A-4147-A177-3AD203B41FA5}">
                      <a16:colId xmlns:a16="http://schemas.microsoft.com/office/drawing/2014/main" val="700032638"/>
                    </a:ext>
                  </a:extLst>
                </a:gridCol>
                <a:gridCol w="1067298">
                  <a:extLst>
                    <a:ext uri="{9D8B030D-6E8A-4147-A177-3AD203B41FA5}">
                      <a16:colId xmlns:a16="http://schemas.microsoft.com/office/drawing/2014/main" val="3286830003"/>
                    </a:ext>
                  </a:extLst>
                </a:gridCol>
              </a:tblGrid>
              <a:tr h="340958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RessourceId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EndpointUrl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684348"/>
                  </a:ext>
                </a:extLst>
              </a:tr>
              <a:tr h="340958">
                <a:tc>
                  <a:txBody>
                    <a:bodyPr/>
                    <a:lstStyle/>
                    <a:p>
                      <a:r>
                        <a:rPr lang="en-US" sz="1200" dirty="0"/>
                        <a:t>guid1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http://y.de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480287"/>
                  </a:ext>
                </a:extLst>
              </a:tr>
              <a:tr h="340958">
                <a:tc>
                  <a:txBody>
                    <a:bodyPr/>
                    <a:lstStyle/>
                    <a:p>
                      <a:r>
                        <a:rPr lang="en-US" sz="1200" dirty="0"/>
                        <a:t>guid2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http://x.com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441701"/>
                  </a:ext>
                </a:extLst>
              </a:tr>
            </a:tbl>
          </a:graphicData>
        </a:graphic>
      </p:graphicFrame>
      <p:sp>
        <p:nvSpPr>
          <p:cNvPr id="6" name="Arrow: Left 5">
            <a:extLst>
              <a:ext uri="{FF2B5EF4-FFF2-40B4-BE49-F238E27FC236}">
                <a16:creationId xmlns:a16="http://schemas.microsoft.com/office/drawing/2014/main" id="{5EFD408C-9874-444F-A06A-46930803043F}"/>
              </a:ext>
            </a:extLst>
          </p:cNvPr>
          <p:cNvSpPr/>
          <p:nvPr/>
        </p:nvSpPr>
        <p:spPr>
          <a:xfrm>
            <a:off x="2371140" y="2720360"/>
            <a:ext cx="1102116" cy="425462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response</a:t>
            </a: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E14FE799-FB70-4BDD-96D6-B5E92630B8CD}"/>
              </a:ext>
            </a:extLst>
          </p:cNvPr>
          <p:cNvSpPr/>
          <p:nvPr/>
        </p:nvSpPr>
        <p:spPr>
          <a:xfrm>
            <a:off x="5951536" y="2680876"/>
            <a:ext cx="1331973" cy="425462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n-lt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0704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categories for data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/>
              <a:t>17.07.2017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Speaker 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986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DDBC01-443F-4016-85B8-3C645A8B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categories for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73F41-CCB9-443E-B8C2-66D623AF3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Technical categories are used to allow customer admins to restrict </a:t>
            </a:r>
          </a:p>
          <a:p>
            <a:pPr lvl="2"/>
            <a:r>
              <a:rPr lang="en-US" dirty="0"/>
              <a:t>Sending data from a machine to tapio</a:t>
            </a:r>
          </a:p>
          <a:p>
            <a:pPr lvl="2"/>
            <a:r>
              <a:rPr lang="en-US" dirty="0"/>
              <a:t>data access for apps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Data will be assigned to technical categories at </a:t>
            </a:r>
            <a:r>
              <a:rPr lang="en-US" dirty="0" err="1"/>
              <a:t>CloudConnector</a:t>
            </a:r>
            <a:r>
              <a:rPr lang="en-US" dirty="0"/>
              <a:t> by the manufacturer</a:t>
            </a:r>
          </a:p>
          <a:p>
            <a:pPr lvl="2"/>
            <a:r>
              <a:rPr lang="en-US" dirty="0"/>
              <a:t>At the moment it will be done inside config at the machine</a:t>
            </a:r>
          </a:p>
          <a:p>
            <a:pPr lvl="2"/>
            <a:r>
              <a:rPr lang="en-US" dirty="0"/>
              <a:t>In future, it will be done in the cloud and transferred to the machine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Technical categories are defined by tapio</a:t>
            </a:r>
          </a:p>
          <a:p>
            <a:pPr lvl="2"/>
            <a:r>
              <a:rPr lang="en-US" dirty="0"/>
              <a:t>Groups of data pints must be assigned to only one category</a:t>
            </a:r>
          </a:p>
          <a:p>
            <a:pPr lvl="2"/>
            <a:r>
              <a:rPr lang="en-US" dirty="0"/>
              <a:t>One data point (OPC UA node) can be assigned to multiple categories</a:t>
            </a:r>
          </a:p>
          <a:p>
            <a:pPr lvl="2"/>
            <a:r>
              <a:rPr lang="en-US" dirty="0"/>
              <a:t>Apps have to declare which technical categories are required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technical categories will not be used for authorization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4F477-7D58-4FEB-9665-B6D53F50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/>
              <a:t>17.07.2017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2B079-43EF-49CA-8308-3701F2D2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Speaker name</a:t>
            </a:r>
            <a:endParaRPr lang="de-DE" dirty="0"/>
          </a:p>
        </p:txBody>
      </p:sp>
      <p:sp>
        <p:nvSpPr>
          <p:cNvPr id="7" name="Explosion: 8 Points 6">
            <a:extLst>
              <a:ext uri="{FF2B5EF4-FFF2-40B4-BE49-F238E27FC236}">
                <a16:creationId xmlns:a16="http://schemas.microsoft.com/office/drawing/2014/main" id="{6857675D-33FD-4675-84BD-828480B21FC3}"/>
              </a:ext>
            </a:extLst>
          </p:cNvPr>
          <p:cNvSpPr/>
          <p:nvPr/>
        </p:nvSpPr>
        <p:spPr>
          <a:xfrm>
            <a:off x="8327454" y="116632"/>
            <a:ext cx="3672408" cy="2880320"/>
          </a:xfrm>
          <a:prstGeom prst="irregularSeal1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Transparency</a:t>
            </a:r>
          </a:p>
          <a:p>
            <a:pPr algn="ctr"/>
            <a:r>
              <a:rPr lang="en-US" sz="2000" dirty="0"/>
              <a:t>&amp; </a:t>
            </a:r>
          </a:p>
          <a:p>
            <a:pPr algn="ctr"/>
            <a:r>
              <a:rPr lang="en-US" sz="2000" dirty="0">
                <a:latin typeface="+mn-lt"/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197369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DDBC01-443F-4016-85B8-3C645A8B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categories for data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4F477-7D58-4FEB-9665-B6D53F50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/>
              <a:t>17.07.2017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2B079-43EF-49CA-8308-3701F2D2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Speaker name</a:t>
            </a:r>
            <a:endParaRPr lang="de-DE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5FE9147-65EB-4EA2-819F-1A729B596A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7535287"/>
              </p:ext>
            </p:extLst>
          </p:nvPr>
        </p:nvGraphicFramePr>
        <p:xfrm>
          <a:off x="365842" y="274638"/>
          <a:ext cx="11557398" cy="5085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1455B99-B42A-47A4-B672-BA56E05E7A50}"/>
              </a:ext>
            </a:extLst>
          </p:cNvPr>
          <p:cNvSpPr/>
          <p:nvPr/>
        </p:nvSpPr>
        <p:spPr>
          <a:xfrm>
            <a:off x="5064421" y="4941168"/>
            <a:ext cx="2160240" cy="720080"/>
          </a:xfrm>
          <a:prstGeom prst="wedgeRectCallout">
            <a:avLst>
              <a:gd name="adj1" fmla="val 36969"/>
              <a:gd name="adj2" fmla="val -1737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“dynamic” data at a machine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98E5BCC-874F-4AC3-AB41-3593BDC36D2E}"/>
              </a:ext>
            </a:extLst>
          </p:cNvPr>
          <p:cNvSpPr/>
          <p:nvPr/>
        </p:nvSpPr>
        <p:spPr>
          <a:xfrm>
            <a:off x="478582" y="4874126"/>
            <a:ext cx="2160240" cy="720080"/>
          </a:xfrm>
          <a:prstGeom prst="wedgeRectCallout">
            <a:avLst>
              <a:gd name="adj1" fmla="val 36969"/>
              <a:gd name="adj2" fmla="val -1737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latin typeface="+mn-lt"/>
              </a:rPr>
              <a:t>“static” data at a machine</a:t>
            </a:r>
          </a:p>
        </p:txBody>
      </p:sp>
    </p:spTree>
    <p:extLst>
      <p:ext uri="{BB962C8B-B14F-4D97-AF65-F5344CB8AC3E}">
        <p14:creationId xmlns:p14="http://schemas.microsoft.com/office/powerpoint/2010/main" val="400349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8BA9-3F1D-4065-A350-BACA0E8C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categories for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CE09D-15E7-41F1-B325-9885C51D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/>
              <a:t>17.07.2017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D7CF6-A0AA-41EF-94DA-870483BA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Speaker name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0B696-E71B-4F7A-812D-82E31893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B4C6-1B3C-43F6-B624-8EAA285123B9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92D392D-EDE9-4E16-B9E4-726C504CAF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6282966"/>
              </p:ext>
            </p:extLst>
          </p:nvPr>
        </p:nvGraphicFramePr>
        <p:xfrm>
          <a:off x="288001" y="1052736"/>
          <a:ext cx="11567845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7608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85B8-7401-4EC4-B7D5-9A7FB443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categories for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A087A-0F1C-4BF1-BCAD-6BACABAC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de-DE"/>
              <a:t>17.07.2017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F7AE5-41E3-4FFB-B6D3-AD46AF49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/>
              <a:t>Speaker name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16F7A-6E26-4D3E-94A0-74DE6C9D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B4C6-1B3C-43F6-B624-8EAA285123B9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518A1F-2B8D-4011-BBE3-68AF9DA57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49" y="1700808"/>
            <a:ext cx="6109121" cy="47251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448594-9038-44B2-8D9A-80DE92FA57DA}"/>
              </a:ext>
            </a:extLst>
          </p:cNvPr>
          <p:cNvSpPr/>
          <p:nvPr/>
        </p:nvSpPr>
        <p:spPr>
          <a:xfrm>
            <a:off x="7103318" y="1988840"/>
            <a:ext cx="3600400" cy="72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Assign categories for each group</a:t>
            </a:r>
            <a:endParaRPr lang="en-US" sz="2000" dirty="0">
              <a:latin typeface="+mn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FBD5E9-B172-4595-B7DA-D054C18DF959}"/>
              </a:ext>
            </a:extLst>
          </p:cNvPr>
          <p:cNvCxnSpPr>
            <a:stCxn id="8" idx="1"/>
          </p:cNvCxnSpPr>
          <p:nvPr/>
        </p:nvCxnSpPr>
        <p:spPr>
          <a:xfrm flipH="1">
            <a:off x="2278782" y="2348880"/>
            <a:ext cx="4824536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2D3499-231E-40F5-AA15-04CD5DF7883E}"/>
              </a:ext>
            </a:extLst>
          </p:cNvPr>
          <p:cNvCxnSpPr>
            <a:stCxn id="8" idx="2"/>
          </p:cNvCxnSpPr>
          <p:nvPr/>
        </p:nvCxnSpPr>
        <p:spPr>
          <a:xfrm flipH="1">
            <a:off x="2206774" y="2708920"/>
            <a:ext cx="6696744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CBBCC7-6C37-47AB-A3AE-57CBB99F5551}"/>
              </a:ext>
            </a:extLst>
          </p:cNvPr>
          <p:cNvCxnSpPr>
            <a:stCxn id="8" idx="2"/>
          </p:cNvCxnSpPr>
          <p:nvPr/>
        </p:nvCxnSpPr>
        <p:spPr>
          <a:xfrm flipH="1">
            <a:off x="2278782" y="2708920"/>
            <a:ext cx="6624736" cy="1512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6C1DEA-19BD-463D-800E-DC769FB9F5E6}"/>
              </a:ext>
            </a:extLst>
          </p:cNvPr>
          <p:cNvCxnSpPr>
            <a:stCxn id="8" idx="2"/>
          </p:cNvCxnSpPr>
          <p:nvPr/>
        </p:nvCxnSpPr>
        <p:spPr>
          <a:xfrm flipH="1">
            <a:off x="2278782" y="2708920"/>
            <a:ext cx="6624736" cy="244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28930"/>
      </p:ext>
    </p:extLst>
  </p:cSld>
  <p:clrMapOvr>
    <a:masterClrMapping/>
  </p:clrMapOvr>
</p:sld>
</file>

<file path=ppt/theme/theme1.xml><?xml version="1.0" encoding="utf-8"?>
<a:theme xmlns:a="http://schemas.openxmlformats.org/drawingml/2006/main" name="Tapio 16:9">
  <a:themeElements>
    <a:clrScheme name="tapio">
      <a:dk1>
        <a:sysClr val="windowText" lastClr="000000"/>
      </a:dk1>
      <a:lt1>
        <a:sysClr val="window" lastClr="FFFFFF"/>
      </a:lt1>
      <a:dk2>
        <a:srgbClr val="1C3033"/>
      </a:dk2>
      <a:lt2>
        <a:srgbClr val="DFE0E2"/>
      </a:lt2>
      <a:accent1>
        <a:srgbClr val="00FF8C"/>
      </a:accent1>
      <a:accent2>
        <a:srgbClr val="FF5B4D"/>
      </a:accent2>
      <a:accent3>
        <a:srgbClr val="FFE941"/>
      </a:accent3>
      <a:accent4>
        <a:srgbClr val="98C2ED"/>
      </a:accent4>
      <a:accent5>
        <a:srgbClr val="FFA04B"/>
      </a:accent5>
      <a:accent6>
        <a:srgbClr val="DFE0E2"/>
      </a:accent6>
      <a:hlink>
        <a:srgbClr val="00FF8C"/>
      </a:hlink>
      <a:folHlink>
        <a:srgbClr val="00FF8C"/>
      </a:folHlink>
    </a:clrScheme>
    <a:fontScheme name="Tapio">
      <a:majorFont>
        <a:latin typeface="Audimat Mono"/>
        <a:ea typeface=""/>
        <a:cs typeface=""/>
      </a:majorFont>
      <a:minorFont>
        <a:latin typeface="Rajdhani Medium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>
            <a:latin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20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93C59E34C4FE41B1E1B8734FA35936" ma:contentTypeVersion="7" ma:contentTypeDescription="Create a new document." ma:contentTypeScope="" ma:versionID="528a76dc2ecaedebecc5f4411fc3f597">
  <xsd:schema xmlns:xsd="http://www.w3.org/2001/XMLSchema" xmlns:xs="http://www.w3.org/2001/XMLSchema" xmlns:p="http://schemas.microsoft.com/office/2006/metadata/properties" xmlns:ns2="d1c132dd-fe3d-4096-874d-4c156b296f3c" xmlns:ns3="589ba25f-efba-477c-ac5c-2bbf2a6ef896" targetNamespace="http://schemas.microsoft.com/office/2006/metadata/properties" ma:root="true" ma:fieldsID="efffa1c7c3e51df753a4545367342ff3" ns2:_="" ns3:_="">
    <xsd:import namespace="d1c132dd-fe3d-4096-874d-4c156b296f3c"/>
    <xsd:import namespace="589ba25f-efba-477c-ac5c-2bbf2a6ef8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c132dd-fe3d-4096-874d-4c156b296f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9ba25f-efba-477c-ac5c-2bbf2a6ef89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E20DEE-AB26-457F-BDC3-B6329467799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4623552-8578-42CB-83FE-24548365D4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0F39A6-B33D-4F3B-A4E5-D9746A3AE7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c132dd-fe3d-4096-874d-4c156b296f3c"/>
    <ds:schemaRef ds:uri="589ba25f-efba-477c-ac5c-2bbf2a6ef8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Microsoft Office PowerPoint</Application>
  <PresentationFormat>Custom</PresentationFormat>
  <Paragraphs>188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Wingdings</vt:lpstr>
      <vt:lpstr>Rajdhani Medium</vt:lpstr>
      <vt:lpstr>Rajdhani SemiBold</vt:lpstr>
      <vt:lpstr>Audimat Mono</vt:lpstr>
      <vt:lpstr>Tapio 16:9</vt:lpstr>
      <vt:lpstr>developer documentation</vt:lpstr>
      <vt:lpstr>Update the cloud connector config from the cloud</vt:lpstr>
      <vt:lpstr>Update the cloud connector config from the cloud</vt:lpstr>
      <vt:lpstr>Update the cloud connector config from the cloud</vt:lpstr>
      <vt:lpstr>Technical categories for data</vt:lpstr>
      <vt:lpstr>Technical categories for data</vt:lpstr>
      <vt:lpstr>Technical categories for data</vt:lpstr>
      <vt:lpstr>Technical categories for data</vt:lpstr>
      <vt:lpstr>Technical categories for data</vt:lpstr>
      <vt:lpstr>PowerPoint Presentation</vt:lpstr>
      <vt:lpstr>Call a command on a machine via cloud connector</vt:lpstr>
      <vt:lpstr>Call command</vt:lpstr>
      <vt:lpstr>Call an external endpoint from a machine via cloud connector</vt:lpstr>
      <vt:lpstr>Call an external endpoint from a machine via cloud connector</vt:lpstr>
      <vt:lpstr>Send shopfloor test-mode-data to a manufacturer application</vt:lpstr>
      <vt:lpstr>Send shopfloor test-mode-data to a manufacturer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 Template Masterfolien</dc:title>
  <dc:creator>testrechner</dc:creator>
  <cp:keywords/>
  <cp:lastModifiedBy>Benjamin Boost</cp:lastModifiedBy>
  <cp:revision>159</cp:revision>
  <dcterms:created xsi:type="dcterms:W3CDTF">2017-07-06T10:06:14Z</dcterms:created>
  <dcterms:modified xsi:type="dcterms:W3CDTF">2018-09-21T13:56:45Z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0x0101004093C59E34C4FE41B1E1B8734FA35936</vt:lpwstr>
  </property>
  <property fmtid="{D5CDD505-2E9C-101B-9397-08002B2CF9AE}" pid="3" name="Duerr_DocLanguage">
    <vt:lpwstr/>
  </property>
  <property fmtid="{D5CDD505-2E9C-101B-9397-08002B2CF9AE}" pid="4" name="Duerr_DocType">
    <vt:lpwstr/>
  </property>
  <property fmtid="{D5CDD505-2E9C-101B-9397-08002B2CF9AE}" pid="5" name="Duerr_LegalEntity">
    <vt:lpwstr/>
  </property>
  <property fmtid="{D5CDD505-2E9C-101B-9397-08002B2CF9AE}" pid="6" name="Duerr_Process">
    <vt:lpwstr/>
  </property>
  <property fmtid="{D5CDD505-2E9C-101B-9397-08002B2CF9AE}" pid="7" name="TaxKeyword">
    <vt:lpwstr/>
  </property>
  <property fmtid="{D5CDD505-2E9C-101B-9397-08002B2CF9AE}" pid="8" name="Duerr_DocContent">
    <vt:lpwstr/>
  </property>
  <property fmtid="{D5CDD505-2E9C-101B-9397-08002B2CF9AE}" pid="9" name="Duerr_Location">
    <vt:lpwstr/>
  </property>
  <property fmtid="{D5CDD505-2E9C-101B-9397-08002B2CF9AE}" pid="10" name="Duerr_Product">
    <vt:lpwstr/>
  </property>
  <property fmtid="{D5CDD505-2E9C-101B-9397-08002B2CF9AE}" pid="11" name="Duerr_OrgUnit">
    <vt:lpwstr/>
  </property>
  <property fmtid="{D5CDD505-2E9C-101B-9397-08002B2CF9AE}" pid="12" name="Order">
    <vt:r8>115800</vt:r8>
  </property>
  <property fmtid="{D5CDD505-2E9C-101B-9397-08002B2CF9AE}" pid="13" name="_CopySource">
    <vt:lpwstr>https://team.durr.com/team/wmsftsm/Shared Documents/05. Marketing/Präsentationen/tapio PowerPoint Master Vorlage.pptx</vt:lpwstr>
  </property>
  <property fmtid="{D5CDD505-2E9C-101B-9397-08002B2CF9AE}" pid="14" name="xd_ProgID">
    <vt:lpwstr/>
  </property>
  <property fmtid="{D5CDD505-2E9C-101B-9397-08002B2CF9AE}" pid="15" name="_SourceUrl">
    <vt:lpwstr/>
  </property>
  <property fmtid="{D5CDD505-2E9C-101B-9397-08002B2CF9AE}" pid="16" name="_SharedFileIndex">
    <vt:lpwstr/>
  </property>
  <property fmtid="{D5CDD505-2E9C-101B-9397-08002B2CF9AE}" pid="17" name="TemplateUrl">
    <vt:lpwstr/>
  </property>
</Properties>
</file>