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96" r:id="rId2"/>
    <p:sldId id="304" r:id="rId3"/>
    <p:sldId id="694" r:id="rId4"/>
    <p:sldId id="691" r:id="rId5"/>
    <p:sldId id="1678" r:id="rId6"/>
    <p:sldId id="1723" r:id="rId7"/>
    <p:sldId id="1729" r:id="rId8"/>
    <p:sldId id="1497" r:id="rId9"/>
    <p:sldId id="1222" r:id="rId10"/>
    <p:sldId id="122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7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6"/>
    <p:restoredTop sz="95588" autoAdjust="0"/>
  </p:normalViewPr>
  <p:slideViewPr>
    <p:cSldViewPr>
      <p:cViewPr varScale="1">
        <p:scale>
          <a:sx n="95" d="100"/>
          <a:sy n="95" d="100"/>
        </p:scale>
        <p:origin x="1200" y="184"/>
      </p:cViewPr>
      <p:guideLst>
        <p:guide orient="horz" pos="3648"/>
        <p:guide pos="2880"/>
      </p:guideLst>
    </p:cSldViewPr>
  </p:slideViewPr>
  <p:outlineViewPr>
    <p:cViewPr>
      <p:scale>
        <a:sx n="33" d="100"/>
        <a:sy n="33" d="100"/>
      </p:scale>
      <p:origin x="0" y="-6246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5216"/>
    </p:cViewPr>
  </p:sorterViewPr>
  <p:notesViewPr>
    <p:cSldViewPr>
      <p:cViewPr varScale="1">
        <p:scale>
          <a:sx n="88" d="100"/>
          <a:sy n="88" d="100"/>
        </p:scale>
        <p:origin x="-36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B0C5C-528F-9041-BF7E-8E99BBB2247B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CBE11-C356-8A42-A960-1852E18EA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83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D4844-81F1-446A-97B8-54AB0D050AA8}" type="datetimeFigureOut">
              <a:rPr lang="en-US" smtClean="0"/>
              <a:pPr/>
              <a:t>8/12/19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F541E-15DA-4669-9121-E1091DE0D7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23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to run example a couple times to show how</a:t>
            </a:r>
            <a:r>
              <a:rPr lang="en-US" baseline="0" dirty="0"/>
              <a:t> output is re-ordered.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F541E-15DA-4669-9121-E1091DE0D74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0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505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/>
              <a:t>Parallel Programming with MPI, NASA (04/2018)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/>
              <a:t>Parallel Programming with MPI, NASA (04/2018)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/>
              <a:t>Parallel Programming with MPI, NASA (04/2018)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/>
              <a:t>Parallel Programming with MPI, NASA (04/2018)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 userDrawn="1"/>
        </p:nvGrpSpPr>
        <p:grpSpPr>
          <a:xfrm>
            <a:off x="0" y="6324600"/>
            <a:ext cx="9144000" cy="530225"/>
            <a:chOff x="0" y="6324600"/>
            <a:chExt cx="9144000" cy="530225"/>
          </a:xfrm>
        </p:grpSpPr>
        <p:pic>
          <p:nvPicPr>
            <p:cNvPr id="1032" name="Picture 5" descr="slide footer_blue_646.jp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0" y="6324600"/>
              <a:ext cx="9144000" cy="53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Isosceles Triangle 8"/>
            <p:cNvSpPr/>
            <p:nvPr userDrawn="1"/>
          </p:nvSpPr>
          <p:spPr bwMode="auto">
            <a:xfrm>
              <a:off x="152400" y="6477000"/>
              <a:ext cx="304800" cy="3048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981200" y="6553200"/>
            <a:ext cx="54102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rgbClr val="151515"/>
                </a:solidFill>
              </a:defRPr>
            </a:lvl1pPr>
          </a:lstStyle>
          <a:p>
            <a:r>
              <a:rPr lang="en-US"/>
              <a:t>Parallel Programming with MPI, NASA (04/2018)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772400" y="6537325"/>
            <a:ext cx="990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rgbClr val="151515"/>
                </a:solidFill>
              </a:defRPr>
            </a:lvl1pPr>
          </a:lstStyle>
          <a:p>
            <a:fld id="{6B394888-48A7-42F6-AE45-2BD5FD40ED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4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bg2">
              <a:lumMod val="10000"/>
            </a:schemeClr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bg2">
              <a:lumMod val="10000"/>
            </a:schemeClr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1800">
          <a:solidFill>
            <a:schemeClr val="bg2">
              <a:lumMod val="10000"/>
            </a:schemeClr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800">
          <a:solidFill>
            <a:schemeClr val="bg2">
              <a:lumMod val="1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Hello World!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communicators/</a:t>
            </a:r>
            <a:r>
              <a:rPr lang="en-US" i="1" dirty="0" err="1"/>
              <a:t>hello.c</a:t>
            </a:r>
            <a:endParaRPr lang="en-US" i="1" dirty="0"/>
          </a:p>
          <a:p>
            <a:r>
              <a:rPr lang="en-US" dirty="0"/>
              <a:t>Basic program where each process prints its rank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35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67CC-57B8-474C-8D39-713E6D19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792162"/>
          </a:xfrm>
        </p:spPr>
        <p:txBody>
          <a:bodyPr/>
          <a:lstStyle/>
          <a:p>
            <a:r>
              <a:rPr lang="en-US" dirty="0"/>
              <a:t>Exercise: Stencil with RMA </a:t>
            </a:r>
            <a:r>
              <a:rPr lang="en-US" dirty="0" err="1"/>
              <a:t>Lock_all</a:t>
            </a:r>
            <a:r>
              <a:rPr lang="en-US" dirty="0"/>
              <a:t>/</a:t>
            </a:r>
            <a:r>
              <a:rPr lang="en-US" dirty="0" err="1"/>
              <a:t>Unlock_all</a:t>
            </a:r>
            <a:r>
              <a:rPr lang="en-US" dirty="0"/>
              <a:t> (PUT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AD28C-6ABB-5747-B913-3AB2F7B63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590800"/>
          </a:xfrm>
        </p:spPr>
        <p:txBody>
          <a:bodyPr/>
          <a:lstStyle/>
          <a:p>
            <a:r>
              <a:rPr lang="en-US" dirty="0"/>
              <a:t>In the fence and PSCW versions of the stencil code, RMA synchronization involves the target processes</a:t>
            </a:r>
          </a:p>
          <a:p>
            <a:r>
              <a:rPr lang="en-US" dirty="0"/>
              <a:t>Let’s try to use RMA </a:t>
            </a:r>
            <a:r>
              <a:rPr lang="en-US" dirty="0" err="1"/>
              <a:t>Lock_all</a:t>
            </a:r>
            <a:r>
              <a:rPr lang="en-US" dirty="0"/>
              <a:t>/</a:t>
            </a:r>
            <a:r>
              <a:rPr lang="en-US" dirty="0" err="1"/>
              <a:t>Flush_all</a:t>
            </a:r>
            <a:r>
              <a:rPr lang="en-US" dirty="0"/>
              <a:t>/</a:t>
            </a:r>
            <a:r>
              <a:rPr lang="en-US" dirty="0" err="1"/>
              <a:t>Unlock_all</a:t>
            </a:r>
            <a:endParaRPr lang="en-US" dirty="0"/>
          </a:p>
          <a:p>
            <a:pPr lvl="1"/>
            <a:r>
              <a:rPr lang="en-US" dirty="0"/>
              <a:t>Only the origin processes call RMA synchronization</a:t>
            </a:r>
          </a:p>
          <a:p>
            <a:pPr lvl="1"/>
            <a:r>
              <a:rPr lang="en-US" dirty="0"/>
              <a:t>Still need </a:t>
            </a:r>
            <a:r>
              <a:rPr lang="en-US" b="1" dirty="0"/>
              <a:t>Barrier</a:t>
            </a:r>
            <a:r>
              <a:rPr lang="en-US" dirty="0"/>
              <a:t> for process synchronization (e.g., ensure neighbors have completed data update to my local window)</a:t>
            </a:r>
          </a:p>
          <a:p>
            <a:pPr lvl="1"/>
            <a:r>
              <a:rPr lang="en-US" dirty="0"/>
              <a:t>Need </a:t>
            </a:r>
            <a:r>
              <a:rPr lang="en-US" b="1" dirty="0" err="1"/>
              <a:t>Win_sync</a:t>
            </a:r>
            <a:r>
              <a:rPr lang="en-US" dirty="0"/>
              <a:t> for memory synchronization </a:t>
            </a:r>
          </a:p>
          <a:p>
            <a:r>
              <a:rPr lang="en-US" i="1" dirty="0"/>
              <a:t>Start from </a:t>
            </a:r>
            <a:r>
              <a:rPr lang="en-US" i="1" dirty="0" err="1"/>
              <a:t>rma</a:t>
            </a:r>
            <a:r>
              <a:rPr lang="en-US" i="1" dirty="0"/>
              <a:t>/</a:t>
            </a:r>
            <a:r>
              <a:rPr lang="en-US" i="1" dirty="0" err="1"/>
              <a:t>stencil_fence_put.c</a:t>
            </a:r>
            <a:endParaRPr lang="en-US" i="1" dirty="0"/>
          </a:p>
          <a:p>
            <a:r>
              <a:rPr lang="en-US" i="1" dirty="0"/>
              <a:t>Solution available in </a:t>
            </a:r>
            <a:r>
              <a:rPr lang="en-US" i="1" dirty="0" err="1"/>
              <a:t>rma</a:t>
            </a:r>
            <a:r>
              <a:rPr lang="en-US" i="1" dirty="0"/>
              <a:t>/</a:t>
            </a:r>
            <a:r>
              <a:rPr lang="en-US" i="1" dirty="0" err="1"/>
              <a:t>stencil_lock_put.c</a:t>
            </a:r>
            <a:endParaRPr lang="en-US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1D43F-5475-4349-BACB-690A44943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Basic Send/Receive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blocking_p2p/</a:t>
            </a:r>
            <a:r>
              <a:rPr lang="en-US" i="1" dirty="0" err="1"/>
              <a:t>sendrecv.c</a:t>
            </a:r>
            <a:endParaRPr lang="en-US" i="1" dirty="0"/>
          </a:p>
          <a:p>
            <a:r>
              <a:rPr lang="en-US" dirty="0"/>
              <a:t>Simple send/receive program to show basic data transfer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5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67CC-57B8-474C-8D39-713E6D19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8689"/>
          </a:xfrm>
        </p:spPr>
        <p:txBody>
          <a:bodyPr/>
          <a:lstStyle/>
          <a:p>
            <a:r>
              <a:rPr lang="en-US" dirty="0"/>
              <a:t>Exercise: Stencil with Derived Datatypes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AD28C-6ABB-5747-B913-3AB2F7B63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246" y="967881"/>
            <a:ext cx="8458200" cy="2504346"/>
          </a:xfrm>
        </p:spPr>
        <p:txBody>
          <a:bodyPr/>
          <a:lstStyle/>
          <a:p>
            <a:r>
              <a:rPr lang="en-US" dirty="0"/>
              <a:t>In the basic version of the stencil code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nonblocking</a:t>
            </a:r>
            <a:r>
              <a:rPr lang="en-US" dirty="0"/>
              <a:t> communication 👍</a:t>
            </a:r>
          </a:p>
          <a:p>
            <a:pPr lvl="1"/>
            <a:r>
              <a:rPr lang="en-US" dirty="0"/>
              <a:t>Used manual packing/unpacking of data 👎</a:t>
            </a:r>
          </a:p>
          <a:p>
            <a:r>
              <a:rPr lang="en-US" dirty="0"/>
              <a:t>Let’s try to use derived datatypes</a:t>
            </a:r>
          </a:p>
          <a:p>
            <a:pPr lvl="1"/>
            <a:r>
              <a:rPr lang="en-US" dirty="0"/>
              <a:t>Specify the locations of the data instead of manually packing/unpacking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1D43F-5475-4349-BACB-690A44943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8" name="AutoShape 157">
            <a:extLst>
              <a:ext uri="{FF2B5EF4-FFF2-40B4-BE49-F238E27FC236}">
                <a16:creationId xmlns:a16="http://schemas.microsoft.com/office/drawing/2014/main" id="{2307BBC6-5FFB-8649-8C68-0FF51A820032}"/>
              </a:ext>
            </a:extLst>
          </p:cNvPr>
          <p:cNvSpPr>
            <a:spLocks/>
          </p:cNvSpPr>
          <p:nvPr/>
        </p:nvSpPr>
        <p:spPr bwMode="auto">
          <a:xfrm rot="5393440" flipV="1">
            <a:off x="3770313" y="4734480"/>
            <a:ext cx="381000" cy="2286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59" name="Text Box 162">
            <a:extLst>
              <a:ext uri="{FF2B5EF4-FFF2-40B4-BE49-F238E27FC236}">
                <a16:creationId xmlns:a16="http://schemas.microsoft.com/office/drawing/2014/main" id="{447170BB-180E-6F46-918D-8A8365EB5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446" y="6031468"/>
            <a:ext cx="4283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ea"/>
                <a:cs typeface="Arial" charset="0"/>
              </a:rPr>
              <a:t>bx</a:t>
            </a:r>
            <a:endParaRPr lang="en-US" dirty="0">
              <a:solidFill>
                <a:schemeClr val="bg2">
                  <a:lumMod val="10000"/>
                </a:schemeClr>
              </a:solidFill>
              <a:latin typeface="+mn-ea"/>
              <a:cs typeface="Arial" charset="0"/>
            </a:endParaRPr>
          </a:p>
        </p:txBody>
      </p:sp>
      <p:sp>
        <p:nvSpPr>
          <p:cNvPr id="160" name="Right Brace 159">
            <a:extLst>
              <a:ext uri="{FF2B5EF4-FFF2-40B4-BE49-F238E27FC236}">
                <a16:creationId xmlns:a16="http://schemas.microsoft.com/office/drawing/2014/main" id="{087E2F67-9E8A-4D49-A13C-99EECD740145}"/>
              </a:ext>
            </a:extLst>
          </p:cNvPr>
          <p:cNvSpPr/>
          <p:nvPr/>
        </p:nvSpPr>
        <p:spPr>
          <a:xfrm>
            <a:off x="5373054" y="4472907"/>
            <a:ext cx="551397" cy="9906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345BD4E-AA0E-A54F-8995-2724AD63B902}"/>
              </a:ext>
            </a:extLst>
          </p:cNvPr>
          <p:cNvSpPr txBox="1"/>
          <p:nvPr/>
        </p:nvSpPr>
        <p:spPr>
          <a:xfrm>
            <a:off x="5906454" y="4772580"/>
            <a:ext cx="61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by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EB5829B-DFDB-3643-933C-6FF35CC726BB}"/>
              </a:ext>
            </a:extLst>
          </p:cNvPr>
          <p:cNvSpPr txBox="1"/>
          <p:nvPr/>
        </p:nvSpPr>
        <p:spPr>
          <a:xfrm>
            <a:off x="5830254" y="5622422"/>
            <a:ext cx="1791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+mn-ea"/>
              </a:rPr>
              <a:t>What datatype do we need here?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190255F-827C-0E42-A054-E9F462739104}"/>
              </a:ext>
            </a:extLst>
          </p:cNvPr>
          <p:cNvSpPr txBox="1"/>
          <p:nvPr/>
        </p:nvSpPr>
        <p:spPr>
          <a:xfrm>
            <a:off x="5346467" y="3713030"/>
            <a:ext cx="1791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+mn-ea"/>
              </a:rPr>
              <a:t>What datatype do we need here?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75CB0D0-6507-D349-B3BB-E9F67952DBE7}"/>
              </a:ext>
            </a:extLst>
          </p:cNvPr>
          <p:cNvGrpSpPr/>
          <p:nvPr/>
        </p:nvGrpSpPr>
        <p:grpSpPr>
          <a:xfrm>
            <a:off x="2667000" y="3974640"/>
            <a:ext cx="3163254" cy="1909392"/>
            <a:chOff x="2667000" y="3974640"/>
            <a:chExt cx="3163254" cy="1909392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33CF8D54-F22A-A940-9430-EAA77F90F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4315380"/>
              <a:ext cx="1524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20E20D6F-2F68-1848-ADE7-78548440B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EF406B12-16BD-7744-BCFF-BFCF2DA13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251F680A-FE0D-474C-9B67-F9AD11A7E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8D959BBB-A806-BA4F-9F99-FC308EF3A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41E97A9D-C43E-FC49-A1EE-25C7DA997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1C79350E-0BDE-A246-B362-CC97D8336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51885150-8709-A14D-A891-7D3938EC1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C3DB7D8E-6966-B84A-A428-3514C9B2A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AC9DEC83-F196-6248-B341-AA57957BC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AE8AA08F-F11C-2148-AA0D-87F90DD27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4D8BE77F-719D-264D-B1EC-280D0CFFC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EEBBFBA9-DAC6-F140-AA69-5B257D37B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DE5D56AA-0FBF-B149-9854-F7B16BBB9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C2C4C2A8-8213-D44E-8263-6106D60A1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DF8ED5B5-735C-5445-B3F2-453199D17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2A4715D1-F861-0F45-83FF-0B7B44A63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315380"/>
              <a:ext cx="1524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E3748E6C-E623-7449-9A8E-E5176F68E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44677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FADA3A37-DF29-9F4F-B321-0045DD0F9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A73C4942-EE81-B942-929E-2769ADAC6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D5AD7C8F-A075-F54B-BDEA-0506DDBB6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FC8B9DD-A0AA-EF4B-91FC-DC3E952E6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9B1394AE-6FAB-2D49-8D63-8E888D109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CEB57F94-7411-5047-8D79-7F557750F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20E3EA7A-37DC-8745-A5A7-9D25A4E4D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DEC4864-94DE-1644-801E-783F2A3DD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AC572E16-52C5-724C-BEB6-CA6CB1EF7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7138536D-09EA-7748-8217-6396B1402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A77F45E2-A12D-8148-BF90-0D875A5B3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D1A3676A-F9C8-724C-B6F9-1FAE09746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99DACCAD-363C-5C4B-B6B4-B6DE335DC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09EC3DE3-73A7-A042-A838-630DF01BC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FC36E2-EF7A-D742-A577-3B1A75E1D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4677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7ED3D00-B764-544B-A5BD-845193A74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46201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39EE047-3DD4-D743-89D4-8257069A1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687471B-8ED0-B145-96ED-84A94BD4A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1F67B7A-F946-024E-9B3D-21DFE7B0B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1021FC8-155B-0D4A-81ED-486C7FBFB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BE08150-82F6-B24F-ADB7-B5BFD4B6B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B404B2F-A64E-024F-AEE9-7A421DC98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C9C8D50-A82D-F847-BFC0-0F3A3D962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6093404-F59F-1E40-AFCB-916FBB5AB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0BCC47E-F1D0-6B43-A92B-B8F58222C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147CE6F-D018-9948-9E31-F305E494B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973DF1D-9A87-184E-939E-4EA6706C1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6108887-CE76-5D4F-BF3C-2E4156618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53CC8F1-56EC-8343-A788-0AE84526D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6264702-843C-8A4C-A7FE-0C109DD85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13512C7-B8D4-C548-AC87-DAB1CAF47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51AEAFD-D4BA-594B-A29C-B65353E35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6201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9097FA6-ED61-674D-B551-DED63456B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4772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BD704DD-CF9A-6B4A-AB35-A222F1CC5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BBB08A-AA47-1E4B-8470-77B3E1906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A04C76B-EF39-D948-A6B4-3823A5571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23F63F5-16DD-4C4B-ADB2-35F7EE548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C592EDB-76E6-3B4C-9260-96A1D1356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8184232-1B5A-0545-A370-D41575362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3BE9828-B0B1-7641-A71D-8ED6FC537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5934909-74FE-7540-88C0-18FD110B3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5BF4B21-E1AB-614F-B11F-C10319DEB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56C3A11-245E-7445-9F33-8C736A4AC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A919C72-BA3C-1549-A25E-A84071293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57410D9-CA6E-C747-AE4E-284E4394F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B09AB6B-85A6-C148-ABDC-226443BE0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62A4820-6CE8-584A-9004-C076A002C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81FD698-98F2-9940-A61A-05897CDC9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82DBA7C-ADF8-2741-AABF-035241472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772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BFE0B30-97AD-5F41-92C5-3A0DAFE14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49249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3CC7D8C-DA09-224B-A220-68D721567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CCED077-06D1-7B46-8756-D6663076E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FB23AB6-6605-BE48-B1CD-1D31EBB67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BA6497E-8C27-7B4C-9345-A50EADF65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ECAC363-B46C-E449-B518-23338B4DA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277D856-9B58-BC43-8025-24E6E37EB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EDADE9C-C07F-544B-AD27-C3443356A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D06DE8B-746A-5244-802D-8D09D60D7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50C9AF0-46E2-1C48-8D3F-F873ACA4E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B5A2E5D-1A62-334A-B104-C03CA680B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A4753E1-F399-C447-B8C0-CE6048EC6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89426D9-EA9D-9F4F-9A09-2914B032B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9F8971D-DD67-3C47-9362-933292F5E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E558E31-D9C6-584D-920E-08135E6B7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156FEFC-C8B2-C743-9C63-78269A26B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97D444C-7795-EA45-8ECE-883759569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9249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923F665-4BE1-A943-8107-F65AED8D1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5077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36115DA-2EE3-4D40-98AF-F9E43F19E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2D8F10E-EC06-1C48-AADE-EBAA747E6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1A0A290-E661-6347-B2F9-F5F4B5E84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A75EF1F-DD9A-3E4E-BC22-50EECBA28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F18DB63-3E1B-3B4D-A1C6-F5F218F05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635DA27-302B-0241-8521-DDD86A9DF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1B86429-B1FD-9443-B344-B61095C72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5077600-8D14-7648-9304-AAD53C48E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344E623-BCE5-B844-8973-753718E5E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EB76C22-BE0D-224D-8707-84636C704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1921348-7CD5-D542-87A3-20000F78E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5921352-4247-5D48-BC4E-257A3E8EB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08E000C-BC49-0548-8F9E-A72312DFD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27E18A1-5EF3-0143-B975-A8550FBD1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3C20A0A-CDDA-2946-9EB3-54C4ED378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78C2CB9-D3AB-2C49-A9B9-57A7A75E5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077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931EDA7-3A6C-714A-8D60-C5C63638F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52297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92C83E8-F9C2-FA4A-B287-4A58CF794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934005C-808B-D94A-A995-3C48FFB4B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5E0D897-9CFA-704D-9326-C419E19C3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520AF2E-D1D2-3549-B84D-959D38E00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9DA993D-83B6-954E-BF3C-DA414FB9A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5CB9C89-45C9-3F40-950A-9698A901A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6DDDC98-0819-264F-968C-E0CFFBD71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EBDEEBC-FFBD-D84D-AB10-B0A8DD0BD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A949069-7880-E448-89FE-711425171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22A581B-BEFC-AF4D-875D-F7E04DE2C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DF1DC1A-A7CD-0643-AA7F-005E04D01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809C831-57E7-F448-B6EE-D43C4BBB0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99E2FE3-C278-7F46-902F-1CB7DFA8B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96357E1-E728-644F-BF66-5C18367C6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668251C-6733-8647-B133-2ABFF666D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8037EB6-D29D-7A49-8E07-30621B89A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297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FB063A8-2F73-9D4E-BA4F-056CDDC48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53821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99401FD-56D3-E14A-9ADB-8B5B94303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E44CA72-6EAE-C849-AFBE-B967007FC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3C0F767-52DC-5148-A9E9-A23590A98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33B0147-E962-2C40-9629-A10E05408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8590C53-50EA-1A4A-8C9A-785C0F170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8987445-7C8C-BF44-BDD4-3EDC61DB7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0828B1B-330A-DC4E-8919-E3529D5A2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09BF797-0021-7843-A6BA-D1D39967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D4AB363-55E2-AB4C-BB8B-EFEA66DF5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C9E9606-9018-2544-88F7-E8003C90C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58F1512-21A8-D14F-9763-73F320B03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A301394E-848D-1746-BA92-184AAC21A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9FA1167-9FA6-F145-A04E-6B86EFEB9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48F62BE-9BBD-5147-B015-8F02EA6E0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529F934-6A5F-6146-BE81-F5C8D56D9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E3AF99E-F9E4-7745-A524-8518CDB08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3821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195B2BF-EEB6-1840-9FD4-E100AE620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5534580"/>
              <a:ext cx="1524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3170BC8-83EE-934A-AB05-5ECEDEC34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09F1F50-9C96-8043-9333-B0BD3DC52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D50AA13-B110-2E4B-9292-7635379A5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870D49B-B673-0644-AC58-C955DA9F4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988C1AE-2F21-834E-88AB-D2CF47D35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CB5F9B2-E668-754D-98AE-824B956DF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3B60FC5D-A3CE-B24D-AD5F-8AB075CFD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9F095AD-E3D2-D34A-B6A2-1EBE1FAA2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D7C27AE-8343-E949-A66F-818A2953C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7045CAB-C591-CA44-9A13-CB055BAC9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D420CFF-DFC8-FF47-A66F-CABF93E08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D7ECDBF-0EAB-1A48-AC87-303F2B3B5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5950F8A1-A301-E941-B7CB-AB7DEC381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0B7F1BE-ED77-4A4D-92C4-8F9A611C5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115F238-CE1F-D947-B99F-EAE51B9EB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29647181-17A2-F842-A227-3CB0AA25B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534580"/>
              <a:ext cx="1524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B610F9AC-DB39-FE4A-9AEE-D0DF66557A1A}"/>
                </a:ext>
              </a:extLst>
            </p:cNvPr>
            <p:cNvCxnSpPr>
              <a:cxnSpLocks/>
              <a:stCxn id="171" idx="3"/>
              <a:endCxn id="162" idx="1"/>
            </p:cNvCxnSpPr>
            <p:nvPr/>
          </p:nvCxnSpPr>
          <p:spPr bwMode="auto">
            <a:xfrm>
              <a:off x="5105610" y="5463507"/>
              <a:ext cx="724644" cy="420525"/>
            </a:xfrm>
            <a:prstGeom prst="straightConnector1">
              <a:avLst/>
            </a:prstGeom>
            <a:noFill/>
            <a:ln w="28575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grpSp>
          <p:nvGrpSpPr>
            <p:cNvPr id="164" name="组 164">
              <a:extLst>
                <a:ext uri="{FF2B5EF4-FFF2-40B4-BE49-F238E27FC236}">
                  <a16:creationId xmlns:a16="http://schemas.microsoft.com/office/drawing/2014/main" id="{63E3E580-2853-F749-ABFE-673C5616E572}"/>
                </a:ext>
              </a:extLst>
            </p:cNvPr>
            <p:cNvGrpSpPr/>
            <p:nvPr/>
          </p:nvGrpSpPr>
          <p:grpSpPr>
            <a:xfrm>
              <a:off x="4953210" y="4472907"/>
              <a:ext cx="152400" cy="1066800"/>
              <a:chOff x="4913946" y="4109673"/>
              <a:chExt cx="152400" cy="1066800"/>
            </a:xfrm>
          </p:grpSpPr>
          <p:sp>
            <p:nvSpPr>
              <p:cNvPr id="165" name="Rectangle 37">
                <a:extLst>
                  <a:ext uri="{FF2B5EF4-FFF2-40B4-BE49-F238E27FC236}">
                    <a16:creationId xmlns:a16="http://schemas.microsoft.com/office/drawing/2014/main" id="{104826E4-2C7E-3848-9279-A6049F102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6" name="Rectangle 54">
                <a:extLst>
                  <a:ext uri="{FF2B5EF4-FFF2-40B4-BE49-F238E27FC236}">
                    <a16:creationId xmlns:a16="http://schemas.microsoft.com/office/drawing/2014/main" id="{1EA2B311-A195-E947-B9D4-F7ECB9553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2620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7" name="Rectangle 71">
                <a:extLst>
                  <a:ext uri="{FF2B5EF4-FFF2-40B4-BE49-F238E27FC236}">
                    <a16:creationId xmlns:a16="http://schemas.microsoft.com/office/drawing/2014/main" id="{F86E1B72-C2BC-2247-B579-B503182B2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4144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8" name="Rectangle 88">
                <a:extLst>
                  <a:ext uri="{FF2B5EF4-FFF2-40B4-BE49-F238E27FC236}">
                    <a16:creationId xmlns:a16="http://schemas.microsoft.com/office/drawing/2014/main" id="{AA64BC4C-6B7B-7045-9206-27A605515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5668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9" name="Rectangle 105">
                <a:extLst>
                  <a:ext uri="{FF2B5EF4-FFF2-40B4-BE49-F238E27FC236}">
                    <a16:creationId xmlns:a16="http://schemas.microsoft.com/office/drawing/2014/main" id="{6861999D-592F-B348-9D1C-A6700A687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7192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0" name="Rectangle 122">
                <a:extLst>
                  <a:ext uri="{FF2B5EF4-FFF2-40B4-BE49-F238E27FC236}">
                    <a16:creationId xmlns:a16="http://schemas.microsoft.com/office/drawing/2014/main" id="{5F65300B-9385-B044-91B4-9E6F98F90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871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1" name="Rectangle 139">
                <a:extLst>
                  <a:ext uri="{FF2B5EF4-FFF2-40B4-BE49-F238E27FC236}">
                    <a16:creationId xmlns:a16="http://schemas.microsoft.com/office/drawing/2014/main" id="{F0DA9797-1C89-A04E-8FA9-3B79884D9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50240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72" name="组 182">
              <a:extLst>
                <a:ext uri="{FF2B5EF4-FFF2-40B4-BE49-F238E27FC236}">
                  <a16:creationId xmlns:a16="http://schemas.microsoft.com/office/drawing/2014/main" id="{E0D29079-AFA3-FF48-B4CD-899F0471B9DA}"/>
                </a:ext>
              </a:extLst>
            </p:cNvPr>
            <p:cNvGrpSpPr/>
            <p:nvPr/>
          </p:nvGrpSpPr>
          <p:grpSpPr>
            <a:xfrm>
              <a:off x="2821098" y="4466682"/>
              <a:ext cx="152400" cy="1066800"/>
              <a:chOff x="4913946" y="4109673"/>
              <a:chExt cx="152400" cy="1066800"/>
            </a:xfrm>
          </p:grpSpPr>
          <p:sp>
            <p:nvSpPr>
              <p:cNvPr id="173" name="Rectangle 37">
                <a:extLst>
                  <a:ext uri="{FF2B5EF4-FFF2-40B4-BE49-F238E27FC236}">
                    <a16:creationId xmlns:a16="http://schemas.microsoft.com/office/drawing/2014/main" id="{FF054471-F380-FB4A-BE5F-E08DF0AB0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4" name="Rectangle 54">
                <a:extLst>
                  <a:ext uri="{FF2B5EF4-FFF2-40B4-BE49-F238E27FC236}">
                    <a16:creationId xmlns:a16="http://schemas.microsoft.com/office/drawing/2014/main" id="{218FA78A-C140-FD4F-8F77-7F84146BF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2620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5" name="Rectangle 71">
                <a:extLst>
                  <a:ext uri="{FF2B5EF4-FFF2-40B4-BE49-F238E27FC236}">
                    <a16:creationId xmlns:a16="http://schemas.microsoft.com/office/drawing/2014/main" id="{C881A3DD-73B6-5C44-B503-4DECD83FF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4144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6" name="Rectangle 88">
                <a:extLst>
                  <a:ext uri="{FF2B5EF4-FFF2-40B4-BE49-F238E27FC236}">
                    <a16:creationId xmlns:a16="http://schemas.microsoft.com/office/drawing/2014/main" id="{592DB5B1-3330-F949-ADB6-0D3F6BB44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5668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7" name="Rectangle 105">
                <a:extLst>
                  <a:ext uri="{FF2B5EF4-FFF2-40B4-BE49-F238E27FC236}">
                    <a16:creationId xmlns:a16="http://schemas.microsoft.com/office/drawing/2014/main" id="{6110D965-685F-D04C-BFAB-ED3C4F656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7192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8" name="Rectangle 122">
                <a:extLst>
                  <a:ext uri="{FF2B5EF4-FFF2-40B4-BE49-F238E27FC236}">
                    <a16:creationId xmlns:a16="http://schemas.microsoft.com/office/drawing/2014/main" id="{1EE8707C-A231-F843-8C44-BBFB399FA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871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9" name="Rectangle 139">
                <a:extLst>
                  <a:ext uri="{FF2B5EF4-FFF2-40B4-BE49-F238E27FC236}">
                    <a16:creationId xmlns:a16="http://schemas.microsoft.com/office/drawing/2014/main" id="{7CE07BCE-F204-CE46-A31A-50EE5FF2E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50240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80" name="组 5">
              <a:extLst>
                <a:ext uri="{FF2B5EF4-FFF2-40B4-BE49-F238E27FC236}">
                  <a16:creationId xmlns:a16="http://schemas.microsoft.com/office/drawing/2014/main" id="{4CA4EA32-731A-1245-B6E9-F9F18B93A9B6}"/>
                </a:ext>
              </a:extLst>
            </p:cNvPr>
            <p:cNvGrpSpPr/>
            <p:nvPr/>
          </p:nvGrpSpPr>
          <p:grpSpPr>
            <a:xfrm>
              <a:off x="2822169" y="4472907"/>
              <a:ext cx="2286000" cy="152400"/>
              <a:chOff x="2780346" y="4109673"/>
              <a:chExt cx="2286000" cy="152400"/>
            </a:xfrm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6E4F8EF6-AC8D-F24E-A8FB-E72418530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3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182933E5-E361-B646-A7E7-7DE717B3C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7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FBC840EE-9B90-F040-86B4-2669AAB64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1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38A1E7B-F0DF-2548-AD34-7C54DFB1C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75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60CD0119-0999-7548-8EAF-429153DA8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9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7B26957B-4A1C-9D44-B931-7316D6399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23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6176711D-79A2-684C-8538-570C6B471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47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7C315EBA-6AC6-4E4E-A207-B60B59F3C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71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5C9E19AD-FD40-AC41-A5A8-94DDF8620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95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2F3D9DB9-D0F0-2C4F-9895-1A0F7F1F2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19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0B280F62-72A5-3B48-815B-6FD8454AE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43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F916982E-7D5B-B54F-9086-167EF08B2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5731195C-DE22-1247-8072-64AF197E8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91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6419043A-6ABE-AC45-85DB-20F5411EE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15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B20DC592-3B95-5848-BAC8-0EDEE6126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96" name="组 204">
              <a:extLst>
                <a:ext uri="{FF2B5EF4-FFF2-40B4-BE49-F238E27FC236}">
                  <a16:creationId xmlns:a16="http://schemas.microsoft.com/office/drawing/2014/main" id="{4A48DA36-A42A-8344-8FC1-24051915FBCA}"/>
                </a:ext>
              </a:extLst>
            </p:cNvPr>
            <p:cNvGrpSpPr/>
            <p:nvPr/>
          </p:nvGrpSpPr>
          <p:grpSpPr>
            <a:xfrm>
              <a:off x="2822169" y="5380050"/>
              <a:ext cx="2286000" cy="152400"/>
              <a:chOff x="2780346" y="4109673"/>
              <a:chExt cx="2286000" cy="152400"/>
            </a:xfrm>
          </p:grpSpPr>
          <p:sp>
            <p:nvSpPr>
              <p:cNvPr id="197" name="Rectangle 5">
                <a:extLst>
                  <a:ext uri="{FF2B5EF4-FFF2-40B4-BE49-F238E27FC236}">
                    <a16:creationId xmlns:a16="http://schemas.microsoft.com/office/drawing/2014/main" id="{6197D134-4F13-8541-8CFA-9B46239A2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3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8" name="Rectangle 6">
                <a:extLst>
                  <a:ext uri="{FF2B5EF4-FFF2-40B4-BE49-F238E27FC236}">
                    <a16:creationId xmlns:a16="http://schemas.microsoft.com/office/drawing/2014/main" id="{1C18FDF5-1796-9A45-B064-A50DC1B4B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7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9" name="Rectangle 7">
                <a:extLst>
                  <a:ext uri="{FF2B5EF4-FFF2-40B4-BE49-F238E27FC236}">
                    <a16:creationId xmlns:a16="http://schemas.microsoft.com/office/drawing/2014/main" id="{0C1C925F-C6DF-A443-962D-FB44DD314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1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0" name="Rectangle 8">
                <a:extLst>
                  <a:ext uri="{FF2B5EF4-FFF2-40B4-BE49-F238E27FC236}">
                    <a16:creationId xmlns:a16="http://schemas.microsoft.com/office/drawing/2014/main" id="{3BC34E16-3B81-8D4D-AC97-96D716640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75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1" name="Rectangle 9">
                <a:extLst>
                  <a:ext uri="{FF2B5EF4-FFF2-40B4-BE49-F238E27FC236}">
                    <a16:creationId xmlns:a16="http://schemas.microsoft.com/office/drawing/2014/main" id="{923E0263-CDFE-2F4A-BC53-6044E3132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9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2" name="Rectangle 10">
                <a:extLst>
                  <a:ext uri="{FF2B5EF4-FFF2-40B4-BE49-F238E27FC236}">
                    <a16:creationId xmlns:a16="http://schemas.microsoft.com/office/drawing/2014/main" id="{2832CDAB-D5FF-E94A-9038-F6FA1164C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23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3" name="Rectangle 11">
                <a:extLst>
                  <a:ext uri="{FF2B5EF4-FFF2-40B4-BE49-F238E27FC236}">
                    <a16:creationId xmlns:a16="http://schemas.microsoft.com/office/drawing/2014/main" id="{ADAF6695-7ECC-6842-82C6-4ABB58D39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47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4" name="Rectangle 12">
                <a:extLst>
                  <a:ext uri="{FF2B5EF4-FFF2-40B4-BE49-F238E27FC236}">
                    <a16:creationId xmlns:a16="http://schemas.microsoft.com/office/drawing/2014/main" id="{5517B205-70E5-3346-8A20-E52FF990B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71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5" name="Rectangle 13">
                <a:extLst>
                  <a:ext uri="{FF2B5EF4-FFF2-40B4-BE49-F238E27FC236}">
                    <a16:creationId xmlns:a16="http://schemas.microsoft.com/office/drawing/2014/main" id="{AF1CC6B3-0EAA-3745-8E76-CA0BAC1E6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95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6" name="Rectangle 14">
                <a:extLst>
                  <a:ext uri="{FF2B5EF4-FFF2-40B4-BE49-F238E27FC236}">
                    <a16:creationId xmlns:a16="http://schemas.microsoft.com/office/drawing/2014/main" id="{46142C83-BA30-904F-AF5A-EBFAF9FA5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19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7" name="Rectangle 15">
                <a:extLst>
                  <a:ext uri="{FF2B5EF4-FFF2-40B4-BE49-F238E27FC236}">
                    <a16:creationId xmlns:a16="http://schemas.microsoft.com/office/drawing/2014/main" id="{BC8700A5-A622-0E41-A68A-797F5D4461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43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8" name="Rectangle 16">
                <a:extLst>
                  <a:ext uri="{FF2B5EF4-FFF2-40B4-BE49-F238E27FC236}">
                    <a16:creationId xmlns:a16="http://schemas.microsoft.com/office/drawing/2014/main" id="{F6C8A0A5-37F7-714A-AF33-D4796F907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9" name="Rectangle 17">
                <a:extLst>
                  <a:ext uri="{FF2B5EF4-FFF2-40B4-BE49-F238E27FC236}">
                    <a16:creationId xmlns:a16="http://schemas.microsoft.com/office/drawing/2014/main" id="{F4F1F5EA-B8B0-094E-BFA6-227B24AA3D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91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0" name="Rectangle 18">
                <a:extLst>
                  <a:ext uri="{FF2B5EF4-FFF2-40B4-BE49-F238E27FC236}">
                    <a16:creationId xmlns:a16="http://schemas.microsoft.com/office/drawing/2014/main" id="{4FBAF1F0-C0C5-1742-87D7-BB6BBFDCF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15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1" name="Rectangle 19">
                <a:extLst>
                  <a:ext uri="{FF2B5EF4-FFF2-40B4-BE49-F238E27FC236}">
                    <a16:creationId xmlns:a16="http://schemas.microsoft.com/office/drawing/2014/main" id="{CCDF7469-EAAC-8746-BB91-9749FAC50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212" name="矩形 220">
              <a:extLst>
                <a:ext uri="{FF2B5EF4-FFF2-40B4-BE49-F238E27FC236}">
                  <a16:creationId xmlns:a16="http://schemas.microsoft.com/office/drawing/2014/main" id="{71511791-0F09-6049-8DE3-A3F0932CA7BA}"/>
                </a:ext>
              </a:extLst>
            </p:cNvPr>
            <p:cNvSpPr/>
            <p:nvPr/>
          </p:nvSpPr>
          <p:spPr bwMode="auto">
            <a:xfrm>
              <a:off x="4935711" y="4472907"/>
              <a:ext cx="180000" cy="1080000"/>
            </a:xfrm>
            <a:prstGeom prst="rect">
              <a:avLst/>
            </a:prstGeom>
            <a:noFill/>
            <a:ln w="28575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ea"/>
              </a:endParaRPr>
            </a:p>
          </p:txBody>
        </p:sp>
        <p:sp>
          <p:nvSpPr>
            <p:cNvPr id="213" name="矩形 221">
              <a:extLst>
                <a:ext uri="{FF2B5EF4-FFF2-40B4-BE49-F238E27FC236}">
                  <a16:creationId xmlns:a16="http://schemas.microsoft.com/office/drawing/2014/main" id="{8029CA65-20D1-404E-91BF-DCD3CAADC9D1}"/>
                </a:ext>
              </a:extLst>
            </p:cNvPr>
            <p:cNvSpPr/>
            <p:nvPr/>
          </p:nvSpPr>
          <p:spPr bwMode="auto">
            <a:xfrm>
              <a:off x="2804025" y="4472907"/>
              <a:ext cx="180000" cy="1080000"/>
            </a:xfrm>
            <a:prstGeom prst="rect">
              <a:avLst/>
            </a:prstGeom>
            <a:noFill/>
            <a:ln w="28575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ea"/>
              </a:endParaRPr>
            </a:p>
          </p:txBody>
        </p: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597591A6-3FF5-B94C-A523-D335354036BB}"/>
                </a:ext>
              </a:extLst>
            </p:cNvPr>
            <p:cNvCxnSpPr>
              <a:cxnSpLocks/>
              <a:stCxn id="15" idx="0"/>
              <a:endCxn id="216" idx="1"/>
            </p:cNvCxnSpPr>
            <p:nvPr/>
          </p:nvCxnSpPr>
          <p:spPr bwMode="auto">
            <a:xfrm flipV="1">
              <a:off x="4114800" y="3974640"/>
              <a:ext cx="1231667" cy="340740"/>
            </a:xfrm>
            <a:prstGeom prst="straightConnector1">
              <a:avLst/>
            </a:prstGeom>
            <a:noFill/>
            <a:ln w="28575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5703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Stencil with Derived Datatypes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514600"/>
          </a:xfrm>
        </p:spPr>
        <p:txBody>
          <a:bodyPr/>
          <a:lstStyle/>
          <a:p>
            <a:r>
              <a:rPr lang="en-US" dirty="0"/>
              <a:t>Nonblocking sends and receives</a:t>
            </a:r>
          </a:p>
          <a:p>
            <a:r>
              <a:rPr lang="en-US" dirty="0"/>
              <a:t>Data location specified by MPI datatypes</a:t>
            </a:r>
          </a:p>
          <a:p>
            <a:r>
              <a:rPr lang="en-US" dirty="0"/>
              <a:t>Manual packing of data no longer required</a:t>
            </a:r>
          </a:p>
          <a:p>
            <a:r>
              <a:rPr lang="en-US" i="1" dirty="0"/>
              <a:t>Start from nonblocking_p2p/</a:t>
            </a:r>
            <a:r>
              <a:rPr lang="en-US" i="1" dirty="0" err="1"/>
              <a:t>stencil.c</a:t>
            </a:r>
            <a:endParaRPr lang="en-US" i="1" dirty="0"/>
          </a:p>
          <a:p>
            <a:r>
              <a:rPr lang="en-US" i="1" dirty="0"/>
              <a:t>Solution in </a:t>
            </a:r>
            <a:r>
              <a:rPr lang="en-US" i="1" dirty="0" err="1"/>
              <a:t>derived_datatype</a:t>
            </a:r>
            <a:r>
              <a:rPr lang="en-US" i="1" dirty="0"/>
              <a:t>/</a:t>
            </a:r>
            <a:r>
              <a:rPr lang="en-US" i="1" dirty="0" err="1"/>
              <a:t>stencil.c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6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67CC-57B8-474C-8D39-713E6D19B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Stencil using </a:t>
            </a:r>
            <a:r>
              <a:rPr lang="en-US" dirty="0" err="1"/>
              <a:t>Alltoallv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AD28C-6ABB-5747-B913-3AB2F7B63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54628"/>
            <a:ext cx="8229600" cy="2061107"/>
          </a:xfrm>
        </p:spPr>
        <p:txBody>
          <a:bodyPr/>
          <a:lstStyle/>
          <a:p>
            <a:r>
              <a:rPr lang="en-US" dirty="0"/>
              <a:t>In the basic version of the stencil code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nonblocking</a:t>
            </a:r>
            <a:r>
              <a:rPr lang="en-US" dirty="0"/>
              <a:t> send/receive for each direction</a:t>
            </a:r>
          </a:p>
          <a:p>
            <a:r>
              <a:rPr lang="en-US" dirty="0"/>
              <a:t>Let’s try to use single </a:t>
            </a:r>
            <a:r>
              <a:rPr lang="en-US" dirty="0" err="1"/>
              <a:t>alltoallv</a:t>
            </a:r>
            <a:r>
              <a:rPr lang="en-US" dirty="0"/>
              <a:t> collective call</a:t>
            </a:r>
          </a:p>
          <a:p>
            <a:r>
              <a:rPr lang="en-US" sz="2200" i="1" dirty="0"/>
              <a:t>Start from nonblocking_p2p/</a:t>
            </a:r>
            <a:r>
              <a:rPr lang="en-US" sz="2200" i="1" dirty="0" err="1"/>
              <a:t>stencil.c</a:t>
            </a:r>
            <a:endParaRPr lang="en-US" sz="2200" dirty="0"/>
          </a:p>
          <a:p>
            <a:r>
              <a:rPr lang="en-US" sz="2200" i="1" dirty="0"/>
              <a:t>Solution available in </a:t>
            </a:r>
            <a:r>
              <a:rPr lang="en-US" sz="2200" i="1" dirty="0" err="1"/>
              <a:t>blocking_coll</a:t>
            </a:r>
            <a:r>
              <a:rPr lang="en-US" sz="2200" i="1" dirty="0"/>
              <a:t>/</a:t>
            </a:r>
            <a:r>
              <a:rPr lang="en-US" sz="2200" i="1" dirty="0" err="1"/>
              <a:t>stencil_alltoallv.c</a:t>
            </a:r>
            <a:endParaRPr lang="en-US" sz="2200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1D43F-5475-4349-BACB-690A44943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388" name="Group 1387">
            <a:extLst>
              <a:ext uri="{FF2B5EF4-FFF2-40B4-BE49-F238E27FC236}">
                <a16:creationId xmlns:a16="http://schemas.microsoft.com/office/drawing/2014/main" id="{20208073-D092-6C40-8760-BFAB1CC8E613}"/>
              </a:ext>
            </a:extLst>
          </p:cNvPr>
          <p:cNvGrpSpPr/>
          <p:nvPr/>
        </p:nvGrpSpPr>
        <p:grpSpPr>
          <a:xfrm>
            <a:off x="1981200" y="3700116"/>
            <a:ext cx="4686168" cy="2319684"/>
            <a:chOff x="2038005" y="4037182"/>
            <a:chExt cx="4686168" cy="2319684"/>
          </a:xfrm>
        </p:grpSpPr>
        <p:cxnSp>
          <p:nvCxnSpPr>
            <p:cNvPr id="1104" name="Straight Connector 1103">
              <a:extLst>
                <a:ext uri="{FF2B5EF4-FFF2-40B4-BE49-F238E27FC236}">
                  <a16:creationId xmlns:a16="http://schemas.microsoft.com/office/drawing/2014/main" id="{AE25F19A-9A8E-5A40-B8CF-2373A36960C9}"/>
                </a:ext>
              </a:extLst>
            </p:cNvPr>
            <p:cNvCxnSpPr/>
            <p:nvPr/>
          </p:nvCxnSpPr>
          <p:spPr>
            <a:xfrm>
              <a:off x="3210858" y="4037182"/>
              <a:ext cx="0" cy="2286000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Connector 1104">
              <a:extLst>
                <a:ext uri="{FF2B5EF4-FFF2-40B4-BE49-F238E27FC236}">
                  <a16:creationId xmlns:a16="http://schemas.microsoft.com/office/drawing/2014/main" id="{BFC04A8A-4A12-9840-9DD4-73B604EF8E92}"/>
                </a:ext>
              </a:extLst>
            </p:cNvPr>
            <p:cNvCxnSpPr/>
            <p:nvPr/>
          </p:nvCxnSpPr>
          <p:spPr>
            <a:xfrm>
              <a:off x="5257800" y="4038600"/>
              <a:ext cx="0" cy="2286000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B3F23D8B-4E48-D341-AC10-315FA0244722}"/>
                </a:ext>
              </a:extLst>
            </p:cNvPr>
            <p:cNvCxnSpPr>
              <a:cxnSpLocks/>
            </p:cNvCxnSpPr>
            <p:nvPr/>
          </p:nvCxnSpPr>
          <p:spPr>
            <a:xfrm>
              <a:off x="2038005" y="4572000"/>
              <a:ext cx="4419600" cy="0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C5D23AC4-C2E5-3746-9501-222337B876BA}"/>
                </a:ext>
              </a:extLst>
            </p:cNvPr>
            <p:cNvCxnSpPr>
              <a:cxnSpLocks/>
            </p:cNvCxnSpPr>
            <p:nvPr/>
          </p:nvCxnSpPr>
          <p:spPr>
            <a:xfrm>
              <a:off x="2038005" y="5791200"/>
              <a:ext cx="4419600" cy="0"/>
            </a:xfrm>
            <a:prstGeom prst="line">
              <a:avLst/>
            </a:prstGeom>
            <a:ln>
              <a:solidFill>
                <a:srgbClr val="06BD0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7" name="Group 990">
              <a:extLst>
                <a:ext uri="{FF2B5EF4-FFF2-40B4-BE49-F238E27FC236}">
                  <a16:creationId xmlns:a16="http://schemas.microsoft.com/office/drawing/2014/main" id="{5D581EA5-3440-B740-95E0-0E92A9E55AA8}"/>
                </a:ext>
              </a:extLst>
            </p:cNvPr>
            <p:cNvGrpSpPr/>
            <p:nvPr/>
          </p:nvGrpSpPr>
          <p:grpSpPr>
            <a:xfrm>
              <a:off x="3508568" y="4775950"/>
              <a:ext cx="1516094" cy="880034"/>
              <a:chOff x="3296951" y="4044939"/>
              <a:chExt cx="1516094" cy="880034"/>
            </a:xfrm>
          </p:grpSpPr>
          <p:sp>
            <p:nvSpPr>
              <p:cNvPr id="1228" name="Rectangle 116">
                <a:extLst>
                  <a:ext uri="{FF2B5EF4-FFF2-40B4-BE49-F238E27FC236}">
                    <a16:creationId xmlns:a16="http://schemas.microsoft.com/office/drawing/2014/main" id="{C2199B98-1567-3044-B87B-F1FFF7B3B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98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" name="Rectangle 117">
                <a:extLst>
                  <a:ext uri="{FF2B5EF4-FFF2-40B4-BE49-F238E27FC236}">
                    <a16:creationId xmlns:a16="http://schemas.microsoft.com/office/drawing/2014/main" id="{E67EE49A-2F3C-AE42-981C-CDA787E7D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" name="Rectangle 118">
                <a:extLst>
                  <a:ext uri="{FF2B5EF4-FFF2-40B4-BE49-F238E27FC236}">
                    <a16:creationId xmlns:a16="http://schemas.microsoft.com/office/drawing/2014/main" id="{132875A0-765A-0443-99F5-26259301E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1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" name="Rectangle 119">
                <a:extLst>
                  <a:ext uri="{FF2B5EF4-FFF2-40B4-BE49-F238E27FC236}">
                    <a16:creationId xmlns:a16="http://schemas.microsoft.com/office/drawing/2014/main" id="{D7CBBD59-3792-C84E-9A85-5FC249F7D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" name="Rectangle 120">
                <a:extLst>
                  <a:ext uri="{FF2B5EF4-FFF2-40B4-BE49-F238E27FC236}">
                    <a16:creationId xmlns:a16="http://schemas.microsoft.com/office/drawing/2014/main" id="{FACB35B0-695A-BF42-A747-2BDA09035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7397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Rectangle 121">
                <a:extLst>
                  <a:ext uri="{FF2B5EF4-FFF2-40B4-BE49-F238E27FC236}">
                    <a16:creationId xmlns:a16="http://schemas.microsoft.com/office/drawing/2014/main" id="{A4FC819A-7D3C-1643-A22D-9CBE08952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2810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Rectangle 122">
                <a:extLst>
                  <a:ext uri="{FF2B5EF4-FFF2-40B4-BE49-F238E27FC236}">
                    <a16:creationId xmlns:a16="http://schemas.microsoft.com/office/drawing/2014/main" id="{96E40B22-9A13-BC4D-B1C1-37B633869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222" y="42651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Rectangle 123">
                <a:extLst>
                  <a:ext uri="{FF2B5EF4-FFF2-40B4-BE49-F238E27FC236}">
                    <a16:creationId xmlns:a16="http://schemas.microsoft.com/office/drawing/2014/main" id="{F4276691-0DB7-1B41-A61C-9F409BBF2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3635" y="42651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" name="Rectangle 126">
                <a:extLst>
                  <a:ext uri="{FF2B5EF4-FFF2-40B4-BE49-F238E27FC236}">
                    <a16:creationId xmlns:a16="http://schemas.microsoft.com/office/drawing/2014/main" id="{C0C54FEA-9583-D94A-959F-0DAD7023B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98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" name="Rectangle 127">
                <a:extLst>
                  <a:ext uri="{FF2B5EF4-FFF2-40B4-BE49-F238E27FC236}">
                    <a16:creationId xmlns:a16="http://schemas.microsoft.com/office/drawing/2014/main" id="{A20501C3-4A09-814C-93FD-DC152B2F5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" name="Rectangle 128">
                <a:extLst>
                  <a:ext uri="{FF2B5EF4-FFF2-40B4-BE49-F238E27FC236}">
                    <a16:creationId xmlns:a16="http://schemas.microsoft.com/office/drawing/2014/main" id="{22D9247A-CA6B-774B-A776-DF5FB09CC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1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" name="Rectangle 129">
                <a:extLst>
                  <a:ext uri="{FF2B5EF4-FFF2-40B4-BE49-F238E27FC236}">
                    <a16:creationId xmlns:a16="http://schemas.microsoft.com/office/drawing/2014/main" id="{F098199B-622A-B54A-B38D-D5A71BF5B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" name="Rectangle 130">
                <a:extLst>
                  <a:ext uri="{FF2B5EF4-FFF2-40B4-BE49-F238E27FC236}">
                    <a16:creationId xmlns:a16="http://schemas.microsoft.com/office/drawing/2014/main" id="{EA3CB4B0-8527-4248-A473-2D4F49AA3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7397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" name="Rectangle 131">
                <a:extLst>
                  <a:ext uri="{FF2B5EF4-FFF2-40B4-BE49-F238E27FC236}">
                    <a16:creationId xmlns:a16="http://schemas.microsoft.com/office/drawing/2014/main" id="{F91431CC-95F9-3E43-90BF-101EDDDBC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2810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" name="Rectangle 132">
                <a:extLst>
                  <a:ext uri="{FF2B5EF4-FFF2-40B4-BE49-F238E27FC236}">
                    <a16:creationId xmlns:a16="http://schemas.microsoft.com/office/drawing/2014/main" id="{E527C6F6-AC0E-B64A-B4AC-88158F2A2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222" y="4374643"/>
                <a:ext cx="125413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" name="Rectangle 133">
                <a:extLst>
                  <a:ext uri="{FF2B5EF4-FFF2-40B4-BE49-F238E27FC236}">
                    <a16:creationId xmlns:a16="http://schemas.microsoft.com/office/drawing/2014/main" id="{C5363874-9F9C-6543-94DF-85F757611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3635" y="4374643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" name="Rectangle 136">
                <a:extLst>
                  <a:ext uri="{FF2B5EF4-FFF2-40B4-BE49-F238E27FC236}">
                    <a16:creationId xmlns:a16="http://schemas.microsoft.com/office/drawing/2014/main" id="{C6D84203-B137-CF48-A8C2-5C6879943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98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" name="Rectangle 137">
                <a:extLst>
                  <a:ext uri="{FF2B5EF4-FFF2-40B4-BE49-F238E27FC236}">
                    <a16:creationId xmlns:a16="http://schemas.microsoft.com/office/drawing/2014/main" id="{291B989F-05AC-3644-8C4F-DEADCC4E2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" name="Rectangle 138">
                <a:extLst>
                  <a:ext uri="{FF2B5EF4-FFF2-40B4-BE49-F238E27FC236}">
                    <a16:creationId xmlns:a16="http://schemas.microsoft.com/office/drawing/2014/main" id="{D8234FB3-FF2D-FF4A-BF51-1C69A4D4E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1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" name="Rectangle 139">
                <a:extLst>
                  <a:ext uri="{FF2B5EF4-FFF2-40B4-BE49-F238E27FC236}">
                    <a16:creationId xmlns:a16="http://schemas.microsoft.com/office/drawing/2014/main" id="{113761D6-E449-494E-8C21-7A4DFE97A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8" name="Rectangle 140">
                <a:extLst>
                  <a:ext uri="{FF2B5EF4-FFF2-40B4-BE49-F238E27FC236}">
                    <a16:creationId xmlns:a16="http://schemas.microsoft.com/office/drawing/2014/main" id="{9131D929-9447-8F43-8F69-A65447306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7397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9" name="Rectangle 141">
                <a:extLst>
                  <a:ext uri="{FF2B5EF4-FFF2-40B4-BE49-F238E27FC236}">
                    <a16:creationId xmlns:a16="http://schemas.microsoft.com/office/drawing/2014/main" id="{70623399-5713-0E4E-87BD-2AF797E96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2810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0" name="Rectangle 142">
                <a:extLst>
                  <a:ext uri="{FF2B5EF4-FFF2-40B4-BE49-F238E27FC236}">
                    <a16:creationId xmlns:a16="http://schemas.microsoft.com/office/drawing/2014/main" id="{E62C74F1-55DD-EF4B-87D5-47205431F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222" y="4484180"/>
                <a:ext cx="125413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1" name="Rectangle 143">
                <a:extLst>
                  <a:ext uri="{FF2B5EF4-FFF2-40B4-BE49-F238E27FC236}">
                    <a16:creationId xmlns:a16="http://schemas.microsoft.com/office/drawing/2014/main" id="{F5840C9A-697A-BF42-8EE8-165B2966A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3635" y="4484180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2" name="Rectangle 146">
                <a:extLst>
                  <a:ext uri="{FF2B5EF4-FFF2-40B4-BE49-F238E27FC236}">
                    <a16:creationId xmlns:a16="http://schemas.microsoft.com/office/drawing/2014/main" id="{0AE1B3EA-0E80-5A43-846E-DBBFEACF3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98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3" name="Rectangle 147">
                <a:extLst>
                  <a:ext uri="{FF2B5EF4-FFF2-40B4-BE49-F238E27FC236}">
                    <a16:creationId xmlns:a16="http://schemas.microsoft.com/office/drawing/2014/main" id="{18749F6A-E5CA-744E-BE26-0CEE3229A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4" name="Rectangle 148">
                <a:extLst>
                  <a:ext uri="{FF2B5EF4-FFF2-40B4-BE49-F238E27FC236}">
                    <a16:creationId xmlns:a16="http://schemas.microsoft.com/office/drawing/2014/main" id="{DD1DD22E-9F37-3C4D-AC84-42E057145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1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5" name="Rectangle 149">
                <a:extLst>
                  <a:ext uri="{FF2B5EF4-FFF2-40B4-BE49-F238E27FC236}">
                    <a16:creationId xmlns:a16="http://schemas.microsoft.com/office/drawing/2014/main" id="{0F954EC5-4AF8-DD42-8691-E2E756BC5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6" name="Rectangle 150">
                <a:extLst>
                  <a:ext uri="{FF2B5EF4-FFF2-40B4-BE49-F238E27FC236}">
                    <a16:creationId xmlns:a16="http://schemas.microsoft.com/office/drawing/2014/main" id="{FAC13176-5251-864F-AFF6-8333D9A75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7397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7" name="Rectangle 151">
                <a:extLst>
                  <a:ext uri="{FF2B5EF4-FFF2-40B4-BE49-F238E27FC236}">
                    <a16:creationId xmlns:a16="http://schemas.microsoft.com/office/drawing/2014/main" id="{EC9E166A-7CC4-F94E-BBFB-7D4CDF564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2810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8" name="Rectangle 152">
                <a:extLst>
                  <a:ext uri="{FF2B5EF4-FFF2-40B4-BE49-F238E27FC236}">
                    <a16:creationId xmlns:a16="http://schemas.microsoft.com/office/drawing/2014/main" id="{E1FDE02B-7E87-514F-A935-9833E72DF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222" y="4595305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9" name="Rectangle 153">
                <a:extLst>
                  <a:ext uri="{FF2B5EF4-FFF2-40B4-BE49-F238E27FC236}">
                    <a16:creationId xmlns:a16="http://schemas.microsoft.com/office/drawing/2014/main" id="{9252BEB1-12EA-6942-AE1C-A0C032280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3635" y="4595305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0" name="Rectangle 116">
                <a:extLst>
                  <a:ext uri="{FF2B5EF4-FFF2-40B4-BE49-F238E27FC236}">
                    <a16:creationId xmlns:a16="http://schemas.microsoft.com/office/drawing/2014/main" id="{608CB361-677C-9542-AB40-DED755C7E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97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1" name="Rectangle 126">
                <a:extLst>
                  <a:ext uri="{FF2B5EF4-FFF2-40B4-BE49-F238E27FC236}">
                    <a16:creationId xmlns:a16="http://schemas.microsoft.com/office/drawing/2014/main" id="{C94AFE8E-5D46-0646-9875-4B004DA7E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97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2" name="Rectangle 136">
                <a:extLst>
                  <a:ext uri="{FF2B5EF4-FFF2-40B4-BE49-F238E27FC236}">
                    <a16:creationId xmlns:a16="http://schemas.microsoft.com/office/drawing/2014/main" id="{4CFEC7FF-E0C3-244E-B2AF-F7A1C9648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97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3" name="Rectangle 146">
                <a:extLst>
                  <a:ext uri="{FF2B5EF4-FFF2-40B4-BE49-F238E27FC236}">
                    <a16:creationId xmlns:a16="http://schemas.microsoft.com/office/drawing/2014/main" id="{414DF4E2-317F-CD4B-A557-ECB5E22F7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97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4" name="Rectangle 123">
                <a:extLst>
                  <a:ext uri="{FF2B5EF4-FFF2-40B4-BE49-F238E27FC236}">
                    <a16:creationId xmlns:a16="http://schemas.microsoft.com/office/drawing/2014/main" id="{0AA86A2B-3F28-CB4B-968D-76B93BB08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634" y="42650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5" name="Rectangle 133">
                <a:extLst>
                  <a:ext uri="{FF2B5EF4-FFF2-40B4-BE49-F238E27FC236}">
                    <a16:creationId xmlns:a16="http://schemas.microsoft.com/office/drawing/2014/main" id="{554E4D38-5840-E64F-96B1-A79DAB6EF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634" y="4374637"/>
                <a:ext cx="125412" cy="1095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6" name="Rectangle 143">
                <a:extLst>
                  <a:ext uri="{FF2B5EF4-FFF2-40B4-BE49-F238E27FC236}">
                    <a16:creationId xmlns:a16="http://schemas.microsoft.com/office/drawing/2014/main" id="{279A2C17-D889-9745-BFAE-4F66A7BD6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634" y="4484174"/>
                <a:ext cx="125412" cy="1111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7" name="Rectangle 153">
                <a:extLst>
                  <a:ext uri="{FF2B5EF4-FFF2-40B4-BE49-F238E27FC236}">
                    <a16:creationId xmlns:a16="http://schemas.microsoft.com/office/drawing/2014/main" id="{4DBF3B9E-FB63-3548-A35D-0122331A1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634" y="459529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8" name="Rectangle 146">
                <a:extLst>
                  <a:ext uri="{FF2B5EF4-FFF2-40B4-BE49-F238E27FC236}">
                    <a16:creationId xmlns:a16="http://schemas.microsoft.com/office/drawing/2014/main" id="{52581D02-8B25-A242-8632-6E2E0A5DD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97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9" name="Rectangle 147">
                <a:extLst>
                  <a:ext uri="{FF2B5EF4-FFF2-40B4-BE49-F238E27FC236}">
                    <a16:creationId xmlns:a16="http://schemas.microsoft.com/office/drawing/2014/main" id="{002E989D-5ADE-0846-9D66-2C04E800F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0" name="Rectangle 148">
                <a:extLst>
                  <a:ext uri="{FF2B5EF4-FFF2-40B4-BE49-F238E27FC236}">
                    <a16:creationId xmlns:a16="http://schemas.microsoft.com/office/drawing/2014/main" id="{1DB390BE-C2AA-7F43-8B54-95B2CFB5A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1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1" name="Rectangle 149">
                <a:extLst>
                  <a:ext uri="{FF2B5EF4-FFF2-40B4-BE49-F238E27FC236}">
                    <a16:creationId xmlns:a16="http://schemas.microsoft.com/office/drawing/2014/main" id="{2B7A1DDF-CE45-A749-9B25-5E38B68A5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2" name="Rectangle 150">
                <a:extLst>
                  <a:ext uri="{FF2B5EF4-FFF2-40B4-BE49-F238E27FC236}">
                    <a16:creationId xmlns:a16="http://schemas.microsoft.com/office/drawing/2014/main" id="{E452C0F4-13AA-4A4B-8423-E30AFB257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7391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3" name="Rectangle 151">
                <a:extLst>
                  <a:ext uri="{FF2B5EF4-FFF2-40B4-BE49-F238E27FC236}">
                    <a16:creationId xmlns:a16="http://schemas.microsoft.com/office/drawing/2014/main" id="{0F2DC8EE-5526-DD49-BD05-4C5AB5451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2804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4" name="Rectangle 152">
                <a:extLst>
                  <a:ext uri="{FF2B5EF4-FFF2-40B4-BE49-F238E27FC236}">
                    <a16:creationId xmlns:a16="http://schemas.microsoft.com/office/drawing/2014/main" id="{D5D83E1D-45BC-E645-98D5-1E9148F79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216" y="4705370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5" name="Rectangle 153">
                <a:extLst>
                  <a:ext uri="{FF2B5EF4-FFF2-40B4-BE49-F238E27FC236}">
                    <a16:creationId xmlns:a16="http://schemas.microsoft.com/office/drawing/2014/main" id="{7FFC8DD0-0A9D-4B4D-93BF-417D85509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3629" y="4705370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6" name="Rectangle 146">
                <a:extLst>
                  <a:ext uri="{FF2B5EF4-FFF2-40B4-BE49-F238E27FC236}">
                    <a16:creationId xmlns:a16="http://schemas.microsoft.com/office/drawing/2014/main" id="{C05795E9-9A31-2F49-8FBA-6C0EEC5D3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96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7" name="Rectangle 153">
                <a:extLst>
                  <a:ext uri="{FF2B5EF4-FFF2-40B4-BE49-F238E27FC236}">
                    <a16:creationId xmlns:a16="http://schemas.microsoft.com/office/drawing/2014/main" id="{81FC5B53-143A-9B4A-A68D-E11CFAEE3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628" y="4705364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8" name="Rectangle 116">
                <a:extLst>
                  <a:ext uri="{FF2B5EF4-FFF2-40B4-BE49-F238E27FC236}">
                    <a16:creationId xmlns:a16="http://schemas.microsoft.com/office/drawing/2014/main" id="{D36A5AF2-CCC6-6D48-A203-4DF0A7EBF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97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9" name="Rectangle 117">
                <a:extLst>
                  <a:ext uri="{FF2B5EF4-FFF2-40B4-BE49-F238E27FC236}">
                    <a16:creationId xmlns:a16="http://schemas.microsoft.com/office/drawing/2014/main" id="{E5A60441-75A0-0C43-AEC8-1E96591BD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0" name="Rectangle 118">
                <a:extLst>
                  <a:ext uri="{FF2B5EF4-FFF2-40B4-BE49-F238E27FC236}">
                    <a16:creationId xmlns:a16="http://schemas.microsoft.com/office/drawing/2014/main" id="{94DB39C6-0DF0-8541-B175-B9D5F3E5C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1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1" name="Rectangle 119">
                <a:extLst>
                  <a:ext uri="{FF2B5EF4-FFF2-40B4-BE49-F238E27FC236}">
                    <a16:creationId xmlns:a16="http://schemas.microsoft.com/office/drawing/2014/main" id="{C6918E35-D771-BA42-BF96-7FE6582D8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2" name="Rectangle 120">
                <a:extLst>
                  <a:ext uri="{FF2B5EF4-FFF2-40B4-BE49-F238E27FC236}">
                    <a16:creationId xmlns:a16="http://schemas.microsoft.com/office/drawing/2014/main" id="{6987AEEA-AD36-8E48-813C-FD9A0A3AB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7391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3" name="Rectangle 121">
                <a:extLst>
                  <a:ext uri="{FF2B5EF4-FFF2-40B4-BE49-F238E27FC236}">
                    <a16:creationId xmlns:a16="http://schemas.microsoft.com/office/drawing/2014/main" id="{12FBBA5B-C08C-F14A-AB81-7ADDFF3E7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2804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4" name="Rectangle 122">
                <a:extLst>
                  <a:ext uri="{FF2B5EF4-FFF2-40B4-BE49-F238E27FC236}">
                    <a16:creationId xmlns:a16="http://schemas.microsoft.com/office/drawing/2014/main" id="{83E4388C-BC7D-6542-8980-BD27D8AA2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216" y="4155028"/>
                <a:ext cx="125413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5" name="Rectangle 123">
                <a:extLst>
                  <a:ext uri="{FF2B5EF4-FFF2-40B4-BE49-F238E27FC236}">
                    <a16:creationId xmlns:a16="http://schemas.microsoft.com/office/drawing/2014/main" id="{1676604E-2344-4A4B-8FF1-6D388249D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3629" y="4155028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6" name="Rectangle 116">
                <a:extLst>
                  <a:ext uri="{FF2B5EF4-FFF2-40B4-BE49-F238E27FC236}">
                    <a16:creationId xmlns:a16="http://schemas.microsoft.com/office/drawing/2014/main" id="{C083827B-3A38-2F4A-9A5B-F026BCEA2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96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7" name="Rectangle 123">
                <a:extLst>
                  <a:ext uri="{FF2B5EF4-FFF2-40B4-BE49-F238E27FC236}">
                    <a16:creationId xmlns:a16="http://schemas.microsoft.com/office/drawing/2014/main" id="{F288F38D-F9F6-A549-A46B-2955380DD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628" y="4155022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88" name="Group 1149">
                <a:extLst>
                  <a:ext uri="{FF2B5EF4-FFF2-40B4-BE49-F238E27FC236}">
                    <a16:creationId xmlns:a16="http://schemas.microsoft.com/office/drawing/2014/main" id="{87FC01F5-9B2D-854A-9033-3BF559B7EAA7}"/>
                  </a:ext>
                </a:extLst>
              </p:cNvPr>
              <p:cNvGrpSpPr/>
              <p:nvPr/>
            </p:nvGrpSpPr>
            <p:grpSpPr>
              <a:xfrm>
                <a:off x="3423962" y="4044945"/>
                <a:ext cx="1262072" cy="109544"/>
                <a:chOff x="3423962" y="4044945"/>
                <a:chExt cx="1262072" cy="109544"/>
              </a:xfrm>
              <a:solidFill>
                <a:srgbClr val="FFFF00"/>
              </a:solidFill>
            </p:grpSpPr>
            <p:sp>
              <p:nvSpPr>
                <p:cNvPr id="1315" name="Rectangle 116">
                  <a:extLst>
                    <a:ext uri="{FF2B5EF4-FFF2-40B4-BE49-F238E27FC236}">
                      <a16:creationId xmlns:a16="http://schemas.microsoft.com/office/drawing/2014/main" id="{D86FD538-F5CB-CC4D-9AD8-ABC57FC13B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097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6" name="Rectangle 117">
                  <a:extLst>
                    <a:ext uri="{FF2B5EF4-FFF2-40B4-BE49-F238E27FC236}">
                      <a16:creationId xmlns:a16="http://schemas.microsoft.com/office/drawing/2014/main" id="{86C81D1C-B5D2-5949-90F2-2C2DDC730D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6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7" name="Rectangle 118">
                  <a:extLst>
                    <a:ext uri="{FF2B5EF4-FFF2-40B4-BE49-F238E27FC236}">
                      <a16:creationId xmlns:a16="http://schemas.microsoft.com/office/drawing/2014/main" id="{486B4762-BD5B-6047-ADE9-046E4B50FA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01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8" name="Rectangle 119">
                  <a:extLst>
                    <a:ext uri="{FF2B5EF4-FFF2-40B4-BE49-F238E27FC236}">
                      <a16:creationId xmlns:a16="http://schemas.microsoft.com/office/drawing/2014/main" id="{DFC95D65-2EAD-414E-BCD2-28A03FE283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7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19" name="Rectangle 120">
                  <a:extLst>
                    <a:ext uri="{FF2B5EF4-FFF2-40B4-BE49-F238E27FC236}">
                      <a16:creationId xmlns:a16="http://schemas.microsoft.com/office/drawing/2014/main" id="{CDF49FCD-7F0A-D545-B38A-ABCBBC6F0A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7385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0" name="Rectangle 121">
                  <a:extLst>
                    <a:ext uri="{FF2B5EF4-FFF2-40B4-BE49-F238E27FC236}">
                      <a16:creationId xmlns:a16="http://schemas.microsoft.com/office/drawing/2014/main" id="{8BD444A1-7E78-E34E-8D20-911A76BFC9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2798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1" name="Rectangle 122">
                  <a:extLst>
                    <a:ext uri="{FF2B5EF4-FFF2-40B4-BE49-F238E27FC236}">
                      <a16:creationId xmlns:a16="http://schemas.microsoft.com/office/drawing/2014/main" id="{3BA5DBD8-D831-8A49-A404-B12D97FA9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8210" y="4044951"/>
                  <a:ext cx="125413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2" name="Rectangle 123">
                  <a:extLst>
                    <a:ext uri="{FF2B5EF4-FFF2-40B4-BE49-F238E27FC236}">
                      <a16:creationId xmlns:a16="http://schemas.microsoft.com/office/drawing/2014/main" id="{945C7151-FE6E-2D46-9CDD-5DA7E33186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3623" y="4044951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3" name="Rectangle 116">
                  <a:extLst>
                    <a:ext uri="{FF2B5EF4-FFF2-40B4-BE49-F238E27FC236}">
                      <a16:creationId xmlns:a16="http://schemas.microsoft.com/office/drawing/2014/main" id="{32FF0CDC-0822-BB4B-96CB-BD2DB19A00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396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4" name="Rectangle 123">
                  <a:extLst>
                    <a:ext uri="{FF2B5EF4-FFF2-40B4-BE49-F238E27FC236}">
                      <a16:creationId xmlns:a16="http://schemas.microsoft.com/office/drawing/2014/main" id="{4CB363B9-C81D-134F-981F-9A7347FC2D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0622" y="4044945"/>
                  <a:ext cx="125412" cy="109538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289" name="Rectangle 146">
                <a:extLst>
                  <a:ext uri="{FF2B5EF4-FFF2-40B4-BE49-F238E27FC236}">
                    <a16:creationId xmlns:a16="http://schemas.microsoft.com/office/drawing/2014/main" id="{8315A659-7FB7-7741-8AB4-7A97409CF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97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0" name="Rectangle 147">
                <a:extLst>
                  <a:ext uri="{FF2B5EF4-FFF2-40B4-BE49-F238E27FC236}">
                    <a16:creationId xmlns:a16="http://schemas.microsoft.com/office/drawing/2014/main" id="{128C4327-7FE8-6A4C-B01A-75FBEECF3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1" name="Rectangle 148">
                <a:extLst>
                  <a:ext uri="{FF2B5EF4-FFF2-40B4-BE49-F238E27FC236}">
                    <a16:creationId xmlns:a16="http://schemas.microsoft.com/office/drawing/2014/main" id="{40B2380F-8174-D240-BF2E-A6BEE4A6F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1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2" name="Rectangle 149">
                <a:extLst>
                  <a:ext uri="{FF2B5EF4-FFF2-40B4-BE49-F238E27FC236}">
                    <a16:creationId xmlns:a16="http://schemas.microsoft.com/office/drawing/2014/main" id="{DAD766E5-278A-1342-B97A-DDB8C1259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3" name="Rectangle 150">
                <a:extLst>
                  <a:ext uri="{FF2B5EF4-FFF2-40B4-BE49-F238E27FC236}">
                    <a16:creationId xmlns:a16="http://schemas.microsoft.com/office/drawing/2014/main" id="{DCE0C207-1FEE-F749-BDC1-1369C23F4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7385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4" name="Rectangle 151">
                <a:extLst>
                  <a:ext uri="{FF2B5EF4-FFF2-40B4-BE49-F238E27FC236}">
                    <a16:creationId xmlns:a16="http://schemas.microsoft.com/office/drawing/2014/main" id="{55DC1496-F27B-004A-AE39-DBEDA31C7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2798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5" name="Rectangle 152">
                <a:extLst>
                  <a:ext uri="{FF2B5EF4-FFF2-40B4-BE49-F238E27FC236}">
                    <a16:creationId xmlns:a16="http://schemas.microsoft.com/office/drawing/2014/main" id="{D44EF324-E179-4644-B3BE-F1F952AE1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210" y="4815435"/>
                <a:ext cx="125413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6" name="Rectangle 153">
                <a:extLst>
                  <a:ext uri="{FF2B5EF4-FFF2-40B4-BE49-F238E27FC236}">
                    <a16:creationId xmlns:a16="http://schemas.microsoft.com/office/drawing/2014/main" id="{330B65EF-FC8D-BC46-8D7C-EEC855F05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3623" y="4815435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7" name="Rectangle 146">
                <a:extLst>
                  <a:ext uri="{FF2B5EF4-FFF2-40B4-BE49-F238E27FC236}">
                    <a16:creationId xmlns:a16="http://schemas.microsoft.com/office/drawing/2014/main" id="{FA83D4A6-024C-F844-A37C-B34E3AFBD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96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8" name="Rectangle 153">
                <a:extLst>
                  <a:ext uri="{FF2B5EF4-FFF2-40B4-BE49-F238E27FC236}">
                    <a16:creationId xmlns:a16="http://schemas.microsoft.com/office/drawing/2014/main" id="{EEECCE15-40EF-AA4A-B840-52492BE2E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622" y="4815429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9" name="Rectangle 123">
                <a:extLst>
                  <a:ext uri="{FF2B5EF4-FFF2-40B4-BE49-F238E27FC236}">
                    <a16:creationId xmlns:a16="http://schemas.microsoft.com/office/drawing/2014/main" id="{E91730B0-252F-7448-B12C-C0CC46BCA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763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0" name="Rectangle 133">
                <a:extLst>
                  <a:ext uri="{FF2B5EF4-FFF2-40B4-BE49-F238E27FC236}">
                    <a16:creationId xmlns:a16="http://schemas.microsoft.com/office/drawing/2014/main" id="{E23A76A8-9848-6547-82E4-90435ADFF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763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1" name="Rectangle 143">
                <a:extLst>
                  <a:ext uri="{FF2B5EF4-FFF2-40B4-BE49-F238E27FC236}">
                    <a16:creationId xmlns:a16="http://schemas.microsoft.com/office/drawing/2014/main" id="{95506E40-6522-5B4F-977B-9ACA94E4F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763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2" name="Rectangle 153">
                <a:extLst>
                  <a:ext uri="{FF2B5EF4-FFF2-40B4-BE49-F238E27FC236}">
                    <a16:creationId xmlns:a16="http://schemas.microsoft.com/office/drawing/2014/main" id="{99183E34-A001-9C46-AAD4-9B0E48ACB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763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3" name="Rectangle 153">
                <a:extLst>
                  <a:ext uri="{FF2B5EF4-FFF2-40B4-BE49-F238E27FC236}">
                    <a16:creationId xmlns:a16="http://schemas.microsoft.com/office/drawing/2014/main" id="{9FE655B8-32D0-D34D-B19F-D85ACBD6C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762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4" name="Rectangle 123">
                <a:extLst>
                  <a:ext uri="{FF2B5EF4-FFF2-40B4-BE49-F238E27FC236}">
                    <a16:creationId xmlns:a16="http://schemas.microsoft.com/office/drawing/2014/main" id="{F0EC7476-48DC-004E-87D8-2C68FCBE7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762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5" name="Rectangle 123">
                <a:extLst>
                  <a:ext uri="{FF2B5EF4-FFF2-40B4-BE49-F238E27FC236}">
                    <a16:creationId xmlns:a16="http://schemas.microsoft.com/office/drawing/2014/main" id="{162B46F7-8DD2-1641-A050-1DE915E95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762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6" name="Rectangle 153">
                <a:extLst>
                  <a:ext uri="{FF2B5EF4-FFF2-40B4-BE49-F238E27FC236}">
                    <a16:creationId xmlns:a16="http://schemas.microsoft.com/office/drawing/2014/main" id="{C35349A8-C7F4-684F-BBD7-48F56DB5C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762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7" name="Rectangle 116">
                <a:extLst>
                  <a:ext uri="{FF2B5EF4-FFF2-40B4-BE49-F238E27FC236}">
                    <a16:creationId xmlns:a16="http://schemas.microsoft.com/office/drawing/2014/main" id="{5B4FB78D-0E9A-1E42-8FC8-00FBDACB7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963" y="42650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8" name="Rectangle 126">
                <a:extLst>
                  <a:ext uri="{FF2B5EF4-FFF2-40B4-BE49-F238E27FC236}">
                    <a16:creationId xmlns:a16="http://schemas.microsoft.com/office/drawing/2014/main" id="{F0DEC0B6-655C-BD42-B5E2-0FBB156B8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963" y="4374631"/>
                <a:ext cx="125412" cy="1095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9" name="Rectangle 136">
                <a:extLst>
                  <a:ext uri="{FF2B5EF4-FFF2-40B4-BE49-F238E27FC236}">
                    <a16:creationId xmlns:a16="http://schemas.microsoft.com/office/drawing/2014/main" id="{9DC66703-BFA8-AA42-A0B4-C2D8DF39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963" y="4484168"/>
                <a:ext cx="125412" cy="1111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0" name="Rectangle 146">
                <a:extLst>
                  <a:ext uri="{FF2B5EF4-FFF2-40B4-BE49-F238E27FC236}">
                    <a16:creationId xmlns:a16="http://schemas.microsoft.com/office/drawing/2014/main" id="{64D97282-E24B-A246-9301-0C30A7D7E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963" y="4595293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1" name="Rectangle 146">
                <a:extLst>
                  <a:ext uri="{FF2B5EF4-FFF2-40B4-BE49-F238E27FC236}">
                    <a16:creationId xmlns:a16="http://schemas.microsoft.com/office/drawing/2014/main" id="{6F46C84C-0BB3-2D49-BA28-DC941E4F1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957" y="4705358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2" name="Rectangle 116">
                <a:extLst>
                  <a:ext uri="{FF2B5EF4-FFF2-40B4-BE49-F238E27FC236}">
                    <a16:creationId xmlns:a16="http://schemas.microsoft.com/office/drawing/2014/main" id="{1DA6A734-550E-9C42-A814-201979B5A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957" y="4155016"/>
                <a:ext cx="125412" cy="10953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3" name="Rectangle 116">
                <a:extLst>
                  <a:ext uri="{FF2B5EF4-FFF2-40B4-BE49-F238E27FC236}">
                    <a16:creationId xmlns:a16="http://schemas.microsoft.com/office/drawing/2014/main" id="{50766C28-CBF3-104C-A889-3C934DEBA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951" y="4044939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4" name="Rectangle 146">
                <a:extLst>
                  <a:ext uri="{FF2B5EF4-FFF2-40B4-BE49-F238E27FC236}">
                    <a16:creationId xmlns:a16="http://schemas.microsoft.com/office/drawing/2014/main" id="{69791747-472B-B246-A618-A6EB6925E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6951" y="4815423"/>
                <a:ext cx="125412" cy="1095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25" name="Group 28">
              <a:extLst>
                <a:ext uri="{FF2B5EF4-FFF2-40B4-BE49-F238E27FC236}">
                  <a16:creationId xmlns:a16="http://schemas.microsoft.com/office/drawing/2014/main" id="{416832EB-7E02-F249-A716-02E5D67CD5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7189" y="4891587"/>
              <a:ext cx="125412" cy="661987"/>
              <a:chOff x="4897" y="2051"/>
              <a:chExt cx="79" cy="417"/>
            </a:xfrm>
          </p:grpSpPr>
          <p:sp>
            <p:nvSpPr>
              <p:cNvPr id="1326" name="Rectangle 29">
                <a:extLst>
                  <a:ext uri="{FF2B5EF4-FFF2-40B4-BE49-F238E27FC236}">
                    <a16:creationId xmlns:a16="http://schemas.microsoft.com/office/drawing/2014/main" id="{585DB7C0-B90F-BC41-99CA-E72D14D6B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" y="2051"/>
                <a:ext cx="79" cy="7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7" name="Rectangle 30">
                <a:extLst>
                  <a:ext uri="{FF2B5EF4-FFF2-40B4-BE49-F238E27FC236}">
                    <a16:creationId xmlns:a16="http://schemas.microsoft.com/office/drawing/2014/main" id="{D6161871-6027-2948-BBB3-A59951A94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" y="2121"/>
                <a:ext cx="79" cy="69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8" name="Rectangle 31">
                <a:extLst>
                  <a:ext uri="{FF2B5EF4-FFF2-40B4-BE49-F238E27FC236}">
                    <a16:creationId xmlns:a16="http://schemas.microsoft.com/office/drawing/2014/main" id="{0611523F-27FB-E54A-934A-12073FC9F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" y="2190"/>
                <a:ext cx="79" cy="69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9" name="Rectangle 32">
                <a:extLst>
                  <a:ext uri="{FF2B5EF4-FFF2-40B4-BE49-F238E27FC236}">
                    <a16:creationId xmlns:a16="http://schemas.microsoft.com/office/drawing/2014/main" id="{65777387-7B0B-384C-B000-77AEA63B3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" y="2259"/>
                <a:ext cx="79" cy="7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0" name="Rectangle 33">
                <a:extLst>
                  <a:ext uri="{FF2B5EF4-FFF2-40B4-BE49-F238E27FC236}">
                    <a16:creationId xmlns:a16="http://schemas.microsoft.com/office/drawing/2014/main" id="{DDCA7E08-A826-2144-B7C8-300FF2507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" y="2329"/>
                <a:ext cx="79" cy="69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1" name="Rectangle 34">
                <a:extLst>
                  <a:ext uri="{FF2B5EF4-FFF2-40B4-BE49-F238E27FC236}">
                    <a16:creationId xmlns:a16="http://schemas.microsoft.com/office/drawing/2014/main" id="{256518EC-52BA-FC4C-A527-85D5D1647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" y="2398"/>
                <a:ext cx="79" cy="7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32" name="Group 2">
              <a:extLst>
                <a:ext uri="{FF2B5EF4-FFF2-40B4-BE49-F238E27FC236}">
                  <a16:creationId xmlns:a16="http://schemas.microsoft.com/office/drawing/2014/main" id="{C08B6D33-3AC4-0042-A0AB-64AAE89A28D8}"/>
                </a:ext>
              </a:extLst>
            </p:cNvPr>
            <p:cNvGrpSpPr/>
            <p:nvPr/>
          </p:nvGrpSpPr>
          <p:grpSpPr>
            <a:xfrm>
              <a:off x="3635590" y="4886389"/>
              <a:ext cx="1257299" cy="111316"/>
              <a:chOff x="7445555" y="3685416"/>
              <a:chExt cx="1257299" cy="111316"/>
            </a:xfrm>
          </p:grpSpPr>
          <p:sp>
            <p:nvSpPr>
              <p:cNvPr id="1333" name="Rectangle 43">
                <a:extLst>
                  <a:ext uri="{FF2B5EF4-FFF2-40B4-BE49-F238E27FC236}">
                    <a16:creationId xmlns:a16="http://schemas.microsoft.com/office/drawing/2014/main" id="{3F6586E5-7879-8A4F-8349-6BF852A19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4205" y="3685416"/>
                <a:ext cx="125412" cy="10972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4" name="Rectangle 44">
                <a:extLst>
                  <a:ext uri="{FF2B5EF4-FFF2-40B4-BE49-F238E27FC236}">
                    <a16:creationId xmlns:a16="http://schemas.microsoft.com/office/drawing/2014/main" id="{31DA0B0F-CD57-8B43-9CA0-4F9E7C258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8792" y="3685416"/>
                <a:ext cx="125412" cy="10972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5" name="Rectangle 45">
                <a:extLst>
                  <a:ext uri="{FF2B5EF4-FFF2-40B4-BE49-F238E27FC236}">
                    <a16:creationId xmlns:a16="http://schemas.microsoft.com/office/drawing/2014/main" id="{3D585256-F6F0-F74B-88D7-26F28C4D5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6380" y="3687004"/>
                <a:ext cx="125412" cy="10972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6" name="Rectangle 46">
                <a:extLst>
                  <a:ext uri="{FF2B5EF4-FFF2-40B4-BE49-F238E27FC236}">
                    <a16:creationId xmlns:a16="http://schemas.microsoft.com/office/drawing/2014/main" id="{5FD9880F-34C9-FD4E-B727-FC90C548E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1792" y="3685416"/>
                <a:ext cx="125412" cy="10972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7" name="Rectangle 47">
                <a:extLst>
                  <a:ext uri="{FF2B5EF4-FFF2-40B4-BE49-F238E27FC236}">
                    <a16:creationId xmlns:a16="http://schemas.microsoft.com/office/drawing/2014/main" id="{20E229CE-F854-8B4C-8B5F-75D7D7057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0967" y="3687004"/>
                <a:ext cx="125412" cy="10972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8" name="Rectangle 48">
                <a:extLst>
                  <a:ext uri="{FF2B5EF4-FFF2-40B4-BE49-F238E27FC236}">
                    <a16:creationId xmlns:a16="http://schemas.microsoft.com/office/drawing/2014/main" id="{77ED7CC9-F685-2645-866A-6AAD5899A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5555" y="3685416"/>
                <a:ext cx="125412" cy="10972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9" name="Rectangle 51">
                <a:extLst>
                  <a:ext uri="{FF2B5EF4-FFF2-40B4-BE49-F238E27FC236}">
                    <a16:creationId xmlns:a16="http://schemas.microsoft.com/office/drawing/2014/main" id="{AD27B27D-AB9C-D04F-A334-A26309EDF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7442" y="3687004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0" name="Rectangle 52">
                <a:extLst>
                  <a:ext uri="{FF2B5EF4-FFF2-40B4-BE49-F238E27FC236}">
                    <a16:creationId xmlns:a16="http://schemas.microsoft.com/office/drawing/2014/main" id="{E3B95101-840E-CB4B-9D58-25B1A85F8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2030" y="3685416"/>
                <a:ext cx="125412" cy="10972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1" name="Rectangle 53">
                <a:extLst>
                  <a:ext uri="{FF2B5EF4-FFF2-40B4-BE49-F238E27FC236}">
                    <a16:creationId xmlns:a16="http://schemas.microsoft.com/office/drawing/2014/main" id="{51F140B2-BD5B-8444-AEAE-509ED87E8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25030" y="3685416"/>
                <a:ext cx="125412" cy="10972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2" name="Rectangle 54">
                <a:extLst>
                  <a:ext uri="{FF2B5EF4-FFF2-40B4-BE49-F238E27FC236}">
                    <a16:creationId xmlns:a16="http://schemas.microsoft.com/office/drawing/2014/main" id="{88D7E337-865B-FB47-AC16-51A3EA1B5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9617" y="3685416"/>
                <a:ext cx="125412" cy="10972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43" name="Group 1407">
              <a:extLst>
                <a:ext uri="{FF2B5EF4-FFF2-40B4-BE49-F238E27FC236}">
                  <a16:creationId xmlns:a16="http://schemas.microsoft.com/office/drawing/2014/main" id="{4D5C6202-A1FA-3945-9F80-9B5FCF1F559E}"/>
                </a:ext>
              </a:extLst>
            </p:cNvPr>
            <p:cNvGrpSpPr/>
            <p:nvPr/>
          </p:nvGrpSpPr>
          <p:grpSpPr>
            <a:xfrm>
              <a:off x="3641950" y="5442448"/>
              <a:ext cx="1257299" cy="111126"/>
              <a:chOff x="7445555" y="3685416"/>
              <a:chExt cx="1257299" cy="111126"/>
            </a:xfrm>
          </p:grpSpPr>
          <p:sp>
            <p:nvSpPr>
              <p:cNvPr id="1344" name="Rectangle 43">
                <a:extLst>
                  <a:ext uri="{FF2B5EF4-FFF2-40B4-BE49-F238E27FC236}">
                    <a16:creationId xmlns:a16="http://schemas.microsoft.com/office/drawing/2014/main" id="{5D35C03F-72A8-E24E-96FA-9422E5DF4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4205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5" name="Rectangle 44">
                <a:extLst>
                  <a:ext uri="{FF2B5EF4-FFF2-40B4-BE49-F238E27FC236}">
                    <a16:creationId xmlns:a16="http://schemas.microsoft.com/office/drawing/2014/main" id="{2C2C073E-E147-8C47-967D-F43E4666A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8792" y="3685416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6" name="Rectangle 45">
                <a:extLst>
                  <a:ext uri="{FF2B5EF4-FFF2-40B4-BE49-F238E27FC236}">
                    <a16:creationId xmlns:a16="http://schemas.microsoft.com/office/drawing/2014/main" id="{6F7AC29A-D490-694B-9813-CDEE41A3D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6380" y="3687004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7" name="Rectangle 46">
                <a:extLst>
                  <a:ext uri="{FF2B5EF4-FFF2-40B4-BE49-F238E27FC236}">
                    <a16:creationId xmlns:a16="http://schemas.microsoft.com/office/drawing/2014/main" id="{569A09FC-284F-0C48-AE59-4CEC8EC31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1792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8" name="Rectangle 47">
                <a:extLst>
                  <a:ext uri="{FF2B5EF4-FFF2-40B4-BE49-F238E27FC236}">
                    <a16:creationId xmlns:a16="http://schemas.microsoft.com/office/drawing/2014/main" id="{EBFB162E-C998-3340-BEC6-63E951C15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0967" y="3687004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9" name="Rectangle 48">
                <a:extLst>
                  <a:ext uri="{FF2B5EF4-FFF2-40B4-BE49-F238E27FC236}">
                    <a16:creationId xmlns:a16="http://schemas.microsoft.com/office/drawing/2014/main" id="{8F038591-5151-8E4C-BDDE-0CACEC835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5555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0" name="Rectangle 51">
                <a:extLst>
                  <a:ext uri="{FF2B5EF4-FFF2-40B4-BE49-F238E27FC236}">
                    <a16:creationId xmlns:a16="http://schemas.microsoft.com/office/drawing/2014/main" id="{C5392AC6-A2B6-B84F-8F52-2423D6919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7442" y="3687004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1" name="Rectangle 52">
                <a:extLst>
                  <a:ext uri="{FF2B5EF4-FFF2-40B4-BE49-F238E27FC236}">
                    <a16:creationId xmlns:a16="http://schemas.microsoft.com/office/drawing/2014/main" id="{8250D95F-3AEC-0C4D-80CD-5DB21A60B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2030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2" name="Rectangle 53">
                <a:extLst>
                  <a:ext uri="{FF2B5EF4-FFF2-40B4-BE49-F238E27FC236}">
                    <a16:creationId xmlns:a16="http://schemas.microsoft.com/office/drawing/2014/main" id="{AC4A962B-FB42-0D4C-81F1-EFBD33C9F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25030" y="3685416"/>
                <a:ext cx="125412" cy="109538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3" name="Rectangle 54">
                <a:extLst>
                  <a:ext uri="{FF2B5EF4-FFF2-40B4-BE49-F238E27FC236}">
                    <a16:creationId xmlns:a16="http://schemas.microsoft.com/office/drawing/2014/main" id="{6504668F-C509-364A-84E8-8D6E20A9E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9617" y="3685416"/>
                <a:ext cx="125412" cy="111125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54" name="Group 28">
              <a:extLst>
                <a:ext uri="{FF2B5EF4-FFF2-40B4-BE49-F238E27FC236}">
                  <a16:creationId xmlns:a16="http://schemas.microsoft.com/office/drawing/2014/main" id="{43A06A89-F6DA-BE48-8678-022883DE40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0651" y="4891587"/>
              <a:ext cx="125412" cy="661987"/>
              <a:chOff x="4897" y="2051"/>
              <a:chExt cx="79" cy="417"/>
            </a:xfrm>
          </p:grpSpPr>
          <p:sp>
            <p:nvSpPr>
              <p:cNvPr id="1355" name="Rectangle 29">
                <a:extLst>
                  <a:ext uri="{FF2B5EF4-FFF2-40B4-BE49-F238E27FC236}">
                    <a16:creationId xmlns:a16="http://schemas.microsoft.com/office/drawing/2014/main" id="{1DB23286-7BA7-BD43-B83C-E1E1BC26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" y="2051"/>
                <a:ext cx="79" cy="7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6" name="Rectangle 30">
                <a:extLst>
                  <a:ext uri="{FF2B5EF4-FFF2-40B4-BE49-F238E27FC236}">
                    <a16:creationId xmlns:a16="http://schemas.microsoft.com/office/drawing/2014/main" id="{E335643A-4738-2043-84BC-61F5B8CB6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" y="2121"/>
                <a:ext cx="79" cy="69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7" name="Rectangle 31">
                <a:extLst>
                  <a:ext uri="{FF2B5EF4-FFF2-40B4-BE49-F238E27FC236}">
                    <a16:creationId xmlns:a16="http://schemas.microsoft.com/office/drawing/2014/main" id="{866A26B7-E9E6-824F-8803-7C07C14D2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" y="2190"/>
                <a:ext cx="79" cy="69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8" name="Rectangle 32">
                <a:extLst>
                  <a:ext uri="{FF2B5EF4-FFF2-40B4-BE49-F238E27FC236}">
                    <a16:creationId xmlns:a16="http://schemas.microsoft.com/office/drawing/2014/main" id="{E135AD57-717E-FE46-B6DF-9CD2F6FBB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" y="2259"/>
                <a:ext cx="79" cy="7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9" name="Rectangle 33">
                <a:extLst>
                  <a:ext uri="{FF2B5EF4-FFF2-40B4-BE49-F238E27FC236}">
                    <a16:creationId xmlns:a16="http://schemas.microsoft.com/office/drawing/2014/main" id="{D2C8FB47-B6BD-3844-880D-096F98A3C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" y="2329"/>
                <a:ext cx="79" cy="69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0" name="Rectangle 34">
                <a:extLst>
                  <a:ext uri="{FF2B5EF4-FFF2-40B4-BE49-F238E27FC236}">
                    <a16:creationId xmlns:a16="http://schemas.microsoft.com/office/drawing/2014/main" id="{B2A4482F-ED48-F54C-B6F6-D7AAF8826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" y="2398"/>
                <a:ext cx="79" cy="7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369" name="Group 1368">
              <a:extLst>
                <a:ext uri="{FF2B5EF4-FFF2-40B4-BE49-F238E27FC236}">
                  <a16:creationId xmlns:a16="http://schemas.microsoft.com/office/drawing/2014/main" id="{532AD205-2BFA-E04A-8314-0318D240213F}"/>
                </a:ext>
              </a:extLst>
            </p:cNvPr>
            <p:cNvGrpSpPr/>
            <p:nvPr/>
          </p:nvGrpSpPr>
          <p:grpSpPr>
            <a:xfrm>
              <a:off x="4191000" y="4419600"/>
              <a:ext cx="152400" cy="480434"/>
              <a:chOff x="4191000" y="4419600"/>
              <a:chExt cx="152400" cy="480434"/>
            </a:xfrm>
          </p:grpSpPr>
          <p:cxnSp>
            <p:nvCxnSpPr>
              <p:cNvPr id="1126" name="Straight Arrow Connector 1125">
                <a:extLst>
                  <a:ext uri="{FF2B5EF4-FFF2-40B4-BE49-F238E27FC236}">
                    <a16:creationId xmlns:a16="http://schemas.microsoft.com/office/drawing/2014/main" id="{09DE6A4D-74D6-D34A-96A1-DA1DA1FBDF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191000" y="4503823"/>
                <a:ext cx="0" cy="396211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61" name="Straight Arrow Connector 1360">
                <a:extLst>
                  <a:ext uri="{FF2B5EF4-FFF2-40B4-BE49-F238E27FC236}">
                    <a16:creationId xmlns:a16="http://schemas.microsoft.com/office/drawing/2014/main" id="{CA0C8E77-82FC-F84D-ABA0-2A87D1B6CF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43400" y="4419600"/>
                <a:ext cx="0" cy="357766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365" name="Group 1364">
              <a:extLst>
                <a:ext uri="{FF2B5EF4-FFF2-40B4-BE49-F238E27FC236}">
                  <a16:creationId xmlns:a16="http://schemas.microsoft.com/office/drawing/2014/main" id="{26E338C0-8283-104B-A1A0-C7564D5DD784}"/>
                </a:ext>
              </a:extLst>
            </p:cNvPr>
            <p:cNvGrpSpPr/>
            <p:nvPr/>
          </p:nvGrpSpPr>
          <p:grpSpPr>
            <a:xfrm>
              <a:off x="3148584" y="5181599"/>
              <a:ext cx="484632" cy="152400"/>
              <a:chOff x="3159042" y="5257800"/>
              <a:chExt cx="484632" cy="152400"/>
            </a:xfrm>
          </p:grpSpPr>
          <p:cxnSp>
            <p:nvCxnSpPr>
              <p:cNvPr id="1125" name="Straight Arrow Connector 1124">
                <a:extLst>
                  <a:ext uri="{FF2B5EF4-FFF2-40B4-BE49-F238E27FC236}">
                    <a16:creationId xmlns:a16="http://schemas.microsoft.com/office/drawing/2014/main" id="{9F039314-584F-5043-B737-45114DDC0CDE}"/>
                  </a:ext>
                </a:extLst>
              </p:cNvPr>
              <p:cNvCxnSpPr/>
              <p:nvPr/>
            </p:nvCxnSpPr>
            <p:spPr bwMode="auto">
              <a:xfrm flipH="1">
                <a:off x="3287058" y="5257800"/>
                <a:ext cx="35661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64" name="Straight Arrow Connector 1363">
                <a:extLst>
                  <a:ext uri="{FF2B5EF4-FFF2-40B4-BE49-F238E27FC236}">
                    <a16:creationId xmlns:a16="http://schemas.microsoft.com/office/drawing/2014/main" id="{45E3CB4B-31EF-3741-AA69-357D7C0C2F6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59042" y="5410200"/>
                <a:ext cx="35661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366" name="Group 1365">
              <a:extLst>
                <a:ext uri="{FF2B5EF4-FFF2-40B4-BE49-F238E27FC236}">
                  <a16:creationId xmlns:a16="http://schemas.microsoft.com/office/drawing/2014/main" id="{797FB3D3-4F13-6C43-B893-CF665952B233}"/>
                </a:ext>
              </a:extLst>
            </p:cNvPr>
            <p:cNvGrpSpPr/>
            <p:nvPr/>
          </p:nvGrpSpPr>
          <p:grpSpPr>
            <a:xfrm>
              <a:off x="4902106" y="5173662"/>
              <a:ext cx="484632" cy="152400"/>
              <a:chOff x="3159042" y="5257800"/>
              <a:chExt cx="484632" cy="152400"/>
            </a:xfrm>
          </p:grpSpPr>
          <p:cxnSp>
            <p:nvCxnSpPr>
              <p:cNvPr id="1367" name="Straight Arrow Connector 1366">
                <a:extLst>
                  <a:ext uri="{FF2B5EF4-FFF2-40B4-BE49-F238E27FC236}">
                    <a16:creationId xmlns:a16="http://schemas.microsoft.com/office/drawing/2014/main" id="{E24DD76B-17E7-944A-B120-DE597A9918B9}"/>
                  </a:ext>
                </a:extLst>
              </p:cNvPr>
              <p:cNvCxnSpPr/>
              <p:nvPr/>
            </p:nvCxnSpPr>
            <p:spPr bwMode="auto">
              <a:xfrm flipH="1">
                <a:off x="3287058" y="5257800"/>
                <a:ext cx="35661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68" name="Straight Arrow Connector 1367">
                <a:extLst>
                  <a:ext uri="{FF2B5EF4-FFF2-40B4-BE49-F238E27FC236}">
                    <a16:creationId xmlns:a16="http://schemas.microsoft.com/office/drawing/2014/main" id="{676A14B1-5D35-874B-8E14-46AC88A21E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59042" y="5410200"/>
                <a:ext cx="35661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370" name="Group 1369">
              <a:extLst>
                <a:ext uri="{FF2B5EF4-FFF2-40B4-BE49-F238E27FC236}">
                  <a16:creationId xmlns:a16="http://schemas.microsoft.com/office/drawing/2014/main" id="{D8CE7A1A-1B60-5F4A-9874-008EA95662A5}"/>
                </a:ext>
              </a:extLst>
            </p:cNvPr>
            <p:cNvGrpSpPr/>
            <p:nvPr/>
          </p:nvGrpSpPr>
          <p:grpSpPr>
            <a:xfrm>
              <a:off x="4187952" y="5550983"/>
              <a:ext cx="152400" cy="480434"/>
              <a:chOff x="4191000" y="4419600"/>
              <a:chExt cx="152400" cy="480434"/>
            </a:xfrm>
          </p:grpSpPr>
          <p:cxnSp>
            <p:nvCxnSpPr>
              <p:cNvPr id="1371" name="Straight Arrow Connector 1370">
                <a:extLst>
                  <a:ext uri="{FF2B5EF4-FFF2-40B4-BE49-F238E27FC236}">
                    <a16:creationId xmlns:a16="http://schemas.microsoft.com/office/drawing/2014/main" id="{C494D428-54FC-7E45-8EC9-04CA261F6B1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191000" y="4503823"/>
                <a:ext cx="0" cy="396211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72" name="Straight Arrow Connector 1371">
                <a:extLst>
                  <a:ext uri="{FF2B5EF4-FFF2-40B4-BE49-F238E27FC236}">
                    <a16:creationId xmlns:a16="http://schemas.microsoft.com/office/drawing/2014/main" id="{1A033328-3690-2040-9B2C-BA70B9CE0AB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343400" y="4419600"/>
                <a:ext cx="0" cy="357766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2">
                    <a:lumMod val="10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373" name="Text Box 162">
              <a:extLst>
                <a:ext uri="{FF2B5EF4-FFF2-40B4-BE49-F238E27FC236}">
                  <a16:creationId xmlns:a16="http://schemas.microsoft.com/office/drawing/2014/main" id="{6DE571BA-D49E-5E4A-A7D2-8E212A3A8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1435" y="5987534"/>
              <a:ext cx="11586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ea typeface="Arial" charset="0"/>
                  <a:cs typeface="Arial" charset="0"/>
                </a:rPr>
                <a:t>count = </a:t>
              </a:r>
              <a:r>
                <a:rPr lang="en-US" dirty="0" err="1">
                  <a:solidFill>
                    <a:schemeClr val="bg2">
                      <a:lumMod val="10000"/>
                    </a:schemeClr>
                  </a:solidFill>
                  <a:ea typeface="Arial" charset="0"/>
                  <a:cs typeface="Arial" charset="0"/>
                </a:rPr>
                <a:t>bx</a:t>
              </a:r>
              <a:endParaRPr lang="en-US" dirty="0">
                <a:solidFill>
                  <a:schemeClr val="bg2">
                    <a:lumMod val="10000"/>
                  </a:schemeClr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374" name="TextBox 1373">
              <a:extLst>
                <a:ext uri="{FF2B5EF4-FFF2-40B4-BE49-F238E27FC236}">
                  <a16:creationId xmlns:a16="http://schemas.microsoft.com/office/drawing/2014/main" id="{2C96E02E-F45F-F141-980B-AFC58045404F}"/>
                </a:ext>
              </a:extLst>
            </p:cNvPr>
            <p:cNvSpPr txBox="1"/>
            <p:nvPr/>
          </p:nvSpPr>
          <p:spPr>
            <a:xfrm>
              <a:off x="5410200" y="5073134"/>
              <a:ext cx="1313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count = by</a:t>
              </a:r>
            </a:p>
          </p:txBody>
        </p:sp>
        <p:grpSp>
          <p:nvGrpSpPr>
            <p:cNvPr id="1375" name="Group 1374">
              <a:extLst>
                <a:ext uri="{FF2B5EF4-FFF2-40B4-BE49-F238E27FC236}">
                  <a16:creationId xmlns:a16="http://schemas.microsoft.com/office/drawing/2014/main" id="{D4FEC732-BDA8-004C-8114-27F8E12A1399}"/>
                </a:ext>
              </a:extLst>
            </p:cNvPr>
            <p:cNvGrpSpPr/>
            <p:nvPr/>
          </p:nvGrpSpPr>
          <p:grpSpPr>
            <a:xfrm rot="2893555">
              <a:off x="2968541" y="4466411"/>
              <a:ext cx="484632" cy="152400"/>
              <a:chOff x="3159042" y="5257800"/>
              <a:chExt cx="484632" cy="152400"/>
            </a:xfrm>
          </p:grpSpPr>
          <p:cxnSp>
            <p:nvCxnSpPr>
              <p:cNvPr id="1376" name="Straight Arrow Connector 1375">
                <a:extLst>
                  <a:ext uri="{FF2B5EF4-FFF2-40B4-BE49-F238E27FC236}">
                    <a16:creationId xmlns:a16="http://schemas.microsoft.com/office/drawing/2014/main" id="{4A050A03-85B8-C44E-911D-EDDC180499AC}"/>
                  </a:ext>
                </a:extLst>
              </p:cNvPr>
              <p:cNvCxnSpPr/>
              <p:nvPr/>
            </p:nvCxnSpPr>
            <p:spPr bwMode="auto">
              <a:xfrm flipH="1">
                <a:off x="3287058" y="5257800"/>
                <a:ext cx="35661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2">
                    <a:lumMod val="10000"/>
                  </a:schemeClr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77" name="Straight Arrow Connector 1376">
                <a:extLst>
                  <a:ext uri="{FF2B5EF4-FFF2-40B4-BE49-F238E27FC236}">
                    <a16:creationId xmlns:a16="http://schemas.microsoft.com/office/drawing/2014/main" id="{15E25C32-D43F-2149-A094-33F25788D98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59042" y="5410200"/>
                <a:ext cx="35661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2">
                    <a:lumMod val="10000"/>
                  </a:schemeClr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378" name="Group 1377">
              <a:extLst>
                <a:ext uri="{FF2B5EF4-FFF2-40B4-BE49-F238E27FC236}">
                  <a16:creationId xmlns:a16="http://schemas.microsoft.com/office/drawing/2014/main" id="{CC2121AA-33A9-9C45-BD38-09383480E774}"/>
                </a:ext>
              </a:extLst>
            </p:cNvPr>
            <p:cNvGrpSpPr/>
            <p:nvPr/>
          </p:nvGrpSpPr>
          <p:grpSpPr>
            <a:xfrm rot="18706445" flipH="1">
              <a:off x="5081343" y="4441529"/>
              <a:ext cx="484632" cy="152400"/>
              <a:chOff x="3159042" y="5257800"/>
              <a:chExt cx="484632" cy="152400"/>
            </a:xfrm>
          </p:grpSpPr>
          <p:cxnSp>
            <p:nvCxnSpPr>
              <p:cNvPr id="1379" name="Straight Arrow Connector 1378">
                <a:extLst>
                  <a:ext uri="{FF2B5EF4-FFF2-40B4-BE49-F238E27FC236}">
                    <a16:creationId xmlns:a16="http://schemas.microsoft.com/office/drawing/2014/main" id="{DD35588D-EFB4-6543-8C93-F06D18F5AAD6}"/>
                  </a:ext>
                </a:extLst>
              </p:cNvPr>
              <p:cNvCxnSpPr/>
              <p:nvPr/>
            </p:nvCxnSpPr>
            <p:spPr bwMode="auto">
              <a:xfrm flipH="1">
                <a:off x="3287058" y="5257800"/>
                <a:ext cx="35661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2">
                    <a:lumMod val="10000"/>
                  </a:schemeClr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80" name="Straight Arrow Connector 1379">
                <a:extLst>
                  <a:ext uri="{FF2B5EF4-FFF2-40B4-BE49-F238E27FC236}">
                    <a16:creationId xmlns:a16="http://schemas.microsoft.com/office/drawing/2014/main" id="{0DBC0AC9-BB17-F845-8539-AADD166F897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59042" y="5410200"/>
                <a:ext cx="35661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2">
                    <a:lumMod val="10000"/>
                  </a:schemeClr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381" name="Group 1380">
              <a:extLst>
                <a:ext uri="{FF2B5EF4-FFF2-40B4-BE49-F238E27FC236}">
                  <a16:creationId xmlns:a16="http://schemas.microsoft.com/office/drawing/2014/main" id="{6C262287-16D7-F745-8753-F62632648D52}"/>
                </a:ext>
              </a:extLst>
            </p:cNvPr>
            <p:cNvGrpSpPr/>
            <p:nvPr/>
          </p:nvGrpSpPr>
          <p:grpSpPr>
            <a:xfrm rot="18706445" flipV="1">
              <a:off x="2968541" y="5798180"/>
              <a:ext cx="484632" cy="152400"/>
              <a:chOff x="3159042" y="5257800"/>
              <a:chExt cx="484632" cy="152400"/>
            </a:xfrm>
          </p:grpSpPr>
          <p:cxnSp>
            <p:nvCxnSpPr>
              <p:cNvPr id="1382" name="Straight Arrow Connector 1381">
                <a:extLst>
                  <a:ext uri="{FF2B5EF4-FFF2-40B4-BE49-F238E27FC236}">
                    <a16:creationId xmlns:a16="http://schemas.microsoft.com/office/drawing/2014/main" id="{4AA8D51B-09B8-4A48-B984-74125E21E8A2}"/>
                  </a:ext>
                </a:extLst>
              </p:cNvPr>
              <p:cNvCxnSpPr/>
              <p:nvPr/>
            </p:nvCxnSpPr>
            <p:spPr bwMode="auto">
              <a:xfrm flipH="1">
                <a:off x="3287058" y="5257800"/>
                <a:ext cx="35661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2">
                    <a:lumMod val="10000"/>
                  </a:schemeClr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83" name="Straight Arrow Connector 1382">
                <a:extLst>
                  <a:ext uri="{FF2B5EF4-FFF2-40B4-BE49-F238E27FC236}">
                    <a16:creationId xmlns:a16="http://schemas.microsoft.com/office/drawing/2014/main" id="{243ADD61-6EBE-FF4C-B387-92387FA95C6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59042" y="5410200"/>
                <a:ext cx="35661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2">
                    <a:lumMod val="10000"/>
                  </a:schemeClr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384" name="Group 1383">
              <a:extLst>
                <a:ext uri="{FF2B5EF4-FFF2-40B4-BE49-F238E27FC236}">
                  <a16:creationId xmlns:a16="http://schemas.microsoft.com/office/drawing/2014/main" id="{660F2179-A8BE-9542-A3D0-00D548BB9B9B}"/>
                </a:ext>
              </a:extLst>
            </p:cNvPr>
            <p:cNvGrpSpPr/>
            <p:nvPr/>
          </p:nvGrpSpPr>
          <p:grpSpPr>
            <a:xfrm rot="2893555" flipH="1" flipV="1">
              <a:off x="5081343" y="5773298"/>
              <a:ext cx="484632" cy="152400"/>
              <a:chOff x="3159042" y="5257800"/>
              <a:chExt cx="484632" cy="152400"/>
            </a:xfrm>
          </p:grpSpPr>
          <p:cxnSp>
            <p:nvCxnSpPr>
              <p:cNvPr id="1385" name="Straight Arrow Connector 1384">
                <a:extLst>
                  <a:ext uri="{FF2B5EF4-FFF2-40B4-BE49-F238E27FC236}">
                    <a16:creationId xmlns:a16="http://schemas.microsoft.com/office/drawing/2014/main" id="{91099204-5AC4-BB46-B5AF-3B183E30D5D1}"/>
                  </a:ext>
                </a:extLst>
              </p:cNvPr>
              <p:cNvCxnSpPr/>
              <p:nvPr/>
            </p:nvCxnSpPr>
            <p:spPr bwMode="auto">
              <a:xfrm flipH="1">
                <a:off x="3287058" y="5257800"/>
                <a:ext cx="35661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2">
                    <a:lumMod val="10000"/>
                  </a:schemeClr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386" name="Straight Arrow Connector 1385">
                <a:extLst>
                  <a:ext uri="{FF2B5EF4-FFF2-40B4-BE49-F238E27FC236}">
                    <a16:creationId xmlns:a16="http://schemas.microsoft.com/office/drawing/2014/main" id="{3A3F81FB-29F8-0F4B-B8F3-60DE963E506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59042" y="5410200"/>
                <a:ext cx="35661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bg2">
                    <a:lumMod val="10000"/>
                  </a:schemeClr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387" name="TextBox 1386">
              <a:extLst>
                <a:ext uri="{FF2B5EF4-FFF2-40B4-BE49-F238E27FC236}">
                  <a16:creationId xmlns:a16="http://schemas.microsoft.com/office/drawing/2014/main" id="{0D48714A-3222-B743-90EA-A551E0EFD40C}"/>
                </a:ext>
              </a:extLst>
            </p:cNvPr>
            <p:cNvSpPr txBox="1"/>
            <p:nvPr/>
          </p:nvSpPr>
          <p:spPr>
            <a:xfrm>
              <a:off x="5524369" y="5884613"/>
              <a:ext cx="1105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count 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18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Stencil with Derived Datatypes and Collectives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Simplify collective version of stencil</a:t>
            </a:r>
          </a:p>
          <a:p>
            <a:pPr lvl="1"/>
            <a:r>
              <a:rPr lang="en-US" dirty="0" err="1"/>
              <a:t>Alltoallv</a:t>
            </a:r>
            <a:r>
              <a:rPr lang="en-US" dirty="0"/>
              <a:t>: defines a set of counts and displacements with the same datatype (see </a:t>
            </a:r>
            <a:r>
              <a:rPr lang="en-US" i="1" dirty="0" err="1"/>
              <a:t>blocking_coll</a:t>
            </a:r>
            <a:r>
              <a:rPr lang="en-US" i="1" dirty="0"/>
              <a:t>/</a:t>
            </a:r>
            <a:r>
              <a:rPr lang="en-US" i="1" dirty="0" err="1"/>
              <a:t>stencil_alltoallv.c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Alltoallw</a:t>
            </a:r>
            <a:r>
              <a:rPr lang="en-US" dirty="0"/>
              <a:t>: defines a set of counts, displacements, and datatypes</a:t>
            </a:r>
          </a:p>
          <a:p>
            <a:r>
              <a:rPr lang="en-US" sz="2200" dirty="0"/>
              <a:t>Data location specified by MPI datatypes</a:t>
            </a:r>
          </a:p>
          <a:p>
            <a:r>
              <a:rPr lang="en-US" sz="2200" dirty="0"/>
              <a:t>Manual packing of data no longer required</a:t>
            </a:r>
          </a:p>
          <a:p>
            <a:r>
              <a:rPr lang="en-US" sz="2200" i="1" dirty="0"/>
              <a:t>Start from </a:t>
            </a:r>
            <a:r>
              <a:rPr lang="en-US" sz="2200" i="1" dirty="0" err="1"/>
              <a:t>blocking_coll</a:t>
            </a:r>
            <a:r>
              <a:rPr lang="en-US" sz="2200" i="1" dirty="0"/>
              <a:t>/</a:t>
            </a:r>
            <a:r>
              <a:rPr lang="en-US" sz="2200" i="1" dirty="0" err="1"/>
              <a:t>stencil_alltoallv.c</a:t>
            </a:r>
            <a:endParaRPr lang="en-US" sz="2200" i="1" dirty="0"/>
          </a:p>
          <a:p>
            <a:r>
              <a:rPr lang="en-US" sz="2200" i="1" dirty="0"/>
              <a:t>Solution in </a:t>
            </a:r>
            <a:r>
              <a:rPr lang="en-US" sz="2200" i="1" dirty="0" err="1"/>
              <a:t>derived_datatype</a:t>
            </a:r>
            <a:r>
              <a:rPr lang="en-US" sz="2200" i="1" dirty="0"/>
              <a:t>/</a:t>
            </a:r>
            <a:r>
              <a:rPr lang="en-US" sz="2200" i="1" dirty="0" err="1"/>
              <a:t>stencil_alltoallw.c</a:t>
            </a:r>
            <a:endParaRPr lang="en-US" sz="22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7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Stencil with Nonblocking Collectives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nonblocking collective to overlap computation and communication</a:t>
            </a:r>
          </a:p>
          <a:p>
            <a:pPr lvl="1"/>
            <a:r>
              <a:rPr lang="en-US" dirty="0"/>
              <a:t>Compute inner grid while waiting for completion of data movement</a:t>
            </a:r>
          </a:p>
          <a:p>
            <a:pPr lvl="1"/>
            <a:r>
              <a:rPr lang="en-US" dirty="0"/>
              <a:t>Compute outer grid with updated halo regions</a:t>
            </a:r>
          </a:p>
          <a:p>
            <a:r>
              <a:rPr lang="en-US" i="1" dirty="0"/>
              <a:t>Start from </a:t>
            </a:r>
            <a:r>
              <a:rPr lang="en-US" i="1" dirty="0" err="1"/>
              <a:t>derived_datatype</a:t>
            </a:r>
            <a:r>
              <a:rPr lang="en-US" i="1" dirty="0"/>
              <a:t>/</a:t>
            </a:r>
            <a:r>
              <a:rPr lang="en-US" i="1" dirty="0" err="1"/>
              <a:t>stencil_alltoallw.c</a:t>
            </a:r>
            <a:endParaRPr lang="en-US" i="1" dirty="0"/>
          </a:p>
          <a:p>
            <a:r>
              <a:rPr lang="en-US" i="1" dirty="0"/>
              <a:t>Solution available in </a:t>
            </a:r>
            <a:r>
              <a:rPr lang="en-US" i="1" dirty="0" err="1"/>
              <a:t>nonblocking_coll</a:t>
            </a:r>
            <a:r>
              <a:rPr lang="en-US" i="1" dirty="0"/>
              <a:t>/</a:t>
            </a:r>
            <a:r>
              <a:rPr lang="en-US" i="1" dirty="0" err="1"/>
              <a:t>stencil_alltoallw.c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8" name="AutoShape 157">
            <a:extLst>
              <a:ext uri="{FF2B5EF4-FFF2-40B4-BE49-F238E27FC236}">
                <a16:creationId xmlns:a16="http://schemas.microsoft.com/office/drawing/2014/main" id="{04580287-191B-254C-91DE-2E58E282E92C}"/>
              </a:ext>
            </a:extLst>
          </p:cNvPr>
          <p:cNvSpPr>
            <a:spLocks/>
          </p:cNvSpPr>
          <p:nvPr/>
        </p:nvSpPr>
        <p:spPr bwMode="auto">
          <a:xfrm rot="5393440" flipV="1">
            <a:off x="3770313" y="4734480"/>
            <a:ext cx="381000" cy="22860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59" name="Text Box 162">
            <a:extLst>
              <a:ext uri="{FF2B5EF4-FFF2-40B4-BE49-F238E27FC236}">
                <a16:creationId xmlns:a16="http://schemas.microsoft.com/office/drawing/2014/main" id="{37AF4F40-4AE4-A74F-A10E-F1ECA5B34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446" y="6031468"/>
            <a:ext cx="4283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+mn-ea"/>
                <a:cs typeface="Arial" charset="0"/>
              </a:rPr>
              <a:t>bx</a:t>
            </a:r>
            <a:endParaRPr lang="en-US" dirty="0">
              <a:solidFill>
                <a:schemeClr val="bg2">
                  <a:lumMod val="10000"/>
                </a:schemeClr>
              </a:solidFill>
              <a:latin typeface="+mn-ea"/>
              <a:cs typeface="Arial" charset="0"/>
            </a:endParaRPr>
          </a:p>
        </p:txBody>
      </p:sp>
      <p:sp>
        <p:nvSpPr>
          <p:cNvPr id="160" name="Right Brace 159">
            <a:extLst>
              <a:ext uri="{FF2B5EF4-FFF2-40B4-BE49-F238E27FC236}">
                <a16:creationId xmlns:a16="http://schemas.microsoft.com/office/drawing/2014/main" id="{D084D7DF-C3BB-F64F-BA40-83EDF1C0094C}"/>
              </a:ext>
            </a:extLst>
          </p:cNvPr>
          <p:cNvSpPr/>
          <p:nvPr/>
        </p:nvSpPr>
        <p:spPr>
          <a:xfrm>
            <a:off x="5373054" y="4472907"/>
            <a:ext cx="551397" cy="9906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  <a:latin typeface="+mn-ea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31BAFD2-6410-6F4D-9CCA-D63DC3BA37D5}"/>
              </a:ext>
            </a:extLst>
          </p:cNvPr>
          <p:cNvSpPr txBox="1"/>
          <p:nvPr/>
        </p:nvSpPr>
        <p:spPr>
          <a:xfrm>
            <a:off x="5906454" y="4772580"/>
            <a:ext cx="61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n-ea"/>
              </a:rPr>
              <a:t>by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492DF69D-1492-3040-9F50-75E32E080D73}"/>
              </a:ext>
            </a:extLst>
          </p:cNvPr>
          <p:cNvCxnSpPr>
            <a:cxnSpLocks/>
            <a:stCxn id="169" idx="1"/>
          </p:cNvCxnSpPr>
          <p:nvPr/>
        </p:nvCxnSpPr>
        <p:spPr bwMode="auto">
          <a:xfrm>
            <a:off x="4953210" y="5158707"/>
            <a:ext cx="837990" cy="448113"/>
          </a:xfrm>
          <a:prstGeom prst="straightConnector1">
            <a:avLst/>
          </a:prstGeom>
          <a:noFill/>
          <a:ln w="28575" cap="flat" cmpd="sng" algn="ctr">
            <a:solidFill>
              <a:srgbClr val="151515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972B74F3-9C0B-1F4B-92C2-94BECBED20DA}"/>
              </a:ext>
            </a:extLst>
          </p:cNvPr>
          <p:cNvSpPr txBox="1"/>
          <p:nvPr/>
        </p:nvSpPr>
        <p:spPr>
          <a:xfrm>
            <a:off x="5943600" y="5166884"/>
            <a:ext cx="2534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Computation of inner grid does not need halo regions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7EB4247-32D9-0E40-B7B7-3F8CD3A1A6D1}"/>
              </a:ext>
            </a:extLst>
          </p:cNvPr>
          <p:cNvGrpSpPr/>
          <p:nvPr/>
        </p:nvGrpSpPr>
        <p:grpSpPr>
          <a:xfrm>
            <a:off x="2667000" y="4315380"/>
            <a:ext cx="2590800" cy="1371600"/>
            <a:chOff x="2667000" y="4315380"/>
            <a:chExt cx="2590800" cy="1371600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45A2740A-C47D-4B4E-8E03-58E1840AF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4315380"/>
              <a:ext cx="1524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41090D5D-52D0-DA47-8B32-0D618B67C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6D9B6774-18CE-6845-8EC7-5C53E8D54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E4C5FD94-0A21-554E-BE67-5C5BA168A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4B39030B-17F7-0645-9089-E40D906DB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F827BB1D-F47A-F145-BCD0-DA718DDAC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144B2AE0-BAA7-6E4E-BD3E-3497B2F9D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3AE55431-978B-6944-8045-2E0EEF24D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764F71FE-19DB-FF48-A4EF-F9D792C36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19A18F7C-367E-9B42-91AA-A998048F9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09AC2A9F-5EF0-7F46-85B9-814E6CBD0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43DFB268-DFC7-7545-94A0-118F04B95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1D458038-3CFF-E045-B02B-0F6752892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81B2CC04-F18C-4442-8E29-3431DD511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A42AE2D2-936E-6F49-BDA6-2519F9F15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89A85D1A-DFEA-9F46-919B-019B9EECE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4315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72199B3A-D562-1F46-9E43-8DF9BB49E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315380"/>
              <a:ext cx="1524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AE6E3AD4-3E30-2447-A6E6-EE5308EF8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44677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AB15B59D-868D-3B42-8D45-7A610C601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526ECBD4-1173-3D4B-9D32-27112D409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2AB4A0CA-2683-2147-BBBE-16CC90FCE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7D2BE891-C043-9649-A1B1-AB6855180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2ADC420D-5AD8-4242-AC3B-89AE3892B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DECED855-C06F-E844-BC15-CA0E1604F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7E2D6FCA-6862-2A49-87A6-C720343AC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F5F78FD-3656-954D-9336-3A9DBEBCF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87618559-7199-B149-AFC4-0EC5A7121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BE12B452-3D3A-1C4C-9B22-5F75C966D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68816A53-ABF2-1943-A813-67CAA798B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D86E4CF7-A15E-0747-9A40-1BD243FFC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B4DAC7F9-F64E-7F47-A057-21ECA0607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id="{2E9EB638-DF6C-4346-B0C7-57454FCED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467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CF5C48B-01E6-AC4A-AFBE-27F2CC743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4677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7E0BED0-2639-214B-BFC9-D2D67BB05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46201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E6A883-DFD3-EA4C-8202-4CAB2465B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437E5F7-A0FF-DF4A-BFD6-0FBAFA255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299003-130A-9C4D-BC01-5B049ED3F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C80AF63-620B-0F4B-A2CE-489994F75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965A3D5-3202-4246-9CD1-0BF1703AC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BFD96E0-30DD-8C4B-B3A1-1B8470AA5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E600B44-240B-1A48-AC48-0CAC87E73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EF7C98F-244C-9049-A646-78E2CFBED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95E661C-B79F-F94E-B107-5036FD08F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4E8ECBA-A9D3-DC49-B4D8-25916F49C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787B222-3D90-634C-B12F-16B4E98A9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E7EFEF1-BD9C-5A42-9458-49044C25F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4F8A1A3-C119-B045-A847-16D2ADD28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DB10FAD-4047-E84D-B781-339300E4A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DCBA16E-4A3F-8249-B7EB-A92D1BA71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4620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D21E570-C1CC-E74C-8BC8-CF0D01520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6201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1A6090B-B4BF-B046-80AC-49B1110A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4772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1382FDA-69E9-F24F-B4C4-92DD55D47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F13A8D7-D1FC-5D4D-9EEF-AB64AC4E3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1A85381-C19D-5845-A4F5-6E6BAA0D0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07D9CDD-CDD8-984D-8305-F9E46B457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E575CDB-A179-6B4F-87E5-30DE67020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BBABEF6-424A-DB42-8392-205564248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E9D7CE8-68C4-144D-ABE4-4992EB35D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33BB53B-867A-6344-80EA-332A3F764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5EB04A0-4215-844D-ADE0-D53E22EBA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2FAAB48-16FC-F048-8663-38CF520EE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43EA45F-DFB4-5349-B76B-C62BC6D52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EED4146-6065-4A4A-94E9-97A5AF734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D7E0BA6-E412-0F45-8E1F-B6C00AA5C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EFED308-B53F-834F-89ED-71D688975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A0E427B-0774-BF47-BFE3-2E03071B3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47725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3C76298-D8E7-4849-A2FF-509F3ECB0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772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A8526DB-9297-0047-BE45-A431E25ED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49249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669F033-C7B9-4341-B7CB-B840BA012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AFD805C-A3E7-4445-8D46-7B019E021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C69F483-C94F-064D-9146-4969E210C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F531BBB-88BC-9A45-962F-215DC09B3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3EF4F94-AFAA-3F46-88B0-EF44A3473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9E3740-38AD-DA4A-A505-238AF560A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55D57A-9970-0A46-BD06-FDFAB6DC6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B319C67-4C32-544D-8B87-787C2BE7F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B328FE5-2F8C-B143-929A-84606631E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2256C0A-952D-8F49-8D63-507E6391A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A843677-DD62-1844-88E0-65089D03D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AB3B041-FF35-D544-B629-CB6B1262F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85FCB13-E2DC-F446-B173-70675FD47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8CE31BE-16B3-E545-BCFC-7758B8BC4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2C0FD3D-AAB6-7B4F-9D45-A101A67FB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49249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A1D5DB5-92DD-3E4E-835B-27AB68188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9249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146F58B-DA86-944E-A2D4-9FA299D92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5077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30209F9-2A34-C14E-BC6B-1F1FEF25E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6A37C56-8EBA-6D43-9A8E-3F14970DF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66DCAF9-5447-D046-8A2B-106C66FF9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593C7E2-D30B-C94C-B348-7E15601D7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36B74A-09B7-8F47-B547-A85D31A9F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C7FA3F3-3DE2-C441-B8C8-38464E4C4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207C449-AEDE-A94C-925B-ECF37AE97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FB45812-5936-AD46-9D9D-74ABE5694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F6DE2AD-96FD-C544-8828-BF345CAF4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0CE839B-A752-2549-BE92-A96FDFDB5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B7432DB-6D4A-B447-A8AE-E153B5AAA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5AACF9B-DBF2-8D44-8D0A-F6ECF77EE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9861773-46C4-0D47-8177-B215DAB58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A3D3D3-B1A7-8641-AB44-93C24E304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7920F8F-728B-6044-89EB-038650A27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0773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B4BB2A2-43DF-6148-874C-4F0789C9A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0773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C2BE47B-C207-3C4F-80EB-DF57172EB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52297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2567673-7F65-854D-A5BB-E40144694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AE3E2F9-4D5C-154A-A899-E759E0B89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5F59B96-288C-464C-8D3D-7F2BEBA4D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F6D2024-5FC1-BC4A-95FC-E2719321B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FE4A10C-B557-7142-BB45-05F701F37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CDE49AA-589C-6D48-8EC9-F7F6952B1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DCBD535-564D-064C-855E-0327BE7F9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C638D5C-5A4C-E548-A650-7E4F83D67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39DBD9A-D367-104A-AFB9-8199D0C15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ACAD887-DC38-5348-9A1B-4C88C6E84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484E217-0537-A943-A982-39A4B8AB7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B17DC06-B322-E34F-AA33-12D3B5DB8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2525B0D-3B67-1046-A9B0-B3CF8576B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71C4448-4A93-F941-AE90-8FADB56D5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57545E6-4DC2-4F48-82E5-9B7028EEF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2297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571CDC9-BEFF-8E4F-99EC-50976B81F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297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7CABC96-1A58-1D41-B9D8-1E25CA2AC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53821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C8C2033-C816-9E4F-92FC-429B98B91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CAC32D7-05AA-504B-B7D5-A51CAF332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F59B803-65ED-4C4C-815D-03E9D04E5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91A99D1-E183-974C-9A17-75279FDD5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834E77C-4C7B-0F4F-8F9F-F02787026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9268695-5B28-4647-905A-7C830A77D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D82F2DD-463A-544E-A1D1-346835E56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1033EE6E-A9B8-674B-8DF1-2C29B935F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C7EB14A-C322-A74E-9BE8-65B0DA4EE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A059F29-D0DB-2849-A190-E0FF5EE63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B3895DB-BF43-2647-B0CA-A1BB09B8D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F08A376-B4ED-594A-9C29-5754AFA7F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A38234D-5CA7-4145-9B6B-950767A27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391E3EC-C851-ED41-9BB5-56DBE7675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FB8E8E4-5494-0F46-94D8-6DF5D456F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382180"/>
              <a:ext cx="15240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BDB33EC-E419-BD4E-B4E7-FF3F44347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3821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5EF8A15-1386-8440-816D-66F4235AC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5534580"/>
              <a:ext cx="1524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6C21D35-F32E-E449-AF64-B2DBC98C1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2F07C65-0CBA-2C4A-84D3-1282A11EF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BA1D18D-41DF-A24F-A1E8-B0A3A7F6E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52E6A43-2E1F-4B42-BEDA-08E3BFD87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45574C0-F4CD-2A4E-ADB4-704FF3932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073C97A-7442-BE46-811D-ABF485B0E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DA18A05-C85D-0A40-901E-1E862D2C0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1F65D70-8452-1345-85FE-DC2BA6C0B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8AA441C-4FF3-9A47-8CC8-E3E28C8DF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8ECB988-15F5-6D4E-9F9F-9E8542226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ABBDE080-5E5A-5343-922D-7072938BC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37F77D0-012E-3B41-841E-60D151B53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6444A0DF-20B7-A440-82B8-3162AAF91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EBE6054D-8326-7040-AAB4-CC9FA8B2B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39C872C6-1307-D940-8BED-69490E840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534580"/>
              <a:ext cx="152400" cy="1524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7565F11-0B58-D24A-85EC-5E74C1551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534580"/>
              <a:ext cx="152400" cy="152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grpSp>
          <p:nvGrpSpPr>
            <p:cNvPr id="164" name="组 164">
              <a:extLst>
                <a:ext uri="{FF2B5EF4-FFF2-40B4-BE49-F238E27FC236}">
                  <a16:creationId xmlns:a16="http://schemas.microsoft.com/office/drawing/2014/main" id="{CDBD86BB-AF75-4140-9201-E40004F3E869}"/>
                </a:ext>
              </a:extLst>
            </p:cNvPr>
            <p:cNvGrpSpPr/>
            <p:nvPr/>
          </p:nvGrpSpPr>
          <p:grpSpPr>
            <a:xfrm>
              <a:off x="4953210" y="4472907"/>
              <a:ext cx="152400" cy="1066800"/>
              <a:chOff x="4913946" y="4109673"/>
              <a:chExt cx="152400" cy="1066800"/>
            </a:xfrm>
          </p:grpSpPr>
          <p:sp>
            <p:nvSpPr>
              <p:cNvPr id="165" name="Rectangle 37">
                <a:extLst>
                  <a:ext uri="{FF2B5EF4-FFF2-40B4-BE49-F238E27FC236}">
                    <a16:creationId xmlns:a16="http://schemas.microsoft.com/office/drawing/2014/main" id="{137020F6-ADA4-374C-BEA3-5C0BEE441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6" name="Rectangle 54">
                <a:extLst>
                  <a:ext uri="{FF2B5EF4-FFF2-40B4-BE49-F238E27FC236}">
                    <a16:creationId xmlns:a16="http://schemas.microsoft.com/office/drawing/2014/main" id="{2FA0885C-A009-2340-9299-680F70ADE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2620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7" name="Rectangle 71">
                <a:extLst>
                  <a:ext uri="{FF2B5EF4-FFF2-40B4-BE49-F238E27FC236}">
                    <a16:creationId xmlns:a16="http://schemas.microsoft.com/office/drawing/2014/main" id="{D5C0755C-EB0B-7D4A-B420-A5F73F298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4144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8" name="Rectangle 88">
                <a:extLst>
                  <a:ext uri="{FF2B5EF4-FFF2-40B4-BE49-F238E27FC236}">
                    <a16:creationId xmlns:a16="http://schemas.microsoft.com/office/drawing/2014/main" id="{A2EE4475-4D44-FB45-8520-36D7DCE8C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5668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69" name="Rectangle 105">
                <a:extLst>
                  <a:ext uri="{FF2B5EF4-FFF2-40B4-BE49-F238E27FC236}">
                    <a16:creationId xmlns:a16="http://schemas.microsoft.com/office/drawing/2014/main" id="{6AF7CEA3-7E11-D24C-936D-A9279B162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7192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0" name="Rectangle 122">
                <a:extLst>
                  <a:ext uri="{FF2B5EF4-FFF2-40B4-BE49-F238E27FC236}">
                    <a16:creationId xmlns:a16="http://schemas.microsoft.com/office/drawing/2014/main" id="{FEE8FF84-47BE-1247-8001-6C2E6D57A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871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1" name="Rectangle 139">
                <a:extLst>
                  <a:ext uri="{FF2B5EF4-FFF2-40B4-BE49-F238E27FC236}">
                    <a16:creationId xmlns:a16="http://schemas.microsoft.com/office/drawing/2014/main" id="{B7D05B6E-C5F2-F540-999B-781C206F7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50240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72" name="组 182">
              <a:extLst>
                <a:ext uri="{FF2B5EF4-FFF2-40B4-BE49-F238E27FC236}">
                  <a16:creationId xmlns:a16="http://schemas.microsoft.com/office/drawing/2014/main" id="{68629357-226C-7046-B33D-BEC1A553A804}"/>
                </a:ext>
              </a:extLst>
            </p:cNvPr>
            <p:cNvGrpSpPr/>
            <p:nvPr/>
          </p:nvGrpSpPr>
          <p:grpSpPr>
            <a:xfrm>
              <a:off x="2821098" y="4466682"/>
              <a:ext cx="152400" cy="1066800"/>
              <a:chOff x="4913946" y="4109673"/>
              <a:chExt cx="152400" cy="1066800"/>
            </a:xfrm>
          </p:grpSpPr>
          <p:sp>
            <p:nvSpPr>
              <p:cNvPr id="173" name="Rectangle 37">
                <a:extLst>
                  <a:ext uri="{FF2B5EF4-FFF2-40B4-BE49-F238E27FC236}">
                    <a16:creationId xmlns:a16="http://schemas.microsoft.com/office/drawing/2014/main" id="{96AA7A65-5AC8-6646-9AC6-2FBCC16B9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4" name="Rectangle 54">
                <a:extLst>
                  <a:ext uri="{FF2B5EF4-FFF2-40B4-BE49-F238E27FC236}">
                    <a16:creationId xmlns:a16="http://schemas.microsoft.com/office/drawing/2014/main" id="{EF16D136-F474-314F-BD8B-0443D354D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2620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5" name="Rectangle 71">
                <a:extLst>
                  <a:ext uri="{FF2B5EF4-FFF2-40B4-BE49-F238E27FC236}">
                    <a16:creationId xmlns:a16="http://schemas.microsoft.com/office/drawing/2014/main" id="{2A1253AF-C6F7-2742-A678-F47111E0A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4144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6" name="Rectangle 88">
                <a:extLst>
                  <a:ext uri="{FF2B5EF4-FFF2-40B4-BE49-F238E27FC236}">
                    <a16:creationId xmlns:a16="http://schemas.microsoft.com/office/drawing/2014/main" id="{1EEC0C53-4645-4843-A3E6-D1D2CC60A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5668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7" name="Rectangle 105">
                <a:extLst>
                  <a:ext uri="{FF2B5EF4-FFF2-40B4-BE49-F238E27FC236}">
                    <a16:creationId xmlns:a16="http://schemas.microsoft.com/office/drawing/2014/main" id="{1669393E-A4D3-5E47-BB7A-18D0EC2C5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7192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8" name="Rectangle 122">
                <a:extLst>
                  <a:ext uri="{FF2B5EF4-FFF2-40B4-BE49-F238E27FC236}">
                    <a16:creationId xmlns:a16="http://schemas.microsoft.com/office/drawing/2014/main" id="{D3E4400B-9E2E-2C4B-AE20-C438C78C1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871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79" name="Rectangle 139">
                <a:extLst>
                  <a:ext uri="{FF2B5EF4-FFF2-40B4-BE49-F238E27FC236}">
                    <a16:creationId xmlns:a16="http://schemas.microsoft.com/office/drawing/2014/main" id="{33C8D105-8845-DD49-B605-9B1E8A617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50240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80" name="组 5">
              <a:extLst>
                <a:ext uri="{FF2B5EF4-FFF2-40B4-BE49-F238E27FC236}">
                  <a16:creationId xmlns:a16="http://schemas.microsoft.com/office/drawing/2014/main" id="{E44183BE-270E-AD45-A33A-E2C6751EF3AD}"/>
                </a:ext>
              </a:extLst>
            </p:cNvPr>
            <p:cNvGrpSpPr/>
            <p:nvPr/>
          </p:nvGrpSpPr>
          <p:grpSpPr>
            <a:xfrm>
              <a:off x="2822169" y="4472907"/>
              <a:ext cx="2286000" cy="152400"/>
              <a:chOff x="2780346" y="4109673"/>
              <a:chExt cx="2286000" cy="152400"/>
            </a:xfrm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CF4FC3C0-5A65-6A4B-8830-EAEEF9441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3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E6E7D4FC-C0D8-0647-800F-BF25E13FC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7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464B978C-701F-6344-8622-424D202BD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1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A98300AE-49F0-BD48-A60E-00EC099CE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75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6B7A9C59-B853-6849-9605-D92B73627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9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F6A42276-9EC2-954F-ABFC-084F0BBFE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23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C03E6BE4-2717-C44F-9053-97E91614D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47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497C1575-9F32-1D49-A725-A8CC53C6D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71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22D05B76-B218-D748-A707-A833F0772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95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18383247-29E0-EC48-B549-75D297A25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19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9086092A-FB60-4D46-9DAF-C56D71855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43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DE73E773-DFE4-2649-A5D2-7A394EC2D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AF67266E-7F66-E049-A21C-D47A31823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91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41BE3CF2-137D-1C48-BA57-E3543CC6D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15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9A50DB2-EE3B-4443-B952-5628C42B5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196" name="组 204">
              <a:extLst>
                <a:ext uri="{FF2B5EF4-FFF2-40B4-BE49-F238E27FC236}">
                  <a16:creationId xmlns:a16="http://schemas.microsoft.com/office/drawing/2014/main" id="{56F4A7BE-9E6D-ED49-8195-EB683AC0BE0B}"/>
                </a:ext>
              </a:extLst>
            </p:cNvPr>
            <p:cNvGrpSpPr/>
            <p:nvPr/>
          </p:nvGrpSpPr>
          <p:grpSpPr>
            <a:xfrm>
              <a:off x="2822169" y="5380050"/>
              <a:ext cx="2286000" cy="152400"/>
              <a:chOff x="2780346" y="4109673"/>
              <a:chExt cx="2286000" cy="152400"/>
            </a:xfrm>
          </p:grpSpPr>
          <p:sp>
            <p:nvSpPr>
              <p:cNvPr id="197" name="Rectangle 5">
                <a:extLst>
                  <a:ext uri="{FF2B5EF4-FFF2-40B4-BE49-F238E27FC236}">
                    <a16:creationId xmlns:a16="http://schemas.microsoft.com/office/drawing/2014/main" id="{886FA5DA-E8E6-EF45-B1F6-DF0A3601B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3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8" name="Rectangle 6">
                <a:extLst>
                  <a:ext uri="{FF2B5EF4-FFF2-40B4-BE49-F238E27FC236}">
                    <a16:creationId xmlns:a16="http://schemas.microsoft.com/office/drawing/2014/main" id="{7600E9DA-8885-D149-AB99-03B30436D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7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99" name="Rectangle 7">
                <a:extLst>
                  <a:ext uri="{FF2B5EF4-FFF2-40B4-BE49-F238E27FC236}">
                    <a16:creationId xmlns:a16="http://schemas.microsoft.com/office/drawing/2014/main" id="{609A4DD7-F4AC-534E-80A1-94DDC2575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1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0" name="Rectangle 8">
                <a:extLst>
                  <a:ext uri="{FF2B5EF4-FFF2-40B4-BE49-F238E27FC236}">
                    <a16:creationId xmlns:a16="http://schemas.microsoft.com/office/drawing/2014/main" id="{D531217C-E46E-924E-9F93-767168817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75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1" name="Rectangle 9">
                <a:extLst>
                  <a:ext uri="{FF2B5EF4-FFF2-40B4-BE49-F238E27FC236}">
                    <a16:creationId xmlns:a16="http://schemas.microsoft.com/office/drawing/2014/main" id="{D8D4F5D0-5F25-3A48-8CBC-31607F55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9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2" name="Rectangle 10">
                <a:extLst>
                  <a:ext uri="{FF2B5EF4-FFF2-40B4-BE49-F238E27FC236}">
                    <a16:creationId xmlns:a16="http://schemas.microsoft.com/office/drawing/2014/main" id="{180F81A8-FD75-BA4A-A83B-1D2A7D629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23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3" name="Rectangle 11">
                <a:extLst>
                  <a:ext uri="{FF2B5EF4-FFF2-40B4-BE49-F238E27FC236}">
                    <a16:creationId xmlns:a16="http://schemas.microsoft.com/office/drawing/2014/main" id="{8D184A60-AD28-4E4B-B881-97F6ACAFE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47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4" name="Rectangle 12">
                <a:extLst>
                  <a:ext uri="{FF2B5EF4-FFF2-40B4-BE49-F238E27FC236}">
                    <a16:creationId xmlns:a16="http://schemas.microsoft.com/office/drawing/2014/main" id="{E77DA329-D8D9-6743-B722-5F8A88046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71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5" name="Rectangle 13">
                <a:extLst>
                  <a:ext uri="{FF2B5EF4-FFF2-40B4-BE49-F238E27FC236}">
                    <a16:creationId xmlns:a16="http://schemas.microsoft.com/office/drawing/2014/main" id="{6F446F1A-C8D4-C94B-B751-A48A94D19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95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6" name="Rectangle 14">
                <a:extLst>
                  <a:ext uri="{FF2B5EF4-FFF2-40B4-BE49-F238E27FC236}">
                    <a16:creationId xmlns:a16="http://schemas.microsoft.com/office/drawing/2014/main" id="{46C3F2FE-EF04-9940-9E1C-0E91D1D86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19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7" name="Rectangle 15">
                <a:extLst>
                  <a:ext uri="{FF2B5EF4-FFF2-40B4-BE49-F238E27FC236}">
                    <a16:creationId xmlns:a16="http://schemas.microsoft.com/office/drawing/2014/main" id="{CA4DF5D1-D699-8F47-B682-A54BC24A6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43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8" name="Rectangle 16">
                <a:extLst>
                  <a:ext uri="{FF2B5EF4-FFF2-40B4-BE49-F238E27FC236}">
                    <a16:creationId xmlns:a16="http://schemas.microsoft.com/office/drawing/2014/main" id="{DF93A457-7D56-8E45-913C-AD3E52439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09" name="Rectangle 17">
                <a:extLst>
                  <a:ext uri="{FF2B5EF4-FFF2-40B4-BE49-F238E27FC236}">
                    <a16:creationId xmlns:a16="http://schemas.microsoft.com/office/drawing/2014/main" id="{42F7111C-A305-7E43-B3EA-0785D3054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91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0" name="Rectangle 18">
                <a:extLst>
                  <a:ext uri="{FF2B5EF4-FFF2-40B4-BE49-F238E27FC236}">
                    <a16:creationId xmlns:a16="http://schemas.microsoft.com/office/drawing/2014/main" id="{2FE60ADF-EF85-0A4B-B817-393D3DEF4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15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11" name="Rectangle 19">
                <a:extLst>
                  <a:ext uri="{FF2B5EF4-FFF2-40B4-BE49-F238E27FC236}">
                    <a16:creationId xmlns:a16="http://schemas.microsoft.com/office/drawing/2014/main" id="{3520FAAA-5FAB-F94E-8C2E-285D2901B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3946" y="4109673"/>
                <a:ext cx="152400" cy="15240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212" name="矩形 220">
              <a:extLst>
                <a:ext uri="{FF2B5EF4-FFF2-40B4-BE49-F238E27FC236}">
                  <a16:creationId xmlns:a16="http://schemas.microsoft.com/office/drawing/2014/main" id="{B4EA40CF-4722-3447-B364-BDF42B3244EC}"/>
                </a:ext>
              </a:extLst>
            </p:cNvPr>
            <p:cNvSpPr/>
            <p:nvPr/>
          </p:nvSpPr>
          <p:spPr bwMode="auto">
            <a:xfrm>
              <a:off x="2971800" y="4621538"/>
              <a:ext cx="1981200" cy="760642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 w="28575" cap="flat" cmpd="sng" algn="ctr">
              <a:solidFill>
                <a:srgbClr val="15151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+mn-ea"/>
              </a:endParaRPr>
            </a:p>
          </p:txBody>
        </p:sp>
        <p:grpSp>
          <p:nvGrpSpPr>
            <p:cNvPr id="218" name="Group 1948">
              <a:extLst>
                <a:ext uri="{FF2B5EF4-FFF2-40B4-BE49-F238E27FC236}">
                  <a16:creationId xmlns:a16="http://schemas.microsoft.com/office/drawing/2014/main" id="{B7EDAF2C-63F8-9848-B3FC-EA712AC90F09}"/>
                </a:ext>
              </a:extLst>
            </p:cNvPr>
            <p:cNvGrpSpPr/>
            <p:nvPr/>
          </p:nvGrpSpPr>
          <p:grpSpPr>
            <a:xfrm>
              <a:off x="4520406" y="4534824"/>
              <a:ext cx="255588" cy="219620"/>
              <a:chOff x="4022824" y="3858232"/>
              <a:chExt cx="255588" cy="219620"/>
            </a:xfrm>
          </p:grpSpPr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5FBFCEB9-36CE-9149-A50F-E1C09F210B47}"/>
                  </a:ext>
                </a:extLst>
              </p:cNvPr>
              <p:cNvCxnSpPr/>
              <p:nvPr/>
            </p:nvCxnSpPr>
            <p:spPr>
              <a:xfrm>
                <a:off x="4150618" y="3858232"/>
                <a:ext cx="0" cy="21962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333DB4A6-3132-884C-B788-DDD7B9360B96}"/>
                  </a:ext>
                </a:extLst>
              </p:cNvPr>
              <p:cNvCxnSpPr/>
              <p:nvPr/>
            </p:nvCxnSpPr>
            <p:spPr>
              <a:xfrm>
                <a:off x="4022824" y="3968315"/>
                <a:ext cx="255588" cy="0"/>
              </a:xfrm>
              <a:prstGeom prst="line">
                <a:avLst/>
              </a:prstGeom>
              <a:ln w="508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57D242AA-9ABA-3740-B751-ADA1D2EEC596}"/>
              </a:ext>
            </a:extLst>
          </p:cNvPr>
          <p:cNvSpPr txBox="1"/>
          <p:nvPr/>
        </p:nvSpPr>
        <p:spPr>
          <a:xfrm>
            <a:off x="1103571" y="5045114"/>
            <a:ext cx="135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Halo regions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E4FF4361-879A-7D4A-A843-61FE8D68EA7B}"/>
              </a:ext>
            </a:extLst>
          </p:cNvPr>
          <p:cNvCxnSpPr>
            <a:cxnSpLocks/>
            <a:stCxn id="221" idx="0"/>
            <a:endCxn id="73" idx="0"/>
          </p:cNvCxnSpPr>
          <p:nvPr/>
        </p:nvCxnSpPr>
        <p:spPr bwMode="auto">
          <a:xfrm flipV="1">
            <a:off x="1781097" y="4924980"/>
            <a:ext cx="962103" cy="120134"/>
          </a:xfrm>
          <a:prstGeom prst="straightConnector1">
            <a:avLst/>
          </a:prstGeom>
          <a:noFill/>
          <a:ln w="127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31898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67CC-57B8-474C-8D39-713E6D19B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Stencil with RMA Fence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AD28C-6ABB-5747-B913-3AB2F7B63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971800"/>
          </a:xfrm>
        </p:spPr>
        <p:txBody>
          <a:bodyPr/>
          <a:lstStyle/>
          <a:p>
            <a:r>
              <a:rPr lang="en-US" dirty="0"/>
              <a:t>In the derived datatype version of the stencil code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nonblocking</a:t>
            </a:r>
            <a:r>
              <a:rPr lang="en-US" dirty="0"/>
              <a:t> communication</a:t>
            </a:r>
          </a:p>
          <a:p>
            <a:pPr lvl="1"/>
            <a:r>
              <a:rPr lang="en-US" dirty="0"/>
              <a:t>Used derived datatypes</a:t>
            </a:r>
          </a:p>
          <a:p>
            <a:r>
              <a:rPr lang="en-US" dirty="0"/>
              <a:t>Let’s try to use RMA fence</a:t>
            </a:r>
          </a:p>
          <a:p>
            <a:pPr lvl="1"/>
            <a:r>
              <a:rPr lang="en-US" dirty="0"/>
              <a:t>Move data with PUT instead of send/</a:t>
            </a:r>
            <a:r>
              <a:rPr lang="en-US" dirty="0" err="1"/>
              <a:t>recv</a:t>
            </a:r>
            <a:endParaRPr lang="en-US" dirty="0"/>
          </a:p>
          <a:p>
            <a:r>
              <a:rPr lang="en-US" i="1" dirty="0"/>
              <a:t>Start from </a:t>
            </a:r>
            <a:r>
              <a:rPr lang="en-US" i="1" dirty="0" err="1"/>
              <a:t>derived_datatype</a:t>
            </a:r>
            <a:r>
              <a:rPr lang="en-US" i="1" dirty="0"/>
              <a:t>/</a:t>
            </a:r>
            <a:r>
              <a:rPr lang="en-US" i="1" dirty="0" err="1"/>
              <a:t>stencil.c</a:t>
            </a:r>
            <a:endParaRPr lang="en-US" i="1" dirty="0"/>
          </a:p>
          <a:p>
            <a:r>
              <a:rPr lang="en-US" i="1" dirty="0"/>
              <a:t>Solution available in </a:t>
            </a:r>
            <a:r>
              <a:rPr lang="en-US" i="1" dirty="0" err="1"/>
              <a:t>rma</a:t>
            </a:r>
            <a:r>
              <a:rPr lang="en-US" i="1" dirty="0"/>
              <a:t>/</a:t>
            </a:r>
            <a:r>
              <a:rPr lang="en-US" i="1" dirty="0" err="1"/>
              <a:t>stencil_fence_put.c</a:t>
            </a:r>
            <a:endParaRPr lang="en-US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1D43F-5475-4349-BACB-690A44943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4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67CC-57B8-474C-8D39-713E6D19B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Stencil with RMA Fence (GET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AD28C-6ABB-5747-B913-3AB2F7B63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971800"/>
          </a:xfrm>
        </p:spPr>
        <p:txBody>
          <a:bodyPr/>
          <a:lstStyle/>
          <a:p>
            <a:r>
              <a:rPr lang="en-US" dirty="0"/>
              <a:t>In the derived datatype version of the stencil code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nonblocking</a:t>
            </a:r>
            <a:r>
              <a:rPr lang="en-US" dirty="0"/>
              <a:t> communication</a:t>
            </a:r>
          </a:p>
          <a:p>
            <a:pPr lvl="1"/>
            <a:r>
              <a:rPr lang="en-US" dirty="0"/>
              <a:t>Used derived datatypes</a:t>
            </a:r>
          </a:p>
          <a:p>
            <a:r>
              <a:rPr lang="en-US" dirty="0"/>
              <a:t>Let’s try to use RMA fence</a:t>
            </a:r>
          </a:p>
          <a:p>
            <a:pPr lvl="1"/>
            <a:r>
              <a:rPr lang="en-US" dirty="0"/>
              <a:t>Move data with GET instead of send/</a:t>
            </a:r>
            <a:r>
              <a:rPr lang="en-US" dirty="0" err="1"/>
              <a:t>recv</a:t>
            </a:r>
            <a:endParaRPr lang="en-US" dirty="0"/>
          </a:p>
          <a:p>
            <a:r>
              <a:rPr lang="en-US" i="1" dirty="0"/>
              <a:t>Start from </a:t>
            </a:r>
            <a:r>
              <a:rPr lang="en-US" i="1" dirty="0" err="1"/>
              <a:t>rma</a:t>
            </a:r>
            <a:r>
              <a:rPr lang="en-US" i="1" dirty="0"/>
              <a:t>/</a:t>
            </a:r>
            <a:r>
              <a:rPr lang="en-US" i="1" dirty="0" err="1"/>
              <a:t>stencil_fence_put.c</a:t>
            </a:r>
            <a:endParaRPr lang="en-US" i="1" dirty="0"/>
          </a:p>
          <a:p>
            <a:r>
              <a:rPr lang="en-US" i="1" dirty="0"/>
              <a:t>Solution available in </a:t>
            </a:r>
            <a:r>
              <a:rPr lang="en-US" i="1" dirty="0" err="1"/>
              <a:t>rma</a:t>
            </a:r>
            <a:r>
              <a:rPr lang="en-US" i="1" dirty="0"/>
              <a:t>/</a:t>
            </a:r>
            <a:r>
              <a:rPr lang="en-US" i="1" dirty="0" err="1"/>
              <a:t>stencil_fence_get.c</a:t>
            </a:r>
            <a:endParaRPr lang="en-US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1D43F-5475-4349-BACB-690A44943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394888-48A7-42F6-AE45-2BD5FD40ED9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86021"/>
      </p:ext>
    </p:extLst>
  </p:cSld>
  <p:clrMapOvr>
    <a:masterClrMapping/>
  </p:clrMapOvr>
</p:sld>
</file>

<file path=ppt/theme/theme1.xml><?xml version="1.0" encoding="utf-8"?>
<a:theme xmlns:a="http://schemas.openxmlformats.org/drawingml/2006/main" name="argonne.updates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151515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11571</TotalTime>
  <Words>612</Words>
  <Application>Microsoft Macintosh PowerPoint</Application>
  <PresentationFormat>On-screen Show (4:3)</PresentationFormat>
  <Paragraphs>85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argonne.updates</vt:lpstr>
      <vt:lpstr>Example: Hello World!</vt:lpstr>
      <vt:lpstr>Example: Basic Send/Receive</vt:lpstr>
      <vt:lpstr>Exercise: Stencil with Derived Datatypes (1)</vt:lpstr>
      <vt:lpstr>Exercise: Stencil with Derived Datatypes (2)</vt:lpstr>
      <vt:lpstr>Exercise: Stencil using Alltoallv</vt:lpstr>
      <vt:lpstr>Exercise: Stencil with Derived Datatypes and Collectives</vt:lpstr>
      <vt:lpstr>Exercise: Stencil with Nonblocking Collectives</vt:lpstr>
      <vt:lpstr>Exercise: Stencil with RMA Fence</vt:lpstr>
      <vt:lpstr>Exercise: Stencil with RMA Fence (GET model)</vt:lpstr>
      <vt:lpstr>Exercise: Stencil with RMA Lock_all/Unlock_all (PUT model)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Balaji</dc:creator>
  <cp:lastModifiedBy>Raffenetti, Kenneth J.</cp:lastModifiedBy>
  <cp:revision>1999</cp:revision>
  <dcterms:created xsi:type="dcterms:W3CDTF">2006-08-16T00:00:00Z</dcterms:created>
  <dcterms:modified xsi:type="dcterms:W3CDTF">2019-08-12T18:46:51Z</dcterms:modified>
</cp:coreProperties>
</file>