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25"/>
  </p:notesMasterIdLst>
  <p:sldIdLst>
    <p:sldId id="256" r:id="rId2"/>
    <p:sldId id="352" r:id="rId3"/>
    <p:sldId id="353" r:id="rId4"/>
    <p:sldId id="355" r:id="rId5"/>
    <p:sldId id="363" r:id="rId6"/>
    <p:sldId id="364" r:id="rId7"/>
    <p:sldId id="365" r:id="rId8"/>
    <p:sldId id="366" r:id="rId9"/>
    <p:sldId id="367" r:id="rId10"/>
    <p:sldId id="368" r:id="rId11"/>
    <p:sldId id="369" r:id="rId12"/>
    <p:sldId id="370" r:id="rId13"/>
    <p:sldId id="371" r:id="rId14"/>
    <p:sldId id="372" r:id="rId15"/>
    <p:sldId id="373" r:id="rId16"/>
    <p:sldId id="356" r:id="rId17"/>
    <p:sldId id="357" r:id="rId18"/>
    <p:sldId id="358" r:id="rId19"/>
    <p:sldId id="359" r:id="rId20"/>
    <p:sldId id="360" r:id="rId21"/>
    <p:sldId id="361" r:id="rId22"/>
    <p:sldId id="362" r:id="rId23"/>
    <p:sldId id="351" r:id="rId24"/>
  </p:sldIdLst>
  <p:sldSz cx="9144000" cy="5143500" type="screen16x9"/>
  <p:notesSz cx="6858000" cy="9144000"/>
  <p:embeddedFontLst>
    <p:embeddedFont>
      <p:font typeface="Sniglet" charset="0"/>
      <p:regular r:id="rId26"/>
    </p:embeddedFont>
    <p:embeddedFont>
      <p:font typeface="Patrick Hand SC" charset="0"/>
      <p:regular r:id="rId27"/>
    </p:embeddedFont>
    <p:embeddedFont>
      <p:font typeface="Arial Black" pitchFamily="34"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0828FB8-B14B-4C9E-A415-054F23F11C32}">
  <a:tblStyle styleId="{10828FB8-B14B-4C9E-A415-054F23F11C3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92" d="100"/>
          <a:sy n="92"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ynh Nhat Thuong" userId="4163b262-a2a7-4b1d-822c-4c062f35c463" providerId="ADAL" clId="{E1BD351F-907B-4956-AA90-ADC6E4EECFB9}"/>
    <pc:docChg chg="undo custSel addSld modSld">
      <pc:chgData name="Nguyen Huynh Nhat Thuong" userId="4163b262-a2a7-4b1d-822c-4c062f35c463" providerId="ADAL" clId="{E1BD351F-907B-4956-AA90-ADC6E4EECFB9}" dt="2018-04-04T12:01:43.363" v="568" actId="1076"/>
      <pc:docMkLst>
        <pc:docMk/>
      </pc:docMkLst>
      <pc:sldChg chg="addSp delSp modSp">
        <pc:chgData name="Nguyen Huynh Nhat Thuong" userId="4163b262-a2a7-4b1d-822c-4c062f35c463" providerId="ADAL" clId="{E1BD351F-907B-4956-AA90-ADC6E4EECFB9}" dt="2018-04-04T11:52:03.849" v="426" actId="115"/>
        <pc:sldMkLst>
          <pc:docMk/>
          <pc:sldMk cId="975509601" sldId="355"/>
        </pc:sldMkLst>
        <pc:spChg chg="add mod">
          <ac:chgData name="Nguyen Huynh Nhat Thuong" userId="4163b262-a2a7-4b1d-822c-4c062f35c463" providerId="ADAL" clId="{E1BD351F-907B-4956-AA90-ADC6E4EECFB9}" dt="2018-04-04T11:52:03.849" v="426" actId="115"/>
          <ac:spMkLst>
            <pc:docMk/>
            <pc:sldMk cId="975509601" sldId="355"/>
            <ac:spMk id="2" creationId="{4DFD7892-6626-4B13-9859-C8297F9BB80F}"/>
          </ac:spMkLst>
        </pc:spChg>
        <pc:spChg chg="mod">
          <ac:chgData name="Nguyen Huynh Nhat Thuong" userId="4163b262-a2a7-4b1d-822c-4c062f35c463" providerId="ADAL" clId="{E1BD351F-907B-4956-AA90-ADC6E4EECFB9}" dt="2018-04-04T10:43:34.915" v="29" actId="404"/>
          <ac:spMkLst>
            <pc:docMk/>
            <pc:sldMk cId="975509601" sldId="355"/>
            <ac:spMk id="8" creationId="{00000000-0000-0000-0000-000000000000}"/>
          </ac:spMkLst>
        </pc:spChg>
        <pc:picChg chg="add mod">
          <ac:chgData name="Nguyen Huynh Nhat Thuong" userId="4163b262-a2a7-4b1d-822c-4c062f35c463" providerId="ADAL" clId="{E1BD351F-907B-4956-AA90-ADC6E4EECFB9}" dt="2018-04-04T10:44:34.447" v="47" actId="1035"/>
          <ac:picMkLst>
            <pc:docMk/>
            <pc:sldMk cId="975509601" sldId="355"/>
            <ac:picMk id="3" creationId="{161DB877-B2D5-4A3C-9C91-CC0365B6ED56}"/>
          </ac:picMkLst>
        </pc:picChg>
        <pc:picChg chg="del mod">
          <ac:chgData name="Nguyen Huynh Nhat Thuong" userId="4163b262-a2a7-4b1d-822c-4c062f35c463" providerId="ADAL" clId="{E1BD351F-907B-4956-AA90-ADC6E4EECFB9}" dt="2018-04-04T10:44:23.376" v="38" actId="478"/>
          <ac:picMkLst>
            <pc:docMk/>
            <pc:sldMk cId="975509601" sldId="355"/>
            <ac:picMk id="10" creationId="{00000000-0000-0000-0000-000000000000}"/>
          </ac:picMkLst>
        </pc:picChg>
      </pc:sldChg>
      <pc:sldChg chg="addSp delSp modSp add">
        <pc:chgData name="Nguyen Huynh Nhat Thuong" userId="4163b262-a2a7-4b1d-822c-4c062f35c463" providerId="ADAL" clId="{E1BD351F-907B-4956-AA90-ADC6E4EECFB9}" dt="2018-04-04T10:41:41.599" v="22" actId="13926"/>
        <pc:sldMkLst>
          <pc:docMk/>
          <pc:sldMk cId="2383590813" sldId="363"/>
        </pc:sldMkLst>
        <pc:spChg chg="del">
          <ac:chgData name="Nguyen Huynh Nhat Thuong" userId="4163b262-a2a7-4b1d-822c-4c062f35c463" providerId="ADAL" clId="{E1BD351F-907B-4956-AA90-ADC6E4EECFB9}" dt="2018-04-04T10:39:29.739" v="1" actId="478"/>
          <ac:spMkLst>
            <pc:docMk/>
            <pc:sldMk cId="2383590813" sldId="363"/>
            <ac:spMk id="2" creationId="{E5066C9C-FA85-4DEE-A09D-AE91C51A2CB4}"/>
          </ac:spMkLst>
        </pc:spChg>
        <pc:spChg chg="add mod">
          <ac:chgData name="Nguyen Huynh Nhat Thuong" userId="4163b262-a2a7-4b1d-822c-4c062f35c463" providerId="ADAL" clId="{E1BD351F-907B-4956-AA90-ADC6E4EECFB9}" dt="2018-04-04T10:41:29.325" v="18" actId="1076"/>
          <ac:spMkLst>
            <pc:docMk/>
            <pc:sldMk cId="2383590813" sldId="363"/>
            <ac:spMk id="3" creationId="{E6D51C5C-3D8A-4A7F-9E8E-CD7F6AB99340}"/>
          </ac:spMkLst>
        </pc:spChg>
        <pc:spChg chg="add mod">
          <ac:chgData name="Nguyen Huynh Nhat Thuong" userId="4163b262-a2a7-4b1d-822c-4c062f35c463" providerId="ADAL" clId="{E1BD351F-907B-4956-AA90-ADC6E4EECFB9}" dt="2018-04-04T10:41:41.599" v="22" actId="13926"/>
          <ac:spMkLst>
            <pc:docMk/>
            <pc:sldMk cId="2383590813" sldId="363"/>
            <ac:spMk id="4" creationId="{ED9F0444-43F8-47BD-BCCD-1651114556FD}"/>
          </ac:spMkLst>
        </pc:spChg>
        <pc:grpChg chg="add">
          <ac:chgData name="Nguyen Huynh Nhat Thuong" userId="4163b262-a2a7-4b1d-822c-4c062f35c463" providerId="ADAL" clId="{E1BD351F-907B-4956-AA90-ADC6E4EECFB9}" dt="2018-04-04T10:41:26.543" v="17" actId="13926"/>
          <ac:grpSpMkLst>
            <pc:docMk/>
            <pc:sldMk cId="2383590813" sldId="363"/>
            <ac:grpSpMk id="5" creationId="{148B7152-8D45-40D1-AC62-10A5926D1A05}"/>
          </ac:grpSpMkLst>
        </pc:grpChg>
      </pc:sldChg>
      <pc:sldChg chg="addSp delSp modSp add">
        <pc:chgData name="Nguyen Huynh Nhat Thuong" userId="4163b262-a2a7-4b1d-822c-4c062f35c463" providerId="ADAL" clId="{E1BD351F-907B-4956-AA90-ADC6E4EECFB9}" dt="2018-04-04T10:58:38.003" v="125" actId="207"/>
        <pc:sldMkLst>
          <pc:docMk/>
          <pc:sldMk cId="3262191026" sldId="364"/>
        </pc:sldMkLst>
        <pc:spChg chg="del">
          <ac:chgData name="Nguyen Huynh Nhat Thuong" userId="4163b262-a2a7-4b1d-822c-4c062f35c463" providerId="ADAL" clId="{E1BD351F-907B-4956-AA90-ADC6E4EECFB9}" dt="2018-04-04T10:46:06.617" v="50" actId="478"/>
          <ac:spMkLst>
            <pc:docMk/>
            <pc:sldMk cId="3262191026" sldId="364"/>
            <ac:spMk id="2" creationId="{CAC393B3-C0CA-4F92-BBEC-4358276544FF}"/>
          </ac:spMkLst>
        </pc:spChg>
        <pc:spChg chg="add mod">
          <ac:chgData name="Nguyen Huynh Nhat Thuong" userId="4163b262-a2a7-4b1d-822c-4c062f35c463" providerId="ADAL" clId="{E1BD351F-907B-4956-AA90-ADC6E4EECFB9}" dt="2018-04-04T10:47:24.498" v="68" actId="1076"/>
          <ac:spMkLst>
            <pc:docMk/>
            <pc:sldMk cId="3262191026" sldId="364"/>
            <ac:spMk id="3" creationId="{E92F112C-3ED9-450D-A450-5F25C1867ACB}"/>
          </ac:spMkLst>
        </pc:spChg>
        <pc:spChg chg="add mod">
          <ac:chgData name="Nguyen Huynh Nhat Thuong" userId="4163b262-a2a7-4b1d-822c-4c062f35c463" providerId="ADAL" clId="{E1BD351F-907B-4956-AA90-ADC6E4EECFB9}" dt="2018-04-04T10:57:28.227" v="115" actId="1076"/>
          <ac:spMkLst>
            <pc:docMk/>
            <pc:sldMk cId="3262191026" sldId="364"/>
            <ac:spMk id="4" creationId="{792BE9DE-8916-4319-ADDE-95CFE64ABEF2}"/>
          </ac:spMkLst>
        </pc:spChg>
        <pc:spChg chg="add mod">
          <ac:chgData name="Nguyen Huynh Nhat Thuong" userId="4163b262-a2a7-4b1d-822c-4c062f35c463" providerId="ADAL" clId="{E1BD351F-907B-4956-AA90-ADC6E4EECFB9}" dt="2018-04-04T10:58:38.003" v="125" actId="207"/>
          <ac:spMkLst>
            <pc:docMk/>
            <pc:sldMk cId="3262191026" sldId="364"/>
            <ac:spMk id="5" creationId="{A6D56406-07F8-4D9D-A3EA-0B0E5A48CF06}"/>
          </ac:spMkLst>
        </pc:spChg>
        <pc:spChg chg="add del mod">
          <ac:chgData name="Nguyen Huynh Nhat Thuong" userId="4163b262-a2a7-4b1d-822c-4c062f35c463" providerId="ADAL" clId="{E1BD351F-907B-4956-AA90-ADC6E4EECFB9}" dt="2018-04-04T10:50:18.678" v="94" actId="478"/>
          <ac:spMkLst>
            <pc:docMk/>
            <pc:sldMk cId="3262191026" sldId="364"/>
            <ac:spMk id="6" creationId="{CBCDCFEA-C924-435D-B9D3-3649ADA60F28}"/>
          </ac:spMkLst>
        </pc:spChg>
      </pc:sldChg>
      <pc:sldChg chg="addSp delSp modSp add">
        <pc:chgData name="Nguyen Huynh Nhat Thuong" userId="4163b262-a2a7-4b1d-822c-4c062f35c463" providerId="ADAL" clId="{E1BD351F-907B-4956-AA90-ADC6E4EECFB9}" dt="2018-04-04T11:07:07.127" v="267" actId="1035"/>
        <pc:sldMkLst>
          <pc:docMk/>
          <pc:sldMk cId="2474915640" sldId="365"/>
        </pc:sldMkLst>
        <pc:spChg chg="del mod">
          <ac:chgData name="Nguyen Huynh Nhat Thuong" userId="4163b262-a2a7-4b1d-822c-4c062f35c463" providerId="ADAL" clId="{E1BD351F-907B-4956-AA90-ADC6E4EECFB9}" dt="2018-04-04T10:50:56.601" v="98" actId="478"/>
          <ac:spMkLst>
            <pc:docMk/>
            <pc:sldMk cId="2474915640" sldId="365"/>
            <ac:spMk id="2" creationId="{CA2F74A1-1794-4D6E-BA93-9A66E65D024E}"/>
          </ac:spMkLst>
        </pc:spChg>
        <pc:picChg chg="add del mod">
          <ac:chgData name="Nguyen Huynh Nhat Thuong" userId="4163b262-a2a7-4b1d-822c-4c062f35c463" providerId="ADAL" clId="{E1BD351F-907B-4956-AA90-ADC6E4EECFB9}" dt="2018-04-04T11:01:53.095" v="176" actId="478"/>
          <ac:picMkLst>
            <pc:docMk/>
            <pc:sldMk cId="2474915640" sldId="365"/>
            <ac:picMk id="3" creationId="{518E78CC-B60A-4D40-BD8C-D99C685BF89D}"/>
          </ac:picMkLst>
        </pc:picChg>
        <pc:picChg chg="add del mod ord">
          <ac:chgData name="Nguyen Huynh Nhat Thuong" userId="4163b262-a2a7-4b1d-822c-4c062f35c463" providerId="ADAL" clId="{E1BD351F-907B-4956-AA90-ADC6E4EECFB9}" dt="2018-04-04T11:01:54.291" v="179" actId="478"/>
          <ac:picMkLst>
            <pc:docMk/>
            <pc:sldMk cId="2474915640" sldId="365"/>
            <ac:picMk id="4" creationId="{ACBB0A54-C6CB-45AD-96DB-88119BC8C687}"/>
          </ac:picMkLst>
        </pc:picChg>
        <pc:picChg chg="add del mod">
          <ac:chgData name="Nguyen Huynh Nhat Thuong" userId="4163b262-a2a7-4b1d-822c-4c062f35c463" providerId="ADAL" clId="{E1BD351F-907B-4956-AA90-ADC6E4EECFB9}" dt="2018-04-04T11:01:53.824" v="178" actId="478"/>
          <ac:picMkLst>
            <pc:docMk/>
            <pc:sldMk cId="2474915640" sldId="365"/>
            <ac:picMk id="5" creationId="{DEB2D6C8-D6B7-46A3-9C4C-82CB43A0B1CE}"/>
          </ac:picMkLst>
        </pc:picChg>
        <pc:picChg chg="add del mod">
          <ac:chgData name="Nguyen Huynh Nhat Thuong" userId="4163b262-a2a7-4b1d-822c-4c062f35c463" providerId="ADAL" clId="{E1BD351F-907B-4956-AA90-ADC6E4EECFB9}" dt="2018-04-04T11:01:54.745" v="180" actId="478"/>
          <ac:picMkLst>
            <pc:docMk/>
            <pc:sldMk cId="2474915640" sldId="365"/>
            <ac:picMk id="6" creationId="{30DECC95-7CAD-4644-A397-AA9D1CE1B237}"/>
          </ac:picMkLst>
        </pc:picChg>
        <pc:picChg chg="add del mod">
          <ac:chgData name="Nguyen Huynh Nhat Thuong" userId="4163b262-a2a7-4b1d-822c-4c062f35c463" providerId="ADAL" clId="{E1BD351F-907B-4956-AA90-ADC6E4EECFB9}" dt="2018-04-04T11:01:13.240" v="167" actId="478"/>
          <ac:picMkLst>
            <pc:docMk/>
            <pc:sldMk cId="2474915640" sldId="365"/>
            <ac:picMk id="7" creationId="{6CBE0D31-B5CE-48FF-99F0-8684CABFE8A9}"/>
          </ac:picMkLst>
        </pc:picChg>
        <pc:picChg chg="add del mod">
          <ac:chgData name="Nguyen Huynh Nhat Thuong" userId="4163b262-a2a7-4b1d-822c-4c062f35c463" providerId="ADAL" clId="{E1BD351F-907B-4956-AA90-ADC6E4EECFB9}" dt="2018-04-04T11:01:53.442" v="177" actId="478"/>
          <ac:picMkLst>
            <pc:docMk/>
            <pc:sldMk cId="2474915640" sldId="365"/>
            <ac:picMk id="8" creationId="{B4CB3092-D686-4CE3-9D88-F7E517928069}"/>
          </ac:picMkLst>
        </pc:picChg>
        <pc:picChg chg="add mod">
          <ac:chgData name="Nguyen Huynh Nhat Thuong" userId="4163b262-a2a7-4b1d-822c-4c062f35c463" providerId="ADAL" clId="{E1BD351F-907B-4956-AA90-ADC6E4EECFB9}" dt="2018-04-04T11:02:29.274" v="194" actId="1076"/>
          <ac:picMkLst>
            <pc:docMk/>
            <pc:sldMk cId="2474915640" sldId="365"/>
            <ac:picMk id="9" creationId="{7FF7DBD2-6D0C-45BA-BF92-C96379A45F82}"/>
          </ac:picMkLst>
        </pc:picChg>
        <pc:picChg chg="add mod">
          <ac:chgData name="Nguyen Huynh Nhat Thuong" userId="4163b262-a2a7-4b1d-822c-4c062f35c463" providerId="ADAL" clId="{E1BD351F-907B-4956-AA90-ADC6E4EECFB9}" dt="2018-04-04T11:02:50.362" v="198" actId="1076"/>
          <ac:picMkLst>
            <pc:docMk/>
            <pc:sldMk cId="2474915640" sldId="365"/>
            <ac:picMk id="10" creationId="{7C4CC252-4BC4-4AB9-89BC-04A4D4B0DA58}"/>
          </ac:picMkLst>
        </pc:picChg>
        <pc:picChg chg="add mod">
          <ac:chgData name="Nguyen Huynh Nhat Thuong" userId="4163b262-a2a7-4b1d-822c-4c062f35c463" providerId="ADAL" clId="{E1BD351F-907B-4956-AA90-ADC6E4EECFB9}" dt="2018-04-04T11:06:54.838" v="258" actId="14100"/>
          <ac:picMkLst>
            <pc:docMk/>
            <pc:sldMk cId="2474915640" sldId="365"/>
            <ac:picMk id="11" creationId="{E7EB0963-73CC-43F7-9BBA-B70D5ABD177F}"/>
          </ac:picMkLst>
        </pc:picChg>
        <pc:picChg chg="add mod">
          <ac:chgData name="Nguyen Huynh Nhat Thuong" userId="4163b262-a2a7-4b1d-822c-4c062f35c463" providerId="ADAL" clId="{E1BD351F-907B-4956-AA90-ADC6E4EECFB9}" dt="2018-04-04T11:03:50.793" v="207" actId="14100"/>
          <ac:picMkLst>
            <pc:docMk/>
            <pc:sldMk cId="2474915640" sldId="365"/>
            <ac:picMk id="12" creationId="{BF7C2B5B-B890-4477-8C50-73696846632E}"/>
          </ac:picMkLst>
        </pc:picChg>
        <pc:picChg chg="add mod">
          <ac:chgData name="Nguyen Huynh Nhat Thuong" userId="4163b262-a2a7-4b1d-822c-4c062f35c463" providerId="ADAL" clId="{E1BD351F-907B-4956-AA90-ADC6E4EECFB9}" dt="2018-04-04T11:04:33.424" v="226" actId="1036"/>
          <ac:picMkLst>
            <pc:docMk/>
            <pc:sldMk cId="2474915640" sldId="365"/>
            <ac:picMk id="13" creationId="{D8377AE1-7B47-4276-9946-5FBE7009EB6A}"/>
          </ac:picMkLst>
        </pc:picChg>
        <pc:picChg chg="add mod">
          <ac:chgData name="Nguyen Huynh Nhat Thuong" userId="4163b262-a2a7-4b1d-822c-4c062f35c463" providerId="ADAL" clId="{E1BD351F-907B-4956-AA90-ADC6E4EECFB9}" dt="2018-04-04T11:04:51.943" v="229" actId="14100"/>
          <ac:picMkLst>
            <pc:docMk/>
            <pc:sldMk cId="2474915640" sldId="365"/>
            <ac:picMk id="14" creationId="{41D51199-FAAA-4D92-ACF9-15A89D0CF454}"/>
          </ac:picMkLst>
        </pc:picChg>
        <pc:picChg chg="add mod">
          <ac:chgData name="Nguyen Huynh Nhat Thuong" userId="4163b262-a2a7-4b1d-822c-4c062f35c463" providerId="ADAL" clId="{E1BD351F-907B-4956-AA90-ADC6E4EECFB9}" dt="2018-04-04T11:05:13.487" v="235" actId="1076"/>
          <ac:picMkLst>
            <pc:docMk/>
            <pc:sldMk cId="2474915640" sldId="365"/>
            <ac:picMk id="15" creationId="{4C347C0C-EAB8-4806-8D96-AF333EC19119}"/>
          </ac:picMkLst>
        </pc:picChg>
        <pc:picChg chg="add mod">
          <ac:chgData name="Nguyen Huynh Nhat Thuong" userId="4163b262-a2a7-4b1d-822c-4c062f35c463" providerId="ADAL" clId="{E1BD351F-907B-4956-AA90-ADC6E4EECFB9}" dt="2018-04-04T11:07:07.127" v="267" actId="1035"/>
          <ac:picMkLst>
            <pc:docMk/>
            <pc:sldMk cId="2474915640" sldId="365"/>
            <ac:picMk id="16" creationId="{C48C8C7B-4AA4-4057-A618-C2A3073C5F8D}"/>
          </ac:picMkLst>
        </pc:picChg>
        <pc:picChg chg="add mod">
          <ac:chgData name="Nguyen Huynh Nhat Thuong" userId="4163b262-a2a7-4b1d-822c-4c062f35c463" providerId="ADAL" clId="{E1BD351F-907B-4956-AA90-ADC6E4EECFB9}" dt="2018-04-04T11:07:00.878" v="261" actId="1076"/>
          <ac:picMkLst>
            <pc:docMk/>
            <pc:sldMk cId="2474915640" sldId="365"/>
            <ac:picMk id="17" creationId="{5359DE17-D568-4912-B529-3482DE995EBA}"/>
          </ac:picMkLst>
        </pc:picChg>
        <pc:picChg chg="add mod">
          <ac:chgData name="Nguyen Huynh Nhat Thuong" userId="4163b262-a2a7-4b1d-822c-4c062f35c463" providerId="ADAL" clId="{E1BD351F-907B-4956-AA90-ADC6E4EECFB9}" dt="2018-04-04T11:06:57.538" v="260" actId="1076"/>
          <ac:picMkLst>
            <pc:docMk/>
            <pc:sldMk cId="2474915640" sldId="365"/>
            <ac:picMk id="18" creationId="{CB93E36C-09D1-4EA7-84E8-79FDFD0DB58B}"/>
          </ac:picMkLst>
        </pc:picChg>
      </pc:sldChg>
      <pc:sldChg chg="addSp delSp modSp add">
        <pc:chgData name="Nguyen Huynh Nhat Thuong" userId="4163b262-a2a7-4b1d-822c-4c062f35c463" providerId="ADAL" clId="{E1BD351F-907B-4956-AA90-ADC6E4EECFB9}" dt="2018-04-04T11:53:06.599" v="436" actId="403"/>
        <pc:sldMkLst>
          <pc:docMk/>
          <pc:sldMk cId="723655578" sldId="366"/>
        </pc:sldMkLst>
        <pc:spChg chg="del">
          <ac:chgData name="Nguyen Huynh Nhat Thuong" userId="4163b262-a2a7-4b1d-822c-4c062f35c463" providerId="ADAL" clId="{E1BD351F-907B-4956-AA90-ADC6E4EECFB9}" dt="2018-04-04T11:08:59.601" v="269" actId="478"/>
          <ac:spMkLst>
            <pc:docMk/>
            <pc:sldMk cId="723655578" sldId="366"/>
            <ac:spMk id="2" creationId="{AC6550CD-2BF6-4A7E-937C-EBBD29F682FA}"/>
          </ac:spMkLst>
        </pc:spChg>
        <pc:spChg chg="add del mod">
          <ac:chgData name="Nguyen Huynh Nhat Thuong" userId="4163b262-a2a7-4b1d-822c-4c062f35c463" providerId="ADAL" clId="{E1BD351F-907B-4956-AA90-ADC6E4EECFB9}" dt="2018-04-04T11:12:00.982" v="272" actId="478"/>
          <ac:spMkLst>
            <pc:docMk/>
            <pc:sldMk cId="723655578" sldId="366"/>
            <ac:spMk id="3" creationId="{A0710B36-3020-491F-8A90-87DF6AAC76D2}"/>
          </ac:spMkLst>
        </pc:spChg>
        <pc:spChg chg="add mod">
          <ac:chgData name="Nguyen Huynh Nhat Thuong" userId="4163b262-a2a7-4b1d-822c-4c062f35c463" providerId="ADAL" clId="{E1BD351F-907B-4956-AA90-ADC6E4EECFB9}" dt="2018-04-04T11:53:06.599" v="436" actId="403"/>
          <ac:spMkLst>
            <pc:docMk/>
            <pc:sldMk cId="723655578" sldId="366"/>
            <ac:spMk id="4" creationId="{C288996C-F4E6-4426-B029-347937F7325A}"/>
          </ac:spMkLst>
        </pc:spChg>
        <pc:spChg chg="add">
          <ac:chgData name="Nguyen Huynh Nhat Thuong" userId="4163b262-a2a7-4b1d-822c-4c062f35c463" providerId="ADAL" clId="{E1BD351F-907B-4956-AA90-ADC6E4EECFB9}" dt="2018-04-04T11:12:10.788" v="275" actId="403"/>
          <ac:spMkLst>
            <pc:docMk/>
            <pc:sldMk cId="723655578" sldId="366"/>
            <ac:spMk id="5" creationId="{0B225457-0104-4E13-B893-2B0142937D20}"/>
          </ac:spMkLst>
        </pc:spChg>
        <pc:spChg chg="add mod">
          <ac:chgData name="Nguyen Huynh Nhat Thuong" userId="4163b262-a2a7-4b1d-822c-4c062f35c463" providerId="ADAL" clId="{E1BD351F-907B-4956-AA90-ADC6E4EECFB9}" dt="2018-04-04T11:52:45.484" v="430" actId="14100"/>
          <ac:spMkLst>
            <pc:docMk/>
            <pc:sldMk cId="723655578" sldId="366"/>
            <ac:spMk id="7" creationId="{92C290A3-9945-4125-AE22-8DF857A67893}"/>
          </ac:spMkLst>
        </pc:spChg>
        <pc:picChg chg="add mod">
          <ac:chgData name="Nguyen Huynh Nhat Thuong" userId="4163b262-a2a7-4b1d-822c-4c062f35c463" providerId="ADAL" clId="{E1BD351F-907B-4956-AA90-ADC6E4EECFB9}" dt="2018-04-04T11:21:12.913" v="290" actId="1076"/>
          <ac:picMkLst>
            <pc:docMk/>
            <pc:sldMk cId="723655578" sldId="366"/>
            <ac:picMk id="6" creationId="{55F8F5A8-2B38-4DC7-8725-FF05C2C748BD}"/>
          </ac:picMkLst>
        </pc:picChg>
      </pc:sldChg>
      <pc:sldChg chg="addSp delSp modSp add">
        <pc:chgData name="Nguyen Huynh Nhat Thuong" userId="4163b262-a2a7-4b1d-822c-4c062f35c463" providerId="ADAL" clId="{E1BD351F-907B-4956-AA90-ADC6E4EECFB9}" dt="2018-04-04T11:52:54.376" v="432" actId="1076"/>
        <pc:sldMkLst>
          <pc:docMk/>
          <pc:sldMk cId="2580367169" sldId="367"/>
        </pc:sldMkLst>
        <pc:spChg chg="del">
          <ac:chgData name="Nguyen Huynh Nhat Thuong" userId="4163b262-a2a7-4b1d-822c-4c062f35c463" providerId="ADAL" clId="{E1BD351F-907B-4956-AA90-ADC6E4EECFB9}" dt="2018-04-04T11:21:21.031" v="293" actId="478"/>
          <ac:spMkLst>
            <pc:docMk/>
            <pc:sldMk cId="2580367169" sldId="367"/>
            <ac:spMk id="2" creationId="{99F62A01-DC0E-43AC-A183-FCAFDE263A8C}"/>
          </ac:spMkLst>
        </pc:spChg>
        <pc:spChg chg="add mod">
          <ac:chgData name="Nguyen Huynh Nhat Thuong" userId="4163b262-a2a7-4b1d-822c-4c062f35c463" providerId="ADAL" clId="{E1BD351F-907B-4956-AA90-ADC6E4EECFB9}" dt="2018-04-04T11:52:51.547" v="431" actId="403"/>
          <ac:spMkLst>
            <pc:docMk/>
            <pc:sldMk cId="2580367169" sldId="367"/>
            <ac:spMk id="3" creationId="{FE987BEE-0579-473E-8E9F-426332237D0B}"/>
          </ac:spMkLst>
        </pc:spChg>
        <pc:picChg chg="add mod">
          <ac:chgData name="Nguyen Huynh Nhat Thuong" userId="4163b262-a2a7-4b1d-822c-4c062f35c463" providerId="ADAL" clId="{E1BD351F-907B-4956-AA90-ADC6E4EECFB9}" dt="2018-04-04T11:52:54.376" v="432" actId="1076"/>
          <ac:picMkLst>
            <pc:docMk/>
            <pc:sldMk cId="2580367169" sldId="367"/>
            <ac:picMk id="4" creationId="{EB393887-FC0D-4576-973F-5252BC21329F}"/>
          </ac:picMkLst>
        </pc:picChg>
      </pc:sldChg>
      <pc:sldChg chg="addSp delSp modSp add">
        <pc:chgData name="Nguyen Huynh Nhat Thuong" userId="4163b262-a2a7-4b1d-822c-4c062f35c463" providerId="ADAL" clId="{E1BD351F-907B-4956-AA90-ADC6E4EECFB9}" dt="2018-04-04T11:55:01.187" v="472" actId="1076"/>
        <pc:sldMkLst>
          <pc:docMk/>
          <pc:sldMk cId="1434342760" sldId="368"/>
        </pc:sldMkLst>
        <pc:spChg chg="del">
          <ac:chgData name="Nguyen Huynh Nhat Thuong" userId="4163b262-a2a7-4b1d-822c-4c062f35c463" providerId="ADAL" clId="{E1BD351F-907B-4956-AA90-ADC6E4EECFB9}" dt="2018-04-04T11:25:09.498" v="306" actId="478"/>
          <ac:spMkLst>
            <pc:docMk/>
            <pc:sldMk cId="1434342760" sldId="368"/>
            <ac:spMk id="2" creationId="{DB573F1D-0E5D-456D-A8E2-17C9926FC672}"/>
          </ac:spMkLst>
        </pc:spChg>
        <pc:spChg chg="add mod">
          <ac:chgData name="Nguyen Huynh Nhat Thuong" userId="4163b262-a2a7-4b1d-822c-4c062f35c463" providerId="ADAL" clId="{E1BD351F-907B-4956-AA90-ADC6E4EECFB9}" dt="2018-04-04T11:53:55.767" v="453" actId="14100"/>
          <ac:spMkLst>
            <pc:docMk/>
            <pc:sldMk cId="1434342760" sldId="368"/>
            <ac:spMk id="5" creationId="{78EE0FA8-8BBA-4029-A4B5-E7160E6FC3F1}"/>
          </ac:spMkLst>
        </pc:spChg>
        <pc:spChg chg="add mod">
          <ac:chgData name="Nguyen Huynh Nhat Thuong" userId="4163b262-a2a7-4b1d-822c-4c062f35c463" providerId="ADAL" clId="{E1BD351F-907B-4956-AA90-ADC6E4EECFB9}" dt="2018-04-04T11:54:47.982" v="469" actId="1076"/>
          <ac:spMkLst>
            <pc:docMk/>
            <pc:sldMk cId="1434342760" sldId="368"/>
            <ac:spMk id="6" creationId="{E1051BE0-FEA6-4FAC-84EE-646C91532ADA}"/>
          </ac:spMkLst>
        </pc:spChg>
        <pc:spChg chg="add mod">
          <ac:chgData name="Nguyen Huynh Nhat Thuong" userId="4163b262-a2a7-4b1d-822c-4c062f35c463" providerId="ADAL" clId="{E1BD351F-907B-4956-AA90-ADC6E4EECFB9}" dt="2018-04-04T11:54:36.281" v="467" actId="1076"/>
          <ac:spMkLst>
            <pc:docMk/>
            <pc:sldMk cId="1434342760" sldId="368"/>
            <ac:spMk id="7" creationId="{B9078EB8-24AF-4D0F-B97A-28C617357C0B}"/>
          </ac:spMkLst>
        </pc:spChg>
        <pc:spChg chg="add mod">
          <ac:chgData name="Nguyen Huynh Nhat Thuong" userId="4163b262-a2a7-4b1d-822c-4c062f35c463" providerId="ADAL" clId="{E1BD351F-907B-4956-AA90-ADC6E4EECFB9}" dt="2018-04-04T11:54:51.047" v="470" actId="1076"/>
          <ac:spMkLst>
            <pc:docMk/>
            <pc:sldMk cId="1434342760" sldId="368"/>
            <ac:spMk id="9" creationId="{1AFF95C5-8CFD-443B-92DF-32217FEA16A5}"/>
          </ac:spMkLst>
        </pc:spChg>
        <pc:spChg chg="add mod">
          <ac:chgData name="Nguyen Huynh Nhat Thuong" userId="4163b262-a2a7-4b1d-822c-4c062f35c463" providerId="ADAL" clId="{E1BD351F-907B-4956-AA90-ADC6E4EECFB9}" dt="2018-04-04T11:55:01.187" v="472" actId="1076"/>
          <ac:spMkLst>
            <pc:docMk/>
            <pc:sldMk cId="1434342760" sldId="368"/>
            <ac:spMk id="11" creationId="{8966DCB5-D20E-4073-BAA3-AC86933481A8}"/>
          </ac:spMkLst>
        </pc:spChg>
        <pc:picChg chg="add mod">
          <ac:chgData name="Nguyen Huynh Nhat Thuong" userId="4163b262-a2a7-4b1d-822c-4c062f35c463" providerId="ADAL" clId="{E1BD351F-907B-4956-AA90-ADC6E4EECFB9}" dt="2018-04-04T11:54:08.593" v="458" actId="1076"/>
          <ac:picMkLst>
            <pc:docMk/>
            <pc:sldMk cId="1434342760" sldId="368"/>
            <ac:picMk id="3" creationId="{66EBC4B8-E722-4199-AEC3-E74F79B6AE36}"/>
          </ac:picMkLst>
        </pc:picChg>
        <pc:picChg chg="add mod">
          <ac:chgData name="Nguyen Huynh Nhat Thuong" userId="4163b262-a2a7-4b1d-822c-4c062f35c463" providerId="ADAL" clId="{E1BD351F-907B-4956-AA90-ADC6E4EECFB9}" dt="2018-04-04T11:54:06.740" v="457" actId="1076"/>
          <ac:picMkLst>
            <pc:docMk/>
            <pc:sldMk cId="1434342760" sldId="368"/>
            <ac:picMk id="4" creationId="{B173A1F4-ED18-4A97-A8C9-170BD1DB5767}"/>
          </ac:picMkLst>
        </pc:picChg>
        <pc:picChg chg="add mod">
          <ac:chgData name="Nguyen Huynh Nhat Thuong" userId="4163b262-a2a7-4b1d-822c-4c062f35c463" providerId="ADAL" clId="{E1BD351F-907B-4956-AA90-ADC6E4EECFB9}" dt="2018-04-04T11:54:24.186" v="462" actId="1076"/>
          <ac:picMkLst>
            <pc:docMk/>
            <pc:sldMk cId="1434342760" sldId="368"/>
            <ac:picMk id="8" creationId="{60438B44-4E3E-4A5D-B0DF-6698A9C4AA75}"/>
          </ac:picMkLst>
        </pc:picChg>
        <pc:picChg chg="add mod">
          <ac:chgData name="Nguyen Huynh Nhat Thuong" userId="4163b262-a2a7-4b1d-822c-4c062f35c463" providerId="ADAL" clId="{E1BD351F-907B-4956-AA90-ADC6E4EECFB9}" dt="2018-04-04T11:54:30" v="465" actId="1076"/>
          <ac:picMkLst>
            <pc:docMk/>
            <pc:sldMk cId="1434342760" sldId="368"/>
            <ac:picMk id="10" creationId="{68FA9717-EB96-4392-B28E-99F3A7B1ED3A}"/>
          </ac:picMkLst>
        </pc:picChg>
      </pc:sldChg>
      <pc:sldChg chg="addSp delSp modSp add">
        <pc:chgData name="Nguyen Huynh Nhat Thuong" userId="4163b262-a2a7-4b1d-822c-4c062f35c463" providerId="ADAL" clId="{E1BD351F-907B-4956-AA90-ADC6E4EECFB9}" dt="2018-04-04T11:57:24.350" v="502" actId="1076"/>
        <pc:sldMkLst>
          <pc:docMk/>
          <pc:sldMk cId="2235913562" sldId="369"/>
        </pc:sldMkLst>
        <pc:spChg chg="del">
          <ac:chgData name="Nguyen Huynh Nhat Thuong" userId="4163b262-a2a7-4b1d-822c-4c062f35c463" providerId="ADAL" clId="{E1BD351F-907B-4956-AA90-ADC6E4EECFB9}" dt="2018-04-04T11:27:20.308" v="332" actId="478"/>
          <ac:spMkLst>
            <pc:docMk/>
            <pc:sldMk cId="2235913562" sldId="369"/>
            <ac:spMk id="2" creationId="{334EBAFE-FA6A-4E29-BADB-D161340747A8}"/>
          </ac:spMkLst>
        </pc:spChg>
        <pc:spChg chg="add mod">
          <ac:chgData name="Nguyen Huynh Nhat Thuong" userId="4163b262-a2a7-4b1d-822c-4c062f35c463" providerId="ADAL" clId="{E1BD351F-907B-4956-AA90-ADC6E4EECFB9}" dt="2018-04-04T11:55:11.186" v="477" actId="1076"/>
          <ac:spMkLst>
            <pc:docMk/>
            <pc:sldMk cId="2235913562" sldId="369"/>
            <ac:spMk id="3" creationId="{23D989E2-84BE-44A3-AD3C-0411ABEEAF8A}"/>
          </ac:spMkLst>
        </pc:spChg>
        <pc:spChg chg="add mod">
          <ac:chgData name="Nguyen Huynh Nhat Thuong" userId="4163b262-a2a7-4b1d-822c-4c062f35c463" providerId="ADAL" clId="{E1BD351F-907B-4956-AA90-ADC6E4EECFB9}" dt="2018-04-04T11:55:19.045" v="481" actId="14100"/>
          <ac:spMkLst>
            <pc:docMk/>
            <pc:sldMk cId="2235913562" sldId="369"/>
            <ac:spMk id="4" creationId="{D195A886-3ADB-445D-BB0E-88A8A882152B}"/>
          </ac:spMkLst>
        </pc:spChg>
        <pc:spChg chg="add mod">
          <ac:chgData name="Nguyen Huynh Nhat Thuong" userId="4163b262-a2a7-4b1d-822c-4c062f35c463" providerId="ADAL" clId="{E1BD351F-907B-4956-AA90-ADC6E4EECFB9}" dt="2018-04-04T11:56:45.048" v="488" actId="1076"/>
          <ac:spMkLst>
            <pc:docMk/>
            <pc:sldMk cId="2235913562" sldId="369"/>
            <ac:spMk id="6" creationId="{C0CF0099-FB43-45AF-B57B-967060366543}"/>
          </ac:spMkLst>
        </pc:spChg>
        <pc:spChg chg="add mod">
          <ac:chgData name="Nguyen Huynh Nhat Thuong" userId="4163b262-a2a7-4b1d-822c-4c062f35c463" providerId="ADAL" clId="{E1BD351F-907B-4956-AA90-ADC6E4EECFB9}" dt="2018-04-04T11:57:21.782" v="501" actId="14100"/>
          <ac:spMkLst>
            <pc:docMk/>
            <pc:sldMk cId="2235913562" sldId="369"/>
            <ac:spMk id="8" creationId="{FCD16292-F074-48F3-A680-A39E7D43AF96}"/>
          </ac:spMkLst>
        </pc:spChg>
        <pc:spChg chg="add mod">
          <ac:chgData name="Nguyen Huynh Nhat Thuong" userId="4163b262-a2a7-4b1d-822c-4c062f35c463" providerId="ADAL" clId="{E1BD351F-907B-4956-AA90-ADC6E4EECFB9}" dt="2018-04-04T11:57:15.593" v="499" actId="1076"/>
          <ac:spMkLst>
            <pc:docMk/>
            <pc:sldMk cId="2235913562" sldId="369"/>
            <ac:spMk id="10" creationId="{35FB206C-06C4-4A6C-A064-7EB305834832}"/>
          </ac:spMkLst>
        </pc:spChg>
        <pc:picChg chg="add mod">
          <ac:chgData name="Nguyen Huynh Nhat Thuong" userId="4163b262-a2a7-4b1d-822c-4c062f35c463" providerId="ADAL" clId="{E1BD351F-907B-4956-AA90-ADC6E4EECFB9}" dt="2018-04-04T11:55:23.671" v="482" actId="1076"/>
          <ac:picMkLst>
            <pc:docMk/>
            <pc:sldMk cId="2235913562" sldId="369"/>
            <ac:picMk id="5" creationId="{C6643B35-E9A0-45D4-8EF6-E26B83B2CD9E}"/>
          </ac:picMkLst>
        </pc:picChg>
        <pc:picChg chg="add mod">
          <ac:chgData name="Nguyen Huynh Nhat Thuong" userId="4163b262-a2a7-4b1d-822c-4c062f35c463" providerId="ADAL" clId="{E1BD351F-907B-4956-AA90-ADC6E4EECFB9}" dt="2018-04-04T11:56:42.954" v="487" actId="1076"/>
          <ac:picMkLst>
            <pc:docMk/>
            <pc:sldMk cId="2235913562" sldId="369"/>
            <ac:picMk id="7" creationId="{40CE8BD1-C938-4F9A-81D6-6A4492122ABF}"/>
          </ac:picMkLst>
        </pc:picChg>
        <pc:picChg chg="add mod">
          <ac:chgData name="Nguyen Huynh Nhat Thuong" userId="4163b262-a2a7-4b1d-822c-4c062f35c463" providerId="ADAL" clId="{E1BD351F-907B-4956-AA90-ADC6E4EECFB9}" dt="2018-04-04T11:57:24.350" v="502" actId="1076"/>
          <ac:picMkLst>
            <pc:docMk/>
            <pc:sldMk cId="2235913562" sldId="369"/>
            <ac:picMk id="9" creationId="{EDC3C74D-146C-4F0C-8289-4FCA8CFF3808}"/>
          </ac:picMkLst>
        </pc:picChg>
        <pc:picChg chg="add mod">
          <ac:chgData name="Nguyen Huynh Nhat Thuong" userId="4163b262-a2a7-4b1d-822c-4c062f35c463" providerId="ADAL" clId="{E1BD351F-907B-4956-AA90-ADC6E4EECFB9}" dt="2018-04-04T11:56:55.249" v="491" actId="1076"/>
          <ac:picMkLst>
            <pc:docMk/>
            <pc:sldMk cId="2235913562" sldId="369"/>
            <ac:picMk id="11" creationId="{6AAAC765-F206-48F8-B963-63AD7CD24648}"/>
          </ac:picMkLst>
        </pc:picChg>
      </pc:sldChg>
      <pc:sldChg chg="addSp delSp modSp add">
        <pc:chgData name="Nguyen Huynh Nhat Thuong" userId="4163b262-a2a7-4b1d-822c-4c062f35c463" providerId="ADAL" clId="{E1BD351F-907B-4956-AA90-ADC6E4EECFB9}" dt="2018-04-04T11:58:24.798" v="521" actId="1076"/>
        <pc:sldMkLst>
          <pc:docMk/>
          <pc:sldMk cId="2770275567" sldId="370"/>
        </pc:sldMkLst>
        <pc:spChg chg="del">
          <ac:chgData name="Nguyen Huynh Nhat Thuong" userId="4163b262-a2a7-4b1d-822c-4c062f35c463" providerId="ADAL" clId="{E1BD351F-907B-4956-AA90-ADC6E4EECFB9}" dt="2018-04-04T11:29:41.516" v="353" actId="478"/>
          <ac:spMkLst>
            <pc:docMk/>
            <pc:sldMk cId="2770275567" sldId="370"/>
            <ac:spMk id="2" creationId="{9F1BE967-C3FF-409D-974C-5CAFAA4FBCFD}"/>
          </ac:spMkLst>
        </pc:spChg>
        <pc:spChg chg="add mod">
          <ac:chgData name="Nguyen Huynh Nhat Thuong" userId="4163b262-a2a7-4b1d-822c-4c062f35c463" providerId="ADAL" clId="{E1BD351F-907B-4956-AA90-ADC6E4EECFB9}" dt="2018-04-04T11:58:20.516" v="520" actId="1076"/>
          <ac:spMkLst>
            <pc:docMk/>
            <pc:sldMk cId="2770275567" sldId="370"/>
            <ac:spMk id="3" creationId="{117BCBA9-F1E6-4B00-851F-D00574FA49DE}"/>
          </ac:spMkLst>
        </pc:spChg>
        <pc:spChg chg="add mod">
          <ac:chgData name="Nguyen Huynh Nhat Thuong" userId="4163b262-a2a7-4b1d-822c-4c062f35c463" providerId="ADAL" clId="{E1BD351F-907B-4956-AA90-ADC6E4EECFB9}" dt="2018-04-04T11:57:56.358" v="514" actId="14100"/>
          <ac:spMkLst>
            <pc:docMk/>
            <pc:sldMk cId="2770275567" sldId="370"/>
            <ac:spMk id="5" creationId="{DBEFC466-DD20-4153-B3DC-0E615EAE0EAB}"/>
          </ac:spMkLst>
        </pc:spChg>
        <pc:spChg chg="add mod">
          <ac:chgData name="Nguyen Huynh Nhat Thuong" userId="4163b262-a2a7-4b1d-822c-4c062f35c463" providerId="ADAL" clId="{E1BD351F-907B-4956-AA90-ADC6E4EECFB9}" dt="2018-04-04T11:57:59.270" v="515" actId="1076"/>
          <ac:spMkLst>
            <pc:docMk/>
            <pc:sldMk cId="2770275567" sldId="370"/>
            <ac:spMk id="7" creationId="{4EEDFC8F-7C38-42B0-907F-64EB4758CFD7}"/>
          </ac:spMkLst>
        </pc:spChg>
        <pc:spChg chg="add mod">
          <ac:chgData name="Nguyen Huynh Nhat Thuong" userId="4163b262-a2a7-4b1d-822c-4c062f35c463" providerId="ADAL" clId="{E1BD351F-907B-4956-AA90-ADC6E4EECFB9}" dt="2018-04-04T11:58:07.530" v="518" actId="1076"/>
          <ac:spMkLst>
            <pc:docMk/>
            <pc:sldMk cId="2770275567" sldId="370"/>
            <ac:spMk id="8" creationId="{0AFD0ACB-BFFC-4F69-9CD4-406955D4E245}"/>
          </ac:spMkLst>
        </pc:spChg>
        <pc:picChg chg="add mod">
          <ac:chgData name="Nguyen Huynh Nhat Thuong" userId="4163b262-a2a7-4b1d-822c-4c062f35c463" providerId="ADAL" clId="{E1BD351F-907B-4956-AA90-ADC6E4EECFB9}" dt="2018-04-04T11:58:24.798" v="521" actId="1076"/>
          <ac:picMkLst>
            <pc:docMk/>
            <pc:sldMk cId="2770275567" sldId="370"/>
            <ac:picMk id="4" creationId="{5D6B61C6-FAED-40D4-A27D-2D7139FC6505}"/>
          </ac:picMkLst>
        </pc:picChg>
        <pc:picChg chg="add mod">
          <ac:chgData name="Nguyen Huynh Nhat Thuong" userId="4163b262-a2a7-4b1d-822c-4c062f35c463" providerId="ADAL" clId="{E1BD351F-907B-4956-AA90-ADC6E4EECFB9}" dt="2018-04-04T11:57:47.922" v="510" actId="1076"/>
          <ac:picMkLst>
            <pc:docMk/>
            <pc:sldMk cId="2770275567" sldId="370"/>
            <ac:picMk id="6" creationId="{B0A97947-1301-4787-8DA4-332EF6EC87D6}"/>
          </ac:picMkLst>
        </pc:picChg>
      </pc:sldChg>
      <pc:sldChg chg="addSp delSp modSp add">
        <pc:chgData name="Nguyen Huynh Nhat Thuong" userId="4163b262-a2a7-4b1d-822c-4c062f35c463" providerId="ADAL" clId="{E1BD351F-907B-4956-AA90-ADC6E4EECFB9}" dt="2018-04-04T12:01:02.865" v="557" actId="1076"/>
        <pc:sldMkLst>
          <pc:docMk/>
          <pc:sldMk cId="2359217595" sldId="371"/>
        </pc:sldMkLst>
        <pc:spChg chg="del">
          <ac:chgData name="Nguyen Huynh Nhat Thuong" userId="4163b262-a2a7-4b1d-822c-4c062f35c463" providerId="ADAL" clId="{E1BD351F-907B-4956-AA90-ADC6E4EECFB9}" dt="2018-04-04T11:32:13.170" v="370" actId="478"/>
          <ac:spMkLst>
            <pc:docMk/>
            <pc:sldMk cId="2359217595" sldId="371"/>
            <ac:spMk id="2" creationId="{36B0916B-E760-4C18-8C17-85D04CB95410}"/>
          </ac:spMkLst>
        </pc:spChg>
        <pc:spChg chg="add mod">
          <ac:chgData name="Nguyen Huynh Nhat Thuong" userId="4163b262-a2a7-4b1d-822c-4c062f35c463" providerId="ADAL" clId="{E1BD351F-907B-4956-AA90-ADC6E4EECFB9}" dt="2018-04-04T11:58:35.375" v="526" actId="1076"/>
          <ac:spMkLst>
            <pc:docMk/>
            <pc:sldMk cId="2359217595" sldId="371"/>
            <ac:spMk id="3" creationId="{56BB3194-E35F-4BA2-AE39-E3042D888C1D}"/>
          </ac:spMkLst>
        </pc:spChg>
        <pc:spChg chg="add mod">
          <ac:chgData name="Nguyen Huynh Nhat Thuong" userId="4163b262-a2a7-4b1d-822c-4c062f35c463" providerId="ADAL" clId="{E1BD351F-907B-4956-AA90-ADC6E4EECFB9}" dt="2018-04-04T11:58:45.286" v="529" actId="1076"/>
          <ac:spMkLst>
            <pc:docMk/>
            <pc:sldMk cId="2359217595" sldId="371"/>
            <ac:spMk id="4" creationId="{82403261-9CAF-4D81-88B9-FDFE820464CB}"/>
          </ac:spMkLst>
        </pc:spChg>
        <pc:spChg chg="add mod">
          <ac:chgData name="Nguyen Huynh Nhat Thuong" userId="4163b262-a2a7-4b1d-822c-4c062f35c463" providerId="ADAL" clId="{E1BD351F-907B-4956-AA90-ADC6E4EECFB9}" dt="2018-04-04T12:00:06.942" v="548" actId="403"/>
          <ac:spMkLst>
            <pc:docMk/>
            <pc:sldMk cId="2359217595" sldId="371"/>
            <ac:spMk id="6" creationId="{37E9F8AC-5015-4956-867D-C5AFC3969CD3}"/>
          </ac:spMkLst>
        </pc:spChg>
        <pc:spChg chg="add mod">
          <ac:chgData name="Nguyen Huynh Nhat Thuong" userId="4163b262-a2a7-4b1d-822c-4c062f35c463" providerId="ADAL" clId="{E1BD351F-907B-4956-AA90-ADC6E4EECFB9}" dt="2018-04-04T11:59:58.258" v="542" actId="1076"/>
          <ac:spMkLst>
            <pc:docMk/>
            <pc:sldMk cId="2359217595" sldId="371"/>
            <ac:spMk id="8" creationId="{6E528C4E-6B05-40FE-B02D-B49E6D989B0C}"/>
          </ac:spMkLst>
        </pc:spChg>
        <pc:picChg chg="add mod">
          <ac:chgData name="Nguyen Huynh Nhat Thuong" userId="4163b262-a2a7-4b1d-822c-4c062f35c463" providerId="ADAL" clId="{E1BD351F-907B-4956-AA90-ADC6E4EECFB9}" dt="2018-04-04T11:58:47.438" v="530" actId="1076"/>
          <ac:picMkLst>
            <pc:docMk/>
            <pc:sldMk cId="2359217595" sldId="371"/>
            <ac:picMk id="5" creationId="{F75F31BB-6852-4933-9D32-0669FA94FD00}"/>
          </ac:picMkLst>
        </pc:picChg>
        <pc:picChg chg="add mod">
          <ac:chgData name="Nguyen Huynh Nhat Thuong" userId="4163b262-a2a7-4b1d-822c-4c062f35c463" providerId="ADAL" clId="{E1BD351F-907B-4956-AA90-ADC6E4EECFB9}" dt="2018-04-04T12:00:14.866" v="552" actId="14100"/>
          <ac:picMkLst>
            <pc:docMk/>
            <pc:sldMk cId="2359217595" sldId="371"/>
            <ac:picMk id="7" creationId="{AE38C5B9-4893-4A33-8AAD-1D8EBDDBAB37}"/>
          </ac:picMkLst>
        </pc:picChg>
        <pc:picChg chg="add mod">
          <ac:chgData name="Nguyen Huynh Nhat Thuong" userId="4163b262-a2a7-4b1d-822c-4c062f35c463" providerId="ADAL" clId="{E1BD351F-907B-4956-AA90-ADC6E4EECFB9}" dt="2018-04-04T12:01:02.865" v="557" actId="1076"/>
          <ac:picMkLst>
            <pc:docMk/>
            <pc:sldMk cId="2359217595" sldId="371"/>
            <ac:picMk id="9" creationId="{18317676-F42E-4F24-B56F-8062B713BA34}"/>
          </ac:picMkLst>
        </pc:picChg>
      </pc:sldChg>
      <pc:sldChg chg="addSp delSp modSp add">
        <pc:chgData name="Nguyen Huynh Nhat Thuong" userId="4163b262-a2a7-4b1d-822c-4c062f35c463" providerId="ADAL" clId="{E1BD351F-907B-4956-AA90-ADC6E4EECFB9}" dt="2018-04-04T12:01:43.363" v="568" actId="1076"/>
        <pc:sldMkLst>
          <pc:docMk/>
          <pc:sldMk cId="3909290588" sldId="372"/>
        </pc:sldMkLst>
        <pc:spChg chg="del">
          <ac:chgData name="Nguyen Huynh Nhat Thuong" userId="4163b262-a2a7-4b1d-822c-4c062f35c463" providerId="ADAL" clId="{E1BD351F-907B-4956-AA90-ADC6E4EECFB9}" dt="2018-04-04T11:35:04.200" v="391" actId="478"/>
          <ac:spMkLst>
            <pc:docMk/>
            <pc:sldMk cId="3909290588" sldId="372"/>
            <ac:spMk id="2" creationId="{8F9E81F6-588F-44FA-9C83-88705972E88C}"/>
          </ac:spMkLst>
        </pc:spChg>
        <pc:spChg chg="add mod">
          <ac:chgData name="Nguyen Huynh Nhat Thuong" userId="4163b262-a2a7-4b1d-822c-4c062f35c463" providerId="ADAL" clId="{E1BD351F-907B-4956-AA90-ADC6E4EECFB9}" dt="2018-04-04T12:01:40.499" v="567" actId="1076"/>
          <ac:spMkLst>
            <pc:docMk/>
            <pc:sldMk cId="3909290588" sldId="372"/>
            <ac:spMk id="3" creationId="{68446213-3DA4-4E5A-8BFE-7905B5A529B3}"/>
          </ac:spMkLst>
        </pc:spChg>
        <pc:spChg chg="add del mod">
          <ac:chgData name="Nguyen Huynh Nhat Thuong" userId="4163b262-a2a7-4b1d-822c-4c062f35c463" providerId="ADAL" clId="{E1BD351F-907B-4956-AA90-ADC6E4EECFB9}" dt="2018-04-04T11:35:49.482" v="396" actId="478"/>
          <ac:spMkLst>
            <pc:docMk/>
            <pc:sldMk cId="3909290588" sldId="372"/>
            <ac:spMk id="4" creationId="{BF05186E-405D-489F-B29F-217B6FD282AE}"/>
          </ac:spMkLst>
        </pc:spChg>
        <pc:spChg chg="add mod">
          <ac:chgData name="Nguyen Huynh Nhat Thuong" userId="4163b262-a2a7-4b1d-822c-4c062f35c463" providerId="ADAL" clId="{E1BD351F-907B-4956-AA90-ADC6E4EECFB9}" dt="2018-04-04T12:01:43.363" v="568" actId="1076"/>
          <ac:spMkLst>
            <pc:docMk/>
            <pc:sldMk cId="3909290588" sldId="372"/>
            <ac:spMk id="5" creationId="{7697A615-4D09-495F-B320-3785AFE3BDB3}"/>
          </ac:spMkLst>
        </pc:spChg>
        <pc:picChg chg="add mod">
          <ac:chgData name="Nguyen Huynh Nhat Thuong" userId="4163b262-a2a7-4b1d-822c-4c062f35c463" providerId="ADAL" clId="{E1BD351F-907B-4956-AA90-ADC6E4EECFB9}" dt="2018-04-04T12:01:38.034" v="566" actId="1076"/>
          <ac:picMkLst>
            <pc:docMk/>
            <pc:sldMk cId="3909290588" sldId="372"/>
            <ac:picMk id="6" creationId="{40CEF409-5F3D-4EFE-940F-4BFDC7045642}"/>
          </ac:picMkLst>
        </pc:picChg>
      </pc:sldChg>
      <pc:sldChg chg="addSp delSp modSp add">
        <pc:chgData name="Nguyen Huynh Nhat Thuong" userId="4163b262-a2a7-4b1d-822c-4c062f35c463" providerId="ADAL" clId="{E1BD351F-907B-4956-AA90-ADC6E4EECFB9}" dt="2018-04-04T11:41:38.921" v="425" actId="14100"/>
        <pc:sldMkLst>
          <pc:docMk/>
          <pc:sldMk cId="2229767135" sldId="373"/>
        </pc:sldMkLst>
        <pc:spChg chg="del">
          <ac:chgData name="Nguyen Huynh Nhat Thuong" userId="4163b262-a2a7-4b1d-822c-4c062f35c463" providerId="ADAL" clId="{E1BD351F-907B-4956-AA90-ADC6E4EECFB9}" dt="2018-04-04T11:37:18.076" v="409" actId="478"/>
          <ac:spMkLst>
            <pc:docMk/>
            <pc:sldMk cId="2229767135" sldId="373"/>
            <ac:spMk id="2" creationId="{F00F9348-A3EE-470A-8F7C-7A4951353B9A}"/>
          </ac:spMkLst>
        </pc:spChg>
        <pc:picChg chg="add mod">
          <ac:chgData name="Nguyen Huynh Nhat Thuong" userId="4163b262-a2a7-4b1d-822c-4c062f35c463" providerId="ADAL" clId="{E1BD351F-907B-4956-AA90-ADC6E4EECFB9}" dt="2018-04-04T11:41:38.921" v="425" actId="14100"/>
          <ac:picMkLst>
            <pc:docMk/>
            <pc:sldMk cId="2229767135" sldId="373"/>
            <ac:picMk id="3" creationId="{93E72934-4D1B-4428-AB46-05550C98EC79}"/>
          </ac:picMkLst>
        </pc:picChg>
      </pc:sldChg>
    </pc:docChg>
  </pc:docChgLst>
  <pc:docChgLst>
    <pc:chgData name="Nguyen Huynh Nhat Thuong - COE" userId="4163b262-a2a7-4b1d-822c-4c062f35c463" providerId="ADAL" clId="{E1BD351F-907B-4956-AA90-ADC6E4EECFB9}"/>
    <pc:docChg chg="modSld">
      <pc:chgData name="Nguyen Huynh Nhat Thuong - COE" userId="4163b262-a2a7-4b1d-822c-4c062f35c463" providerId="ADAL" clId="{E1BD351F-907B-4956-AA90-ADC6E4EECFB9}" dt="2018-04-06T02:36:30.524" v="11" actId="113"/>
      <pc:docMkLst>
        <pc:docMk/>
      </pc:docMkLst>
      <pc:sldChg chg="modSp">
        <pc:chgData name="Nguyen Huynh Nhat Thuong - COE" userId="4163b262-a2a7-4b1d-822c-4c062f35c463" providerId="ADAL" clId="{E1BD351F-907B-4956-AA90-ADC6E4EECFB9}" dt="2018-04-06T02:36:30.524" v="11" actId="113"/>
        <pc:sldMkLst>
          <pc:docMk/>
          <pc:sldMk cId="2765511825" sldId="361"/>
        </pc:sldMkLst>
        <pc:spChg chg="mod">
          <ac:chgData name="Nguyen Huynh Nhat Thuong - COE" userId="4163b262-a2a7-4b1d-822c-4c062f35c463" providerId="ADAL" clId="{E1BD351F-907B-4956-AA90-ADC6E4EECFB9}" dt="2018-04-06T02:36:30.524" v="11" actId="113"/>
          <ac:spMkLst>
            <pc:docMk/>
            <pc:sldMk cId="2765511825" sldId="361"/>
            <ac:spMk id="2" creationId="{00000000-0000-0000-0000-000000000000}"/>
          </ac:spMkLst>
        </pc:spChg>
      </pc:sldChg>
      <pc:sldChg chg="modSp">
        <pc:chgData name="Nguyen Huynh Nhat Thuong - COE" userId="4163b262-a2a7-4b1d-822c-4c062f35c463" providerId="ADAL" clId="{E1BD351F-907B-4956-AA90-ADC6E4EECFB9}" dt="2018-04-06T02:32:21.925" v="1" actId="1076"/>
        <pc:sldMkLst>
          <pc:docMk/>
          <pc:sldMk cId="2235913562" sldId="369"/>
        </pc:sldMkLst>
        <pc:spChg chg="mod">
          <ac:chgData name="Nguyen Huynh Nhat Thuong - COE" userId="4163b262-a2a7-4b1d-822c-4c062f35c463" providerId="ADAL" clId="{E1BD351F-907B-4956-AA90-ADC6E4EECFB9}" dt="2018-04-06T02:32:21.925" v="1" actId="1076"/>
          <ac:spMkLst>
            <pc:docMk/>
            <pc:sldMk cId="2235913562" sldId="369"/>
            <ac:spMk id="3" creationId="{23D989E2-84BE-44A3-AD3C-0411ABEEAF8A}"/>
          </ac:spMkLst>
        </pc:spChg>
      </pc:sldChg>
      <pc:sldChg chg="modSp">
        <pc:chgData name="Nguyen Huynh Nhat Thuong - COE" userId="4163b262-a2a7-4b1d-822c-4c062f35c463" providerId="ADAL" clId="{E1BD351F-907B-4956-AA90-ADC6E4EECFB9}" dt="2018-04-06T02:35:37.799" v="2" actId="1076"/>
        <pc:sldMkLst>
          <pc:docMk/>
          <pc:sldMk cId="2359217595" sldId="371"/>
        </pc:sldMkLst>
        <pc:spChg chg="mod">
          <ac:chgData name="Nguyen Huynh Nhat Thuong - COE" userId="4163b262-a2a7-4b1d-822c-4c062f35c463" providerId="ADAL" clId="{E1BD351F-907B-4956-AA90-ADC6E4EECFB9}" dt="2018-04-06T02:35:37.799" v="2" actId="1076"/>
          <ac:spMkLst>
            <pc:docMk/>
            <pc:sldMk cId="2359217595" sldId="371"/>
            <ac:spMk id="8" creationId="{6E528C4E-6B05-40FE-B02D-B49E6D989B0C}"/>
          </ac:spMkLst>
        </pc:spChg>
      </pc:sldChg>
      <pc:sldChg chg="modSp">
        <pc:chgData name="Nguyen Huynh Nhat Thuong - COE" userId="4163b262-a2a7-4b1d-822c-4c062f35c463" providerId="ADAL" clId="{E1BD351F-907B-4956-AA90-ADC6E4EECFB9}" dt="2018-04-06T02:35:51.193" v="5" actId="1076"/>
        <pc:sldMkLst>
          <pc:docMk/>
          <pc:sldMk cId="3909290588" sldId="372"/>
        </pc:sldMkLst>
        <pc:spChg chg="mod">
          <ac:chgData name="Nguyen Huynh Nhat Thuong - COE" userId="4163b262-a2a7-4b1d-822c-4c062f35c463" providerId="ADAL" clId="{E1BD351F-907B-4956-AA90-ADC6E4EECFB9}" dt="2018-04-06T02:35:46.262" v="3" actId="1076"/>
          <ac:spMkLst>
            <pc:docMk/>
            <pc:sldMk cId="3909290588" sldId="372"/>
            <ac:spMk id="3" creationId="{68446213-3DA4-4E5A-8BFE-7905B5A529B3}"/>
          </ac:spMkLst>
        </pc:spChg>
        <pc:spChg chg="mod">
          <ac:chgData name="Nguyen Huynh Nhat Thuong - COE" userId="4163b262-a2a7-4b1d-822c-4c062f35c463" providerId="ADAL" clId="{E1BD351F-907B-4956-AA90-ADC6E4EECFB9}" dt="2018-04-06T02:35:51.193" v="5" actId="1076"/>
          <ac:spMkLst>
            <pc:docMk/>
            <pc:sldMk cId="3909290588" sldId="372"/>
            <ac:spMk id="5" creationId="{7697A615-4D09-495F-B320-3785AFE3BD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0416614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spcBef>
                <a:spcPts val="0"/>
              </a:spcBef>
              <a:buNone/>
            </a:pPr>
            <a:endParaRPr lang="en-US" baseline="0" dirty="0"/>
          </a:p>
          <a:p>
            <a:pPr marL="228600" lvl="0" indent="-228600">
              <a:spcBef>
                <a:spcPts val="0"/>
              </a:spcBef>
              <a:buAutoNum type="arabicPeriod"/>
            </a:pPr>
            <a:endParaRPr lang="en-US" baseline="0" dirty="0"/>
          </a:p>
          <a:p>
            <a:pPr marL="228600" lvl="0" indent="-228600">
              <a:spcBef>
                <a:spcPts val="0"/>
              </a:spcBef>
              <a:buAutoNum type="arabicPeriod"/>
            </a:pPr>
            <a:endParaRPr lang="en-US" baseline="0" dirty="0"/>
          </a:p>
          <a:p>
            <a:pPr marL="0" lvl="0" indent="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187091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168727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378469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http://docs.blynk.cc/</a:t>
            </a:r>
            <a:endParaRPr lang="en-US" dirty="0"/>
          </a:p>
        </p:txBody>
      </p:sp>
    </p:spTree>
    <p:extLst>
      <p:ext uri="{BB962C8B-B14F-4D97-AF65-F5344CB8AC3E}">
        <p14:creationId xmlns:p14="http://schemas.microsoft.com/office/powerpoint/2010/main" val="256715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428430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123772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three major components in the platform:</a:t>
            </a:r>
            <a:endParaRPr lang="en-US" b="1" dirty="0">
              <a:solidFill>
                <a:srgbClr val="333333"/>
              </a:solidFill>
              <a:latin typeface="Helvetica Neue"/>
            </a:endParaRPr>
          </a:p>
          <a:p>
            <a:r>
              <a:rPr lang="en-US" b="1" dirty="0" err="1">
                <a:solidFill>
                  <a:srgbClr val="333333"/>
                </a:solidFill>
                <a:latin typeface="Helvetica Neue"/>
              </a:rPr>
              <a:t>Blynk</a:t>
            </a:r>
            <a:r>
              <a:rPr lang="en-US" b="1" dirty="0">
                <a:solidFill>
                  <a:srgbClr val="333333"/>
                </a:solidFill>
                <a:latin typeface="Helvetica Neue"/>
              </a:rPr>
              <a:t> App</a:t>
            </a:r>
            <a:r>
              <a:rPr lang="en-US" dirty="0">
                <a:solidFill>
                  <a:srgbClr val="333333"/>
                </a:solidFill>
                <a:latin typeface="Helvetica Neue"/>
              </a:rPr>
              <a:t> - allows to you create amazing interfaces for your projects using various widgets we provide.</a:t>
            </a:r>
          </a:p>
          <a:p>
            <a:r>
              <a:rPr lang="en-US" b="1" dirty="0" err="1">
                <a:solidFill>
                  <a:srgbClr val="333333"/>
                </a:solidFill>
                <a:latin typeface="Helvetica Neue"/>
              </a:rPr>
              <a:t>Blynk</a:t>
            </a:r>
            <a:r>
              <a:rPr lang="en-US" b="1" dirty="0">
                <a:solidFill>
                  <a:srgbClr val="333333"/>
                </a:solidFill>
                <a:latin typeface="Helvetica Neue"/>
              </a:rPr>
              <a:t> Server</a:t>
            </a:r>
            <a:r>
              <a:rPr lang="en-US" dirty="0">
                <a:solidFill>
                  <a:srgbClr val="333333"/>
                </a:solidFill>
                <a:latin typeface="Helvetica Neue"/>
              </a:rPr>
              <a:t> - responsible for all the communications between the smartphone and hardware. You can use our </a:t>
            </a:r>
            <a:r>
              <a:rPr lang="en-US" dirty="0" err="1">
                <a:solidFill>
                  <a:srgbClr val="333333"/>
                </a:solidFill>
                <a:latin typeface="Helvetica Neue"/>
              </a:rPr>
              <a:t>Blynk</a:t>
            </a:r>
            <a:r>
              <a:rPr lang="en-US" dirty="0">
                <a:solidFill>
                  <a:srgbClr val="333333"/>
                </a:solidFill>
                <a:latin typeface="Helvetica Neue"/>
              </a:rPr>
              <a:t> Cloud or run your private </a:t>
            </a:r>
            <a:r>
              <a:rPr lang="en-US" dirty="0" err="1">
                <a:solidFill>
                  <a:srgbClr val="333333"/>
                </a:solidFill>
                <a:latin typeface="Helvetica Neue"/>
              </a:rPr>
              <a:t>Blynk</a:t>
            </a:r>
            <a:r>
              <a:rPr lang="en-US" dirty="0">
                <a:solidFill>
                  <a:srgbClr val="333333"/>
                </a:solidFill>
                <a:latin typeface="Helvetica Neue"/>
              </a:rPr>
              <a:t> server locally. It’s open-source, could easily handle thousands of devices and can even be launched on a Raspberry Pi.</a:t>
            </a:r>
          </a:p>
          <a:p>
            <a:r>
              <a:rPr lang="en-US" b="1" dirty="0" err="1">
                <a:solidFill>
                  <a:srgbClr val="333333"/>
                </a:solidFill>
                <a:latin typeface="Helvetica Neue"/>
              </a:rPr>
              <a:t>Blynk</a:t>
            </a:r>
            <a:r>
              <a:rPr lang="en-US" b="1" dirty="0">
                <a:solidFill>
                  <a:srgbClr val="333333"/>
                </a:solidFill>
                <a:latin typeface="Helvetica Neue"/>
              </a:rPr>
              <a:t> Libraries</a:t>
            </a:r>
            <a:r>
              <a:rPr lang="en-US" dirty="0">
                <a:solidFill>
                  <a:srgbClr val="333333"/>
                </a:solidFill>
                <a:latin typeface="Helvetica Neue"/>
              </a:rPr>
              <a:t> - for all the popular hardware platforms - enable communication with the server and process all the incoming and outcoming commands.</a:t>
            </a:r>
          </a:p>
        </p:txBody>
      </p:sp>
    </p:spTree>
    <p:extLst>
      <p:ext uri="{BB962C8B-B14F-4D97-AF65-F5344CB8AC3E}">
        <p14:creationId xmlns:p14="http://schemas.microsoft.com/office/powerpoint/2010/main" val="87236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178327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377013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527473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650845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200090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4734EAE-ABEF-48A8-99A3-CBDCC7447C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14734EAE-ABEF-48A8-99A3-CBDCC7447C7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34EAE-ABEF-48A8-99A3-CBDCC7447C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34EAE-ABEF-48A8-99A3-CBDCC7447C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34EAE-ABEF-48A8-99A3-CBDCC7447C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34EAE-ABEF-48A8-99A3-CBDCC7447C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34EAE-ABEF-48A8-99A3-CBDCC7447C79}"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4734EAE-ABEF-48A8-99A3-CBDCC7447C79}" type="slidenum">
              <a:rPr lang="en-US" smtClean="0"/>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4734EAE-ABEF-48A8-99A3-CBDCC7447C79}" type="slidenum">
              <a:rPr lang="en-US" smtClean="0"/>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ocs.blynk.cc/#blynk-server"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 name="TextBox 2"/>
          <p:cNvSpPr txBox="1"/>
          <p:nvPr/>
        </p:nvSpPr>
        <p:spPr>
          <a:xfrm>
            <a:off x="1961203" y="2377220"/>
            <a:ext cx="6172200" cy="646331"/>
          </a:xfrm>
          <a:prstGeom prst="rect">
            <a:avLst/>
          </a:prstGeom>
          <a:noFill/>
        </p:spPr>
        <p:txBody>
          <a:bodyPr wrap="square" rtlCol="0">
            <a:spAutoFit/>
          </a:bodyPr>
          <a:lstStyle/>
          <a:p>
            <a:r>
              <a:rPr lang="en-US" sz="3600" b="1" dirty="0">
                <a:solidFill>
                  <a:schemeClr val="tx1"/>
                </a:solidFill>
                <a:latin typeface="Patrick Hand SC" charset="0"/>
              </a:rPr>
              <a:t>NODEMCU and BLYNK APP</a:t>
            </a:r>
          </a:p>
        </p:txBody>
      </p:sp>
      <p:sp>
        <p:nvSpPr>
          <p:cNvPr id="2" name="TextBox 1"/>
          <p:cNvSpPr txBox="1"/>
          <p:nvPr/>
        </p:nvSpPr>
        <p:spPr>
          <a:xfrm>
            <a:off x="914400" y="1840099"/>
            <a:ext cx="2209800" cy="523220"/>
          </a:xfrm>
          <a:prstGeom prst="rect">
            <a:avLst/>
          </a:prstGeom>
          <a:noFill/>
        </p:spPr>
        <p:txBody>
          <a:bodyPr wrap="square" rtlCol="0">
            <a:spAutoFit/>
          </a:bodyPr>
          <a:lstStyle/>
          <a:p>
            <a:r>
              <a:rPr lang="en-US" sz="2800" b="1">
                <a:latin typeface="Sniglet" charset="0"/>
              </a:rPr>
              <a:t>LECTURE </a:t>
            </a:r>
            <a:r>
              <a:rPr lang="en-US" sz="2800" b="1">
                <a:latin typeface="Sniglet" charset="0"/>
              </a:rPr>
              <a:t>8</a:t>
            </a:r>
            <a:r>
              <a:rPr lang="en-US" sz="2800" b="1" smtClean="0">
                <a:latin typeface="Sniglet" charset="0"/>
              </a:rPr>
              <a:t>:</a:t>
            </a:r>
            <a:endParaRPr lang="en-US" sz="2800" b="1" dirty="0">
              <a:latin typeface="Sniglet" charset="0"/>
            </a:endParaRPr>
          </a:p>
        </p:txBody>
      </p:sp>
      <p:grpSp>
        <p:nvGrpSpPr>
          <p:cNvPr id="6" name="Group 5"/>
          <p:cNvGrpSpPr/>
          <p:nvPr/>
        </p:nvGrpSpPr>
        <p:grpSpPr>
          <a:xfrm>
            <a:off x="7772400" y="0"/>
            <a:ext cx="1295400" cy="417514"/>
            <a:chOff x="7772400" y="0"/>
            <a:chExt cx="1295400" cy="4175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8" name="TextBox 7"/>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9" name="Straight Connector 8"/>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hape 39"/>
          <p:cNvSpPr txBox="1">
            <a:spLocks/>
          </p:cNvSpPr>
          <p:nvPr/>
        </p:nvSpPr>
        <p:spPr>
          <a:xfrm>
            <a:off x="375354" y="208757"/>
            <a:ext cx="8232988" cy="1371600"/>
          </a:xfrm>
          <a:prstGeom prst="rect">
            <a:avLst/>
          </a:prstGeom>
        </p:spPr>
        <p:txBody>
          <a:bodyPr vert="horz" lIns="91425" tIns="91425" rIns="91425" bIns="91425" rtlCol="0" anchor="ctr" anchorCtr="0">
            <a:noAutofit/>
          </a:bodyPr>
          <a:lstStyle>
            <a:lvl1pPr lvl="0" algn="l" defTabSz="914400" rtl="0" eaLnBrk="1" latinLnBrk="0" hangingPunct="1">
              <a:spcBef>
                <a:spcPts val="0"/>
              </a:spcBef>
              <a:buSzPct val="100000"/>
              <a:buNone/>
              <a:defRPr sz="6000" b="0" kern="1200" cap="all" spc="-60" baseline="0">
                <a:solidFill>
                  <a:schemeClr val="tx2"/>
                </a:solidFill>
                <a:latin typeface="+mj-lt"/>
                <a:ea typeface="+mj-ea"/>
                <a:cs typeface="+mj-cs"/>
              </a:defRPr>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pPr algn="ctr"/>
            <a:r>
              <a:rPr lang="en" sz="4800" dirty="0"/>
              <a:t/>
            </a:r>
            <a:br>
              <a:rPr lang="en" sz="4800" dirty="0"/>
            </a:br>
            <a:r>
              <a:rPr lang="en-US" sz="4800" dirty="0">
                <a:solidFill>
                  <a:srgbClr val="FF0000"/>
                </a:solidFill>
              </a:rPr>
              <a:t>INTERNET OF THINGS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xmlns="" id="{66EBC4B8-E722-4199-AEC3-E74F79B6AE36}"/>
              </a:ext>
            </a:extLst>
          </p:cNvPr>
          <p:cNvPicPr>
            <a:picLocks noChangeAspect="1"/>
          </p:cNvPicPr>
          <p:nvPr/>
        </p:nvPicPr>
        <p:blipFill>
          <a:blip r:embed="rId2"/>
          <a:stretch>
            <a:fillRect/>
          </a:stretch>
        </p:blipFill>
        <p:spPr>
          <a:xfrm>
            <a:off x="1498600" y="1779567"/>
            <a:ext cx="990600" cy="952500"/>
          </a:xfrm>
          <a:prstGeom prst="rect">
            <a:avLst/>
          </a:prstGeom>
        </p:spPr>
      </p:pic>
      <p:pic>
        <p:nvPicPr>
          <p:cNvPr id="4" name="Hình ảnh 3">
            <a:extLst>
              <a:ext uri="{FF2B5EF4-FFF2-40B4-BE49-F238E27FC236}">
                <a16:creationId xmlns:a16="http://schemas.microsoft.com/office/drawing/2014/main" xmlns="" id="{B173A1F4-ED18-4A97-A8C9-170BD1DB5767}"/>
              </a:ext>
            </a:extLst>
          </p:cNvPr>
          <p:cNvPicPr>
            <a:picLocks noChangeAspect="1"/>
          </p:cNvPicPr>
          <p:nvPr/>
        </p:nvPicPr>
        <p:blipFill>
          <a:blip r:embed="rId3"/>
          <a:stretch>
            <a:fillRect/>
          </a:stretch>
        </p:blipFill>
        <p:spPr>
          <a:xfrm>
            <a:off x="1574800" y="3904077"/>
            <a:ext cx="914400" cy="1019175"/>
          </a:xfrm>
          <a:prstGeom prst="rect">
            <a:avLst/>
          </a:prstGeom>
        </p:spPr>
      </p:pic>
      <p:sp>
        <p:nvSpPr>
          <p:cNvPr id="5" name="Hình chữ nhật 4">
            <a:extLst>
              <a:ext uri="{FF2B5EF4-FFF2-40B4-BE49-F238E27FC236}">
                <a16:creationId xmlns:a16="http://schemas.microsoft.com/office/drawing/2014/main" xmlns="" id="{78EE0FA8-8BBA-4029-A4B5-E7160E6FC3F1}"/>
              </a:ext>
            </a:extLst>
          </p:cNvPr>
          <p:cNvSpPr/>
          <p:nvPr/>
        </p:nvSpPr>
        <p:spPr>
          <a:xfrm>
            <a:off x="203200" y="584757"/>
            <a:ext cx="4368800" cy="1477328"/>
          </a:xfrm>
          <a:prstGeom prst="rect">
            <a:avLst/>
          </a:prstGeom>
        </p:spPr>
        <p:txBody>
          <a:bodyPr wrap="square">
            <a:spAutoFit/>
          </a:bodyPr>
          <a:lstStyle/>
          <a:p>
            <a:pPr fontAlgn="base"/>
            <a:r>
              <a:rPr lang="en-US" sz="1800" b="1">
                <a:solidFill>
                  <a:srgbClr val="1E1F23"/>
                </a:solidFill>
                <a:latin typeface="oxygen"/>
              </a:rPr>
              <a:t>Button</a:t>
            </a:r>
          </a:p>
          <a:p>
            <a:pPr fontAlgn="base"/>
            <a:r>
              <a:rPr lang="en-US" sz="1800">
                <a:solidFill>
                  <a:srgbClr val="505050"/>
                </a:solidFill>
                <a:latin typeface="oxygen"/>
              </a:rPr>
              <a:t>Works in push or switch modes. Allows to send 0/1 (LOW/HIGH) values. Button sends 1 (HIGH) on press and sends 0 (LOW) on release.</a:t>
            </a:r>
          </a:p>
        </p:txBody>
      </p:sp>
      <p:sp>
        <p:nvSpPr>
          <p:cNvPr id="6" name="Hình chữ nhật 5">
            <a:extLst>
              <a:ext uri="{FF2B5EF4-FFF2-40B4-BE49-F238E27FC236}">
                <a16:creationId xmlns:a16="http://schemas.microsoft.com/office/drawing/2014/main" xmlns="" id="{E1051BE0-FEA6-4FAC-84EE-646C91532ADA}"/>
              </a:ext>
            </a:extLst>
          </p:cNvPr>
          <p:cNvSpPr/>
          <p:nvPr/>
        </p:nvSpPr>
        <p:spPr>
          <a:xfrm>
            <a:off x="215900" y="3003547"/>
            <a:ext cx="4572000" cy="923330"/>
          </a:xfrm>
          <a:prstGeom prst="rect">
            <a:avLst/>
          </a:prstGeom>
        </p:spPr>
        <p:txBody>
          <a:bodyPr>
            <a:spAutoFit/>
          </a:bodyPr>
          <a:lstStyle/>
          <a:p>
            <a:pPr fontAlgn="base"/>
            <a:r>
              <a:rPr lang="en-US" sz="1800" b="1">
                <a:solidFill>
                  <a:srgbClr val="1E1F23"/>
                </a:solidFill>
                <a:latin typeface="oxygen"/>
              </a:rPr>
              <a:t>Slider</a:t>
            </a:r>
          </a:p>
          <a:p>
            <a:pPr fontAlgn="base"/>
            <a:r>
              <a:rPr lang="en-US" sz="1800">
                <a:solidFill>
                  <a:srgbClr val="505050"/>
                </a:solidFill>
                <a:latin typeface="oxygen"/>
              </a:rPr>
              <a:t>Similar to potentiometer. Allows to send values between MIN and MAX.</a:t>
            </a:r>
          </a:p>
        </p:txBody>
      </p:sp>
      <p:sp>
        <p:nvSpPr>
          <p:cNvPr id="7" name="Hình chữ nhật 6">
            <a:extLst>
              <a:ext uri="{FF2B5EF4-FFF2-40B4-BE49-F238E27FC236}">
                <a16:creationId xmlns:a16="http://schemas.microsoft.com/office/drawing/2014/main" xmlns="" id="{B9078EB8-24AF-4D0F-B97A-28C617357C0B}"/>
              </a:ext>
            </a:extLst>
          </p:cNvPr>
          <p:cNvSpPr/>
          <p:nvPr/>
        </p:nvSpPr>
        <p:spPr>
          <a:xfrm>
            <a:off x="4787900" y="584757"/>
            <a:ext cx="4000500" cy="1477328"/>
          </a:xfrm>
          <a:prstGeom prst="rect">
            <a:avLst/>
          </a:prstGeom>
        </p:spPr>
        <p:txBody>
          <a:bodyPr wrap="square">
            <a:spAutoFit/>
          </a:bodyPr>
          <a:lstStyle/>
          <a:p>
            <a:pPr fontAlgn="base"/>
            <a:r>
              <a:rPr lang="en-US" sz="1800" b="1">
                <a:solidFill>
                  <a:srgbClr val="1E1F23"/>
                </a:solidFill>
                <a:latin typeface="oxygen"/>
              </a:rPr>
              <a:t>Timer</a:t>
            </a:r>
          </a:p>
          <a:p>
            <a:pPr fontAlgn="base"/>
            <a:r>
              <a:rPr lang="en-US" sz="1800">
                <a:solidFill>
                  <a:srgbClr val="505050"/>
                </a:solidFill>
                <a:latin typeface="oxygen"/>
              </a:rPr>
              <a:t>Timer triggers actions at a specific time. Even if smartphone is offline. Start time sends 1 (HIGH). Stop time sends 0 (LOW).</a:t>
            </a:r>
          </a:p>
        </p:txBody>
      </p:sp>
      <p:pic>
        <p:nvPicPr>
          <p:cNvPr id="8" name="Hình ảnh 7">
            <a:extLst>
              <a:ext uri="{FF2B5EF4-FFF2-40B4-BE49-F238E27FC236}">
                <a16:creationId xmlns:a16="http://schemas.microsoft.com/office/drawing/2014/main" xmlns="" id="{60438B44-4E3E-4A5D-B0DF-6698A9C4AA75}"/>
              </a:ext>
            </a:extLst>
          </p:cNvPr>
          <p:cNvPicPr>
            <a:picLocks noChangeAspect="1"/>
          </p:cNvPicPr>
          <p:nvPr/>
        </p:nvPicPr>
        <p:blipFill>
          <a:blip r:embed="rId4"/>
          <a:stretch>
            <a:fillRect/>
          </a:stretch>
        </p:blipFill>
        <p:spPr>
          <a:xfrm>
            <a:off x="6016625" y="1728640"/>
            <a:ext cx="942975" cy="971550"/>
          </a:xfrm>
          <a:prstGeom prst="rect">
            <a:avLst/>
          </a:prstGeom>
        </p:spPr>
      </p:pic>
      <p:sp>
        <p:nvSpPr>
          <p:cNvPr id="9" name="Hình chữ nhật 8">
            <a:extLst>
              <a:ext uri="{FF2B5EF4-FFF2-40B4-BE49-F238E27FC236}">
                <a16:creationId xmlns:a16="http://schemas.microsoft.com/office/drawing/2014/main" xmlns="" id="{1AFF95C5-8CFD-443B-92DF-32217FEA16A5}"/>
              </a:ext>
            </a:extLst>
          </p:cNvPr>
          <p:cNvSpPr/>
          <p:nvPr/>
        </p:nvSpPr>
        <p:spPr>
          <a:xfrm>
            <a:off x="4787900" y="3003547"/>
            <a:ext cx="4572000" cy="646331"/>
          </a:xfrm>
          <a:prstGeom prst="rect">
            <a:avLst/>
          </a:prstGeom>
        </p:spPr>
        <p:txBody>
          <a:bodyPr>
            <a:spAutoFit/>
          </a:bodyPr>
          <a:lstStyle/>
          <a:p>
            <a:pPr fontAlgn="base"/>
            <a:r>
              <a:rPr lang="en-US" sz="1800" b="1">
                <a:solidFill>
                  <a:srgbClr val="1E1F23"/>
                </a:solidFill>
                <a:latin typeface="oxygen"/>
              </a:rPr>
              <a:t>Joystick</a:t>
            </a:r>
          </a:p>
          <a:p>
            <a:pPr fontAlgn="base"/>
            <a:r>
              <a:rPr lang="en-US" sz="1800">
                <a:solidFill>
                  <a:srgbClr val="505050"/>
                </a:solidFill>
                <a:latin typeface="oxygen"/>
              </a:rPr>
              <a:t>Control servo movements in 4 directions</a:t>
            </a:r>
          </a:p>
        </p:txBody>
      </p:sp>
      <p:pic>
        <p:nvPicPr>
          <p:cNvPr id="10" name="Hình ảnh 9">
            <a:extLst>
              <a:ext uri="{FF2B5EF4-FFF2-40B4-BE49-F238E27FC236}">
                <a16:creationId xmlns:a16="http://schemas.microsoft.com/office/drawing/2014/main" xmlns="" id="{68FA9717-EB96-4392-B28E-99F3A7B1ED3A}"/>
              </a:ext>
            </a:extLst>
          </p:cNvPr>
          <p:cNvPicPr>
            <a:picLocks noChangeAspect="1"/>
          </p:cNvPicPr>
          <p:nvPr/>
        </p:nvPicPr>
        <p:blipFill>
          <a:blip r:embed="rId5"/>
          <a:stretch>
            <a:fillRect/>
          </a:stretch>
        </p:blipFill>
        <p:spPr>
          <a:xfrm>
            <a:off x="5905500" y="3887441"/>
            <a:ext cx="971550" cy="1019175"/>
          </a:xfrm>
          <a:prstGeom prst="rect">
            <a:avLst/>
          </a:prstGeom>
        </p:spPr>
      </p:pic>
      <p:sp>
        <p:nvSpPr>
          <p:cNvPr id="11" name="Hình chữ nhật 10">
            <a:extLst>
              <a:ext uri="{FF2B5EF4-FFF2-40B4-BE49-F238E27FC236}">
                <a16:creationId xmlns:a16="http://schemas.microsoft.com/office/drawing/2014/main" xmlns="" id="{8966DCB5-D20E-4073-BAA3-AC86933481A8}"/>
              </a:ext>
            </a:extLst>
          </p:cNvPr>
          <p:cNvSpPr/>
          <p:nvPr/>
        </p:nvSpPr>
        <p:spPr>
          <a:xfrm>
            <a:off x="0" y="61537"/>
            <a:ext cx="1834156" cy="523220"/>
          </a:xfrm>
          <a:prstGeom prst="rect">
            <a:avLst/>
          </a:prstGeom>
        </p:spPr>
        <p:txBody>
          <a:bodyPr wrap="none">
            <a:spAutoFit/>
          </a:bodyPr>
          <a:lstStyle/>
          <a:p>
            <a:pPr fontAlgn="base"/>
            <a:r>
              <a:rPr lang="vi-VN" sz="2800" b="1">
                <a:solidFill>
                  <a:srgbClr val="1E1F23"/>
                </a:solidFill>
                <a:latin typeface="oxygen"/>
              </a:rPr>
              <a:t>Controllers</a:t>
            </a:r>
          </a:p>
        </p:txBody>
      </p:sp>
    </p:spTree>
    <p:extLst>
      <p:ext uri="{BB962C8B-B14F-4D97-AF65-F5344CB8AC3E}">
        <p14:creationId xmlns:p14="http://schemas.microsoft.com/office/powerpoint/2010/main" val="143434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xmlns="" id="{23D989E2-84BE-44A3-AD3C-0411ABEEAF8A}"/>
              </a:ext>
            </a:extLst>
          </p:cNvPr>
          <p:cNvSpPr/>
          <p:nvPr/>
        </p:nvSpPr>
        <p:spPr>
          <a:xfrm>
            <a:off x="0" y="0"/>
            <a:ext cx="1412566" cy="523220"/>
          </a:xfrm>
          <a:prstGeom prst="rect">
            <a:avLst/>
          </a:prstGeom>
        </p:spPr>
        <p:txBody>
          <a:bodyPr wrap="none">
            <a:spAutoFit/>
          </a:bodyPr>
          <a:lstStyle/>
          <a:p>
            <a:pPr fontAlgn="base"/>
            <a:r>
              <a:rPr lang="vi-VN" sz="2800" b="1">
                <a:solidFill>
                  <a:srgbClr val="1E1F23"/>
                </a:solidFill>
                <a:latin typeface="oxygen"/>
              </a:rPr>
              <a:t>Displays</a:t>
            </a:r>
          </a:p>
        </p:txBody>
      </p:sp>
      <p:sp>
        <p:nvSpPr>
          <p:cNvPr id="4" name="Hình chữ nhật 3">
            <a:extLst>
              <a:ext uri="{FF2B5EF4-FFF2-40B4-BE49-F238E27FC236}">
                <a16:creationId xmlns:a16="http://schemas.microsoft.com/office/drawing/2014/main" xmlns="" id="{D195A886-3ADB-445D-BB0E-88A8A882152B}"/>
              </a:ext>
            </a:extLst>
          </p:cNvPr>
          <p:cNvSpPr/>
          <p:nvPr/>
        </p:nvSpPr>
        <p:spPr>
          <a:xfrm>
            <a:off x="73160" y="524619"/>
            <a:ext cx="4270240" cy="923330"/>
          </a:xfrm>
          <a:prstGeom prst="rect">
            <a:avLst/>
          </a:prstGeom>
        </p:spPr>
        <p:txBody>
          <a:bodyPr wrap="square">
            <a:spAutoFit/>
          </a:bodyPr>
          <a:lstStyle/>
          <a:p>
            <a:pPr fontAlgn="base"/>
            <a:r>
              <a:rPr lang="en-US" sz="1800" b="1">
                <a:solidFill>
                  <a:srgbClr val="1E1F23"/>
                </a:solidFill>
                <a:latin typeface="oxygen"/>
              </a:rPr>
              <a:t>Value Display</a:t>
            </a:r>
          </a:p>
          <a:p>
            <a:pPr fontAlgn="base"/>
            <a:r>
              <a:rPr lang="en-US" sz="1800">
                <a:solidFill>
                  <a:srgbClr val="505050"/>
                </a:solidFill>
                <a:latin typeface="oxygen"/>
              </a:rPr>
              <a:t>Displays incoming data from your sensors or Virtual Pins.</a:t>
            </a:r>
          </a:p>
        </p:txBody>
      </p:sp>
      <p:pic>
        <p:nvPicPr>
          <p:cNvPr id="5" name="Hình ảnh 4">
            <a:extLst>
              <a:ext uri="{FF2B5EF4-FFF2-40B4-BE49-F238E27FC236}">
                <a16:creationId xmlns:a16="http://schemas.microsoft.com/office/drawing/2014/main" xmlns="" id="{C6643B35-E9A0-45D4-8EF6-E26B83B2CD9E}"/>
              </a:ext>
            </a:extLst>
          </p:cNvPr>
          <p:cNvPicPr>
            <a:picLocks noChangeAspect="1"/>
          </p:cNvPicPr>
          <p:nvPr/>
        </p:nvPicPr>
        <p:blipFill>
          <a:blip r:embed="rId2"/>
          <a:stretch>
            <a:fillRect/>
          </a:stretch>
        </p:blipFill>
        <p:spPr>
          <a:xfrm>
            <a:off x="1447800" y="1368073"/>
            <a:ext cx="904875" cy="990600"/>
          </a:xfrm>
          <a:prstGeom prst="rect">
            <a:avLst/>
          </a:prstGeom>
        </p:spPr>
      </p:pic>
      <p:sp>
        <p:nvSpPr>
          <p:cNvPr id="6" name="Hình chữ nhật 5">
            <a:extLst>
              <a:ext uri="{FF2B5EF4-FFF2-40B4-BE49-F238E27FC236}">
                <a16:creationId xmlns:a16="http://schemas.microsoft.com/office/drawing/2014/main" xmlns="" id="{C0CF0099-FB43-45AF-B57B-967060366543}"/>
              </a:ext>
            </a:extLst>
          </p:cNvPr>
          <p:cNvSpPr/>
          <p:nvPr/>
        </p:nvSpPr>
        <p:spPr>
          <a:xfrm>
            <a:off x="73160" y="2463463"/>
            <a:ext cx="4572000" cy="1477328"/>
          </a:xfrm>
          <a:prstGeom prst="rect">
            <a:avLst/>
          </a:prstGeom>
        </p:spPr>
        <p:txBody>
          <a:bodyPr>
            <a:spAutoFit/>
          </a:bodyPr>
          <a:lstStyle/>
          <a:p>
            <a:pPr fontAlgn="base"/>
            <a:r>
              <a:rPr lang="en-US" sz="1800" b="1">
                <a:solidFill>
                  <a:srgbClr val="1E1F23"/>
                </a:solidFill>
                <a:latin typeface="oxygen"/>
              </a:rPr>
              <a:t>LED</a:t>
            </a:r>
          </a:p>
          <a:p>
            <a:pPr fontAlgn="base"/>
            <a:r>
              <a:rPr lang="en-US" sz="1800">
                <a:solidFill>
                  <a:srgbClr val="505050"/>
                </a:solidFill>
                <a:latin typeface="oxygen"/>
              </a:rPr>
              <a:t>A simple LED for indication. You need to send 0 in order to turn LED off. And 255 in order to turn LED on. Or just use Blynk API as described below :</a:t>
            </a:r>
          </a:p>
        </p:txBody>
      </p:sp>
      <p:pic>
        <p:nvPicPr>
          <p:cNvPr id="7" name="Hình ảnh 6">
            <a:extLst>
              <a:ext uri="{FF2B5EF4-FFF2-40B4-BE49-F238E27FC236}">
                <a16:creationId xmlns:a16="http://schemas.microsoft.com/office/drawing/2014/main" xmlns="" id="{40CE8BD1-C938-4F9A-81D6-6A4492122ABF}"/>
              </a:ext>
            </a:extLst>
          </p:cNvPr>
          <p:cNvPicPr>
            <a:picLocks noChangeAspect="1"/>
          </p:cNvPicPr>
          <p:nvPr/>
        </p:nvPicPr>
        <p:blipFill>
          <a:blip r:embed="rId3"/>
          <a:stretch>
            <a:fillRect/>
          </a:stretch>
        </p:blipFill>
        <p:spPr>
          <a:xfrm>
            <a:off x="1600200" y="3867150"/>
            <a:ext cx="942975" cy="962025"/>
          </a:xfrm>
          <a:prstGeom prst="rect">
            <a:avLst/>
          </a:prstGeom>
        </p:spPr>
      </p:pic>
      <p:sp>
        <p:nvSpPr>
          <p:cNvPr id="8" name="Hình chữ nhật 7">
            <a:extLst>
              <a:ext uri="{FF2B5EF4-FFF2-40B4-BE49-F238E27FC236}">
                <a16:creationId xmlns:a16="http://schemas.microsoft.com/office/drawing/2014/main" xmlns="" id="{FCD16292-F074-48F3-A680-A39E7D43AF96}"/>
              </a:ext>
            </a:extLst>
          </p:cNvPr>
          <p:cNvSpPr/>
          <p:nvPr/>
        </p:nvSpPr>
        <p:spPr>
          <a:xfrm>
            <a:off x="4848227" y="528538"/>
            <a:ext cx="3990973" cy="923330"/>
          </a:xfrm>
          <a:prstGeom prst="rect">
            <a:avLst/>
          </a:prstGeom>
        </p:spPr>
        <p:txBody>
          <a:bodyPr wrap="square">
            <a:spAutoFit/>
          </a:bodyPr>
          <a:lstStyle/>
          <a:p>
            <a:pPr fontAlgn="base"/>
            <a:r>
              <a:rPr lang="en-US" sz="1800" b="1">
                <a:solidFill>
                  <a:srgbClr val="1E1F23"/>
                </a:solidFill>
                <a:latin typeface="oxygen"/>
              </a:rPr>
              <a:t>Gauge</a:t>
            </a:r>
          </a:p>
          <a:p>
            <a:pPr fontAlgn="base"/>
            <a:r>
              <a:rPr lang="en-US" sz="1800">
                <a:solidFill>
                  <a:srgbClr val="505050"/>
                </a:solidFill>
                <a:latin typeface="oxygen"/>
              </a:rPr>
              <a:t>A great visual way to display incoming numeric values.</a:t>
            </a:r>
          </a:p>
        </p:txBody>
      </p:sp>
      <p:pic>
        <p:nvPicPr>
          <p:cNvPr id="9" name="Hình ảnh 8">
            <a:extLst>
              <a:ext uri="{FF2B5EF4-FFF2-40B4-BE49-F238E27FC236}">
                <a16:creationId xmlns:a16="http://schemas.microsoft.com/office/drawing/2014/main" xmlns="" id="{EDC3C74D-146C-4F0C-8289-4FCA8CFF3808}"/>
              </a:ext>
            </a:extLst>
          </p:cNvPr>
          <p:cNvPicPr>
            <a:picLocks noChangeAspect="1"/>
          </p:cNvPicPr>
          <p:nvPr/>
        </p:nvPicPr>
        <p:blipFill>
          <a:blip r:embed="rId4"/>
          <a:stretch>
            <a:fillRect/>
          </a:stretch>
        </p:blipFill>
        <p:spPr>
          <a:xfrm>
            <a:off x="5991225" y="1368073"/>
            <a:ext cx="923925" cy="971550"/>
          </a:xfrm>
          <a:prstGeom prst="rect">
            <a:avLst/>
          </a:prstGeom>
        </p:spPr>
      </p:pic>
      <p:sp>
        <p:nvSpPr>
          <p:cNvPr id="10" name="Hình chữ nhật 9">
            <a:extLst>
              <a:ext uri="{FF2B5EF4-FFF2-40B4-BE49-F238E27FC236}">
                <a16:creationId xmlns:a16="http://schemas.microsoft.com/office/drawing/2014/main" xmlns="" id="{35FB206C-06C4-4A6C-A064-7EB305834832}"/>
              </a:ext>
            </a:extLst>
          </p:cNvPr>
          <p:cNvSpPr/>
          <p:nvPr/>
        </p:nvSpPr>
        <p:spPr>
          <a:xfrm>
            <a:off x="4848227" y="2627434"/>
            <a:ext cx="3886200" cy="923330"/>
          </a:xfrm>
          <a:prstGeom prst="rect">
            <a:avLst/>
          </a:prstGeom>
        </p:spPr>
        <p:txBody>
          <a:bodyPr wrap="square">
            <a:spAutoFit/>
          </a:bodyPr>
          <a:lstStyle/>
          <a:p>
            <a:pPr fontAlgn="base"/>
            <a:r>
              <a:rPr lang="en-US" sz="1800" b="1">
                <a:solidFill>
                  <a:srgbClr val="1E1F23"/>
                </a:solidFill>
                <a:latin typeface="oxygen"/>
              </a:rPr>
              <a:t>LCD</a:t>
            </a:r>
          </a:p>
          <a:p>
            <a:pPr fontAlgn="base"/>
            <a:r>
              <a:rPr lang="en-US" sz="1800">
                <a:solidFill>
                  <a:srgbClr val="505050"/>
                </a:solidFill>
                <a:latin typeface="oxygen"/>
              </a:rPr>
              <a:t>This is a regular 16x2 LCD display made in our secret facility in China</a:t>
            </a:r>
          </a:p>
        </p:txBody>
      </p:sp>
      <p:pic>
        <p:nvPicPr>
          <p:cNvPr id="11" name="Hình ảnh 10">
            <a:extLst>
              <a:ext uri="{FF2B5EF4-FFF2-40B4-BE49-F238E27FC236}">
                <a16:creationId xmlns:a16="http://schemas.microsoft.com/office/drawing/2014/main" xmlns="" id="{6AAAC765-F206-48F8-B963-63AD7CD24648}"/>
              </a:ext>
            </a:extLst>
          </p:cNvPr>
          <p:cNvPicPr>
            <a:picLocks noChangeAspect="1"/>
          </p:cNvPicPr>
          <p:nvPr/>
        </p:nvPicPr>
        <p:blipFill>
          <a:blip r:embed="rId5"/>
          <a:stretch>
            <a:fillRect/>
          </a:stretch>
        </p:blipFill>
        <p:spPr>
          <a:xfrm>
            <a:off x="5943600" y="3838575"/>
            <a:ext cx="971550" cy="990600"/>
          </a:xfrm>
          <a:prstGeom prst="rect">
            <a:avLst/>
          </a:prstGeom>
        </p:spPr>
      </p:pic>
    </p:spTree>
    <p:extLst>
      <p:ext uri="{BB962C8B-B14F-4D97-AF65-F5344CB8AC3E}">
        <p14:creationId xmlns:p14="http://schemas.microsoft.com/office/powerpoint/2010/main" val="223591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xmlns="" id="{117BCBA9-F1E6-4B00-851F-D00574FA49DE}"/>
              </a:ext>
            </a:extLst>
          </p:cNvPr>
          <p:cNvSpPr/>
          <p:nvPr/>
        </p:nvSpPr>
        <p:spPr>
          <a:xfrm>
            <a:off x="280987" y="185412"/>
            <a:ext cx="4114800" cy="1754326"/>
          </a:xfrm>
          <a:prstGeom prst="rect">
            <a:avLst/>
          </a:prstGeom>
        </p:spPr>
        <p:txBody>
          <a:bodyPr wrap="square">
            <a:spAutoFit/>
          </a:bodyPr>
          <a:lstStyle/>
          <a:p>
            <a:pPr fontAlgn="base"/>
            <a:r>
              <a:rPr lang="en-US" sz="1800" b="1">
                <a:solidFill>
                  <a:srgbClr val="1E1F23"/>
                </a:solidFill>
                <a:latin typeface="oxygen"/>
              </a:rPr>
              <a:t>SuperChart</a:t>
            </a:r>
          </a:p>
          <a:p>
            <a:pPr fontAlgn="base"/>
            <a:r>
              <a:rPr lang="en-US" sz="1800">
                <a:solidFill>
                  <a:srgbClr val="505050"/>
                </a:solidFill>
                <a:latin typeface="oxygen"/>
              </a:rPr>
              <a:t>SuperChart is used to visualise live and historical data. You can use it for sensor data, for binary event logging and more.</a:t>
            </a:r>
          </a:p>
          <a:p>
            <a:r>
              <a:rPr lang="en-US" sz="1800"/>
              <a:t/>
            </a:r>
            <a:br>
              <a:rPr lang="en-US" sz="1800"/>
            </a:br>
            <a:endParaRPr lang="vi-VN" sz="1800"/>
          </a:p>
        </p:txBody>
      </p:sp>
      <p:pic>
        <p:nvPicPr>
          <p:cNvPr id="4" name="Hình ảnh 3">
            <a:extLst>
              <a:ext uri="{FF2B5EF4-FFF2-40B4-BE49-F238E27FC236}">
                <a16:creationId xmlns:a16="http://schemas.microsoft.com/office/drawing/2014/main" xmlns="" id="{5D6B61C6-FAED-40D4-A27D-2D7139FC6505}"/>
              </a:ext>
            </a:extLst>
          </p:cNvPr>
          <p:cNvPicPr>
            <a:picLocks noChangeAspect="1"/>
          </p:cNvPicPr>
          <p:nvPr/>
        </p:nvPicPr>
        <p:blipFill>
          <a:blip r:embed="rId2"/>
          <a:stretch>
            <a:fillRect/>
          </a:stretch>
        </p:blipFill>
        <p:spPr>
          <a:xfrm>
            <a:off x="457200" y="1532125"/>
            <a:ext cx="3629025" cy="3343275"/>
          </a:xfrm>
          <a:prstGeom prst="rect">
            <a:avLst/>
          </a:prstGeom>
        </p:spPr>
      </p:pic>
      <p:sp>
        <p:nvSpPr>
          <p:cNvPr id="5" name="Hình chữ nhật 4">
            <a:extLst>
              <a:ext uri="{FF2B5EF4-FFF2-40B4-BE49-F238E27FC236}">
                <a16:creationId xmlns:a16="http://schemas.microsoft.com/office/drawing/2014/main" xmlns="" id="{DBEFC466-DD20-4153-B3DC-0E615EAE0EAB}"/>
              </a:ext>
            </a:extLst>
          </p:cNvPr>
          <p:cNvSpPr/>
          <p:nvPr/>
        </p:nvSpPr>
        <p:spPr>
          <a:xfrm>
            <a:off x="4533900" y="170916"/>
            <a:ext cx="4329113" cy="923330"/>
          </a:xfrm>
          <a:prstGeom prst="rect">
            <a:avLst/>
          </a:prstGeom>
        </p:spPr>
        <p:txBody>
          <a:bodyPr wrap="square">
            <a:spAutoFit/>
          </a:bodyPr>
          <a:lstStyle/>
          <a:p>
            <a:pPr fontAlgn="base"/>
            <a:r>
              <a:rPr lang="en-US" sz="1800" b="1">
                <a:solidFill>
                  <a:srgbClr val="1E1F23"/>
                </a:solidFill>
                <a:latin typeface="oxygen"/>
              </a:rPr>
              <a:t>Terminal</a:t>
            </a:r>
          </a:p>
          <a:p>
            <a:pPr fontAlgn="base"/>
            <a:r>
              <a:rPr lang="en-US" sz="1800">
                <a:solidFill>
                  <a:srgbClr val="505050"/>
                </a:solidFill>
                <a:latin typeface="oxygen"/>
              </a:rPr>
              <a:t>Displays data from your hardware. Allows to send any string to your hardware.</a:t>
            </a:r>
          </a:p>
        </p:txBody>
      </p:sp>
      <p:pic>
        <p:nvPicPr>
          <p:cNvPr id="6" name="Hình ảnh 5">
            <a:extLst>
              <a:ext uri="{FF2B5EF4-FFF2-40B4-BE49-F238E27FC236}">
                <a16:creationId xmlns:a16="http://schemas.microsoft.com/office/drawing/2014/main" xmlns="" id="{B0A97947-1301-4787-8DA4-332EF6EC87D6}"/>
              </a:ext>
            </a:extLst>
          </p:cNvPr>
          <p:cNvPicPr>
            <a:picLocks noChangeAspect="1"/>
          </p:cNvPicPr>
          <p:nvPr/>
        </p:nvPicPr>
        <p:blipFill>
          <a:blip r:embed="rId3"/>
          <a:stretch>
            <a:fillRect/>
          </a:stretch>
        </p:blipFill>
        <p:spPr>
          <a:xfrm>
            <a:off x="6324599" y="1185844"/>
            <a:ext cx="942975" cy="971550"/>
          </a:xfrm>
          <a:prstGeom prst="rect">
            <a:avLst/>
          </a:prstGeom>
        </p:spPr>
      </p:pic>
      <p:sp>
        <p:nvSpPr>
          <p:cNvPr id="7" name="Hình chữ nhật 6">
            <a:extLst>
              <a:ext uri="{FF2B5EF4-FFF2-40B4-BE49-F238E27FC236}">
                <a16:creationId xmlns:a16="http://schemas.microsoft.com/office/drawing/2014/main" xmlns="" id="{4EEDFC8F-7C38-42B0-907F-64EB4758CFD7}"/>
              </a:ext>
            </a:extLst>
          </p:cNvPr>
          <p:cNvSpPr/>
          <p:nvPr/>
        </p:nvSpPr>
        <p:spPr>
          <a:xfrm>
            <a:off x="4572000" y="2130388"/>
            <a:ext cx="4572000" cy="1477328"/>
          </a:xfrm>
          <a:prstGeom prst="rect">
            <a:avLst/>
          </a:prstGeom>
        </p:spPr>
        <p:txBody>
          <a:bodyPr>
            <a:spAutoFit/>
          </a:bodyPr>
          <a:lstStyle/>
          <a:p>
            <a:pPr fontAlgn="base"/>
            <a:r>
              <a:rPr lang="en-US" sz="1800" b="1">
                <a:solidFill>
                  <a:srgbClr val="1E1F23"/>
                </a:solidFill>
                <a:latin typeface="oxygen"/>
              </a:rPr>
              <a:t>Video Streaming</a:t>
            </a:r>
          </a:p>
          <a:p>
            <a:pPr fontAlgn="base"/>
            <a:r>
              <a:rPr lang="en-US" sz="1800">
                <a:solidFill>
                  <a:srgbClr val="505050"/>
                </a:solidFill>
                <a:latin typeface="oxygen"/>
              </a:rPr>
              <a:t>Simple widget that allows you to display any live stream. Widget supports RTSP (RP, SDP), HTTP/S progressive streaming, HTTP/S live streaming. </a:t>
            </a:r>
          </a:p>
        </p:txBody>
      </p:sp>
      <p:sp>
        <p:nvSpPr>
          <p:cNvPr id="8" name="Hình chữ nhật 7">
            <a:extLst>
              <a:ext uri="{FF2B5EF4-FFF2-40B4-BE49-F238E27FC236}">
                <a16:creationId xmlns:a16="http://schemas.microsoft.com/office/drawing/2014/main" xmlns="" id="{0AFD0ACB-BFFC-4F69-9CD4-406955D4E245}"/>
              </a:ext>
            </a:extLst>
          </p:cNvPr>
          <p:cNvSpPr/>
          <p:nvPr/>
        </p:nvSpPr>
        <p:spPr>
          <a:xfrm>
            <a:off x="4572000" y="3848695"/>
            <a:ext cx="4572000" cy="923330"/>
          </a:xfrm>
          <a:prstGeom prst="rect">
            <a:avLst/>
          </a:prstGeom>
        </p:spPr>
        <p:txBody>
          <a:bodyPr>
            <a:spAutoFit/>
          </a:bodyPr>
          <a:lstStyle/>
          <a:p>
            <a:pPr fontAlgn="base"/>
            <a:r>
              <a:rPr lang="en-US" sz="1800" b="1">
                <a:solidFill>
                  <a:srgbClr val="1E1F23"/>
                </a:solidFill>
                <a:latin typeface="oxygen"/>
              </a:rPr>
              <a:t>Level Display</a:t>
            </a:r>
          </a:p>
          <a:p>
            <a:pPr fontAlgn="base"/>
            <a:r>
              <a:rPr lang="en-US" sz="1800">
                <a:solidFill>
                  <a:srgbClr val="505050"/>
                </a:solidFill>
                <a:latin typeface="oxygen"/>
              </a:rPr>
              <a:t>Displays incoming data from your sensors or Virtual Pins. </a:t>
            </a:r>
          </a:p>
        </p:txBody>
      </p:sp>
    </p:spTree>
    <p:extLst>
      <p:ext uri="{BB962C8B-B14F-4D97-AF65-F5344CB8AC3E}">
        <p14:creationId xmlns:p14="http://schemas.microsoft.com/office/powerpoint/2010/main" val="277027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xmlns="" id="{56BB3194-E35F-4BA2-AE39-E3042D888C1D}"/>
              </a:ext>
            </a:extLst>
          </p:cNvPr>
          <p:cNvSpPr/>
          <p:nvPr/>
        </p:nvSpPr>
        <p:spPr>
          <a:xfrm>
            <a:off x="154531" y="59422"/>
            <a:ext cx="1824538" cy="461665"/>
          </a:xfrm>
          <a:prstGeom prst="rect">
            <a:avLst/>
          </a:prstGeom>
        </p:spPr>
        <p:txBody>
          <a:bodyPr wrap="none">
            <a:spAutoFit/>
          </a:bodyPr>
          <a:lstStyle/>
          <a:p>
            <a:pPr fontAlgn="base"/>
            <a:r>
              <a:rPr lang="vi-VN" sz="2400" b="1">
                <a:solidFill>
                  <a:srgbClr val="1E1F23"/>
                </a:solidFill>
                <a:latin typeface="oxygen"/>
              </a:rPr>
              <a:t>Notifications</a:t>
            </a:r>
          </a:p>
        </p:txBody>
      </p:sp>
      <p:sp>
        <p:nvSpPr>
          <p:cNvPr id="4" name="Hình chữ nhật 3">
            <a:extLst>
              <a:ext uri="{FF2B5EF4-FFF2-40B4-BE49-F238E27FC236}">
                <a16:creationId xmlns:a16="http://schemas.microsoft.com/office/drawing/2014/main" xmlns="" id="{82403261-9CAF-4D81-88B9-FDFE820464CB}"/>
              </a:ext>
            </a:extLst>
          </p:cNvPr>
          <p:cNvSpPr/>
          <p:nvPr/>
        </p:nvSpPr>
        <p:spPr>
          <a:xfrm>
            <a:off x="228600" y="554325"/>
            <a:ext cx="4572000" cy="1200329"/>
          </a:xfrm>
          <a:prstGeom prst="rect">
            <a:avLst/>
          </a:prstGeom>
        </p:spPr>
        <p:txBody>
          <a:bodyPr>
            <a:spAutoFit/>
          </a:bodyPr>
          <a:lstStyle/>
          <a:p>
            <a:pPr fontAlgn="base"/>
            <a:r>
              <a:rPr lang="en-US" sz="1800" b="1">
                <a:solidFill>
                  <a:srgbClr val="1E1F23"/>
                </a:solidFill>
                <a:latin typeface="oxygen"/>
              </a:rPr>
              <a:t>Twitter</a:t>
            </a:r>
          </a:p>
          <a:p>
            <a:pPr fontAlgn="base"/>
            <a:r>
              <a:rPr lang="en-US" sz="1800">
                <a:solidFill>
                  <a:srgbClr val="505050"/>
                </a:solidFill>
                <a:latin typeface="oxygen"/>
              </a:rPr>
              <a:t>Twitter widget connects your Twitter account to Blynk and allows you to send Tweets from your hardware.</a:t>
            </a:r>
          </a:p>
        </p:txBody>
      </p:sp>
      <p:pic>
        <p:nvPicPr>
          <p:cNvPr id="5" name="Hình ảnh 4">
            <a:extLst>
              <a:ext uri="{FF2B5EF4-FFF2-40B4-BE49-F238E27FC236}">
                <a16:creationId xmlns:a16="http://schemas.microsoft.com/office/drawing/2014/main" xmlns="" id="{F75F31BB-6852-4933-9D32-0669FA94FD00}"/>
              </a:ext>
            </a:extLst>
          </p:cNvPr>
          <p:cNvPicPr>
            <a:picLocks noChangeAspect="1"/>
          </p:cNvPicPr>
          <p:nvPr/>
        </p:nvPicPr>
        <p:blipFill>
          <a:blip r:embed="rId2"/>
          <a:stretch>
            <a:fillRect/>
          </a:stretch>
        </p:blipFill>
        <p:spPr>
          <a:xfrm>
            <a:off x="1913981" y="1495425"/>
            <a:ext cx="1038225" cy="1076325"/>
          </a:xfrm>
          <a:prstGeom prst="rect">
            <a:avLst/>
          </a:prstGeom>
        </p:spPr>
      </p:pic>
      <p:sp>
        <p:nvSpPr>
          <p:cNvPr id="6" name="Hình chữ nhật 5">
            <a:extLst>
              <a:ext uri="{FF2B5EF4-FFF2-40B4-BE49-F238E27FC236}">
                <a16:creationId xmlns:a16="http://schemas.microsoft.com/office/drawing/2014/main" xmlns="" id="{37E9F8AC-5015-4956-867D-C5AFC3969CD3}"/>
              </a:ext>
            </a:extLst>
          </p:cNvPr>
          <p:cNvSpPr/>
          <p:nvPr/>
        </p:nvSpPr>
        <p:spPr>
          <a:xfrm>
            <a:off x="228600" y="2724150"/>
            <a:ext cx="4572000" cy="923330"/>
          </a:xfrm>
          <a:prstGeom prst="rect">
            <a:avLst/>
          </a:prstGeom>
        </p:spPr>
        <p:txBody>
          <a:bodyPr>
            <a:spAutoFit/>
          </a:bodyPr>
          <a:lstStyle/>
          <a:p>
            <a:pPr fontAlgn="base"/>
            <a:r>
              <a:rPr lang="en-US" sz="1800" b="1">
                <a:solidFill>
                  <a:srgbClr val="1E1F23"/>
                </a:solidFill>
                <a:latin typeface="oxygen"/>
              </a:rPr>
              <a:t>Email</a:t>
            </a:r>
          </a:p>
          <a:p>
            <a:pPr fontAlgn="base"/>
            <a:r>
              <a:rPr lang="en-US" sz="1800">
                <a:solidFill>
                  <a:srgbClr val="505050"/>
                </a:solidFill>
                <a:latin typeface="oxygen"/>
              </a:rPr>
              <a:t>Email widget allows you to send email from your hardware to any address.</a:t>
            </a:r>
          </a:p>
        </p:txBody>
      </p:sp>
      <p:pic>
        <p:nvPicPr>
          <p:cNvPr id="7" name="Hình ảnh 6">
            <a:extLst>
              <a:ext uri="{FF2B5EF4-FFF2-40B4-BE49-F238E27FC236}">
                <a16:creationId xmlns:a16="http://schemas.microsoft.com/office/drawing/2014/main" xmlns="" id="{AE38C5B9-4893-4A33-8AAD-1D8EBDDBAB37}"/>
              </a:ext>
            </a:extLst>
          </p:cNvPr>
          <p:cNvPicPr>
            <a:picLocks noChangeAspect="1"/>
          </p:cNvPicPr>
          <p:nvPr/>
        </p:nvPicPr>
        <p:blipFill>
          <a:blip r:embed="rId3"/>
          <a:stretch>
            <a:fillRect/>
          </a:stretch>
        </p:blipFill>
        <p:spPr>
          <a:xfrm>
            <a:off x="1913981" y="3791597"/>
            <a:ext cx="1038225" cy="1069063"/>
          </a:xfrm>
          <a:prstGeom prst="rect">
            <a:avLst/>
          </a:prstGeom>
        </p:spPr>
      </p:pic>
      <p:sp>
        <p:nvSpPr>
          <p:cNvPr id="8" name="Hình chữ nhật 7">
            <a:extLst>
              <a:ext uri="{FF2B5EF4-FFF2-40B4-BE49-F238E27FC236}">
                <a16:creationId xmlns:a16="http://schemas.microsoft.com/office/drawing/2014/main" xmlns="" id="{6E528C4E-6B05-40FE-B02D-B49E6D989B0C}"/>
              </a:ext>
            </a:extLst>
          </p:cNvPr>
          <p:cNvSpPr/>
          <p:nvPr/>
        </p:nvSpPr>
        <p:spPr>
          <a:xfrm>
            <a:off x="5257800" y="59422"/>
            <a:ext cx="3581400" cy="1661993"/>
          </a:xfrm>
          <a:prstGeom prst="rect">
            <a:avLst/>
          </a:prstGeom>
        </p:spPr>
        <p:txBody>
          <a:bodyPr wrap="square">
            <a:spAutoFit/>
          </a:bodyPr>
          <a:lstStyle/>
          <a:p>
            <a:pPr fontAlgn="base"/>
            <a:r>
              <a:rPr lang="vi-VN" sz="2400" b="1">
                <a:solidFill>
                  <a:srgbClr val="1E1F23"/>
                </a:solidFill>
                <a:latin typeface="oxygen"/>
              </a:rPr>
              <a:t>Push Notifications</a:t>
            </a:r>
          </a:p>
          <a:p>
            <a:pPr fontAlgn="base"/>
            <a:endParaRPr lang="vi-VN" sz="2400" b="1">
              <a:solidFill>
                <a:srgbClr val="1E1F23"/>
              </a:solidFill>
              <a:latin typeface="oxygen"/>
            </a:endParaRPr>
          </a:p>
          <a:p>
            <a:pPr fontAlgn="base"/>
            <a:r>
              <a:rPr lang="en-US" sz="1800">
                <a:latin typeface="oxygen"/>
              </a:rPr>
              <a:t>Push Notification widget allows you to send push notification from your hardware to your device.</a:t>
            </a:r>
            <a:endParaRPr lang="vi-VN" sz="1800" b="1">
              <a:solidFill>
                <a:srgbClr val="1E1F23"/>
              </a:solidFill>
              <a:latin typeface="oxygen"/>
            </a:endParaRPr>
          </a:p>
        </p:txBody>
      </p:sp>
      <p:pic>
        <p:nvPicPr>
          <p:cNvPr id="9" name="Hình ảnh 8">
            <a:extLst>
              <a:ext uri="{FF2B5EF4-FFF2-40B4-BE49-F238E27FC236}">
                <a16:creationId xmlns:a16="http://schemas.microsoft.com/office/drawing/2014/main" xmlns="" id="{18317676-F42E-4F24-B56F-8062B713BA34}"/>
              </a:ext>
            </a:extLst>
          </p:cNvPr>
          <p:cNvPicPr>
            <a:picLocks noChangeAspect="1"/>
          </p:cNvPicPr>
          <p:nvPr/>
        </p:nvPicPr>
        <p:blipFill>
          <a:blip r:embed="rId4"/>
          <a:stretch>
            <a:fillRect/>
          </a:stretch>
        </p:blipFill>
        <p:spPr>
          <a:xfrm>
            <a:off x="5638800" y="2063039"/>
            <a:ext cx="2500269" cy="2571031"/>
          </a:xfrm>
          <a:prstGeom prst="rect">
            <a:avLst/>
          </a:prstGeom>
        </p:spPr>
      </p:pic>
    </p:spTree>
    <p:extLst>
      <p:ext uri="{BB962C8B-B14F-4D97-AF65-F5344CB8AC3E}">
        <p14:creationId xmlns:p14="http://schemas.microsoft.com/office/powerpoint/2010/main" val="235921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xmlns="" id="{68446213-3DA4-4E5A-8BFE-7905B5A529B3}"/>
              </a:ext>
            </a:extLst>
          </p:cNvPr>
          <p:cNvSpPr/>
          <p:nvPr/>
        </p:nvSpPr>
        <p:spPr>
          <a:xfrm>
            <a:off x="126409" y="133350"/>
            <a:ext cx="4572000" cy="1477328"/>
          </a:xfrm>
          <a:prstGeom prst="rect">
            <a:avLst/>
          </a:prstGeom>
        </p:spPr>
        <p:txBody>
          <a:bodyPr>
            <a:spAutoFit/>
          </a:bodyPr>
          <a:lstStyle/>
          <a:p>
            <a:pPr fontAlgn="base"/>
            <a:r>
              <a:rPr lang="en-US" sz="1800" b="1">
                <a:solidFill>
                  <a:srgbClr val="1E1F23"/>
                </a:solidFill>
                <a:latin typeface="oxygen"/>
              </a:rPr>
              <a:t>RTC</a:t>
            </a:r>
          </a:p>
          <a:p>
            <a:pPr fontAlgn="base"/>
            <a:r>
              <a:rPr lang="en-US" sz="1800">
                <a:solidFill>
                  <a:srgbClr val="505050"/>
                </a:solidFill>
                <a:latin typeface="oxygen"/>
              </a:rPr>
              <a:t>Real-time clock allows you to get time from server. You can preselect any timezone on UI to get time on hardware in required locale. No pin required for RTC widget.</a:t>
            </a:r>
          </a:p>
        </p:txBody>
      </p:sp>
      <p:sp>
        <p:nvSpPr>
          <p:cNvPr id="5" name="Hình chữ nhật 4">
            <a:extLst>
              <a:ext uri="{FF2B5EF4-FFF2-40B4-BE49-F238E27FC236}">
                <a16:creationId xmlns:a16="http://schemas.microsoft.com/office/drawing/2014/main" xmlns="" id="{7697A615-4D09-495F-B320-3785AFE3BDB3}"/>
              </a:ext>
            </a:extLst>
          </p:cNvPr>
          <p:cNvSpPr/>
          <p:nvPr/>
        </p:nvSpPr>
        <p:spPr>
          <a:xfrm>
            <a:off x="4707936" y="133350"/>
            <a:ext cx="4436064" cy="923330"/>
          </a:xfrm>
          <a:prstGeom prst="rect">
            <a:avLst/>
          </a:prstGeom>
        </p:spPr>
        <p:txBody>
          <a:bodyPr wrap="square">
            <a:spAutoFit/>
          </a:bodyPr>
          <a:lstStyle/>
          <a:p>
            <a:pPr fontAlgn="base"/>
            <a:r>
              <a:rPr lang="en-US" sz="1800" b="1">
                <a:solidFill>
                  <a:srgbClr val="1E1F23"/>
                </a:solidFill>
                <a:latin typeface="oxygen"/>
              </a:rPr>
              <a:t>Music Player</a:t>
            </a:r>
          </a:p>
          <a:p>
            <a:pPr fontAlgn="base"/>
            <a:r>
              <a:rPr lang="en-US" sz="1800">
                <a:solidFill>
                  <a:srgbClr val="505050"/>
                </a:solidFill>
                <a:latin typeface="oxygen"/>
              </a:rPr>
              <a:t>Simple UI element with 3 buttons - simulates music player interface. </a:t>
            </a:r>
          </a:p>
        </p:txBody>
      </p:sp>
      <p:pic>
        <p:nvPicPr>
          <p:cNvPr id="6" name="Hình ảnh 5">
            <a:extLst>
              <a:ext uri="{FF2B5EF4-FFF2-40B4-BE49-F238E27FC236}">
                <a16:creationId xmlns:a16="http://schemas.microsoft.com/office/drawing/2014/main" xmlns="" id="{40CEF409-5F3D-4EFE-940F-4BFDC7045642}"/>
              </a:ext>
            </a:extLst>
          </p:cNvPr>
          <p:cNvPicPr>
            <a:picLocks noChangeAspect="1"/>
          </p:cNvPicPr>
          <p:nvPr/>
        </p:nvPicPr>
        <p:blipFill>
          <a:blip r:embed="rId2"/>
          <a:stretch>
            <a:fillRect/>
          </a:stretch>
        </p:blipFill>
        <p:spPr>
          <a:xfrm>
            <a:off x="228600" y="2038350"/>
            <a:ext cx="8745129" cy="2615972"/>
          </a:xfrm>
          <a:prstGeom prst="rect">
            <a:avLst/>
          </a:prstGeom>
        </p:spPr>
      </p:pic>
    </p:spTree>
    <p:extLst>
      <p:ext uri="{BB962C8B-B14F-4D97-AF65-F5344CB8AC3E}">
        <p14:creationId xmlns:p14="http://schemas.microsoft.com/office/powerpoint/2010/main" val="390929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xmlns="" id="{93E72934-4D1B-4428-AB46-05550C98EC79}"/>
              </a:ext>
            </a:extLst>
          </p:cNvPr>
          <p:cNvPicPr>
            <a:picLocks noChangeAspect="1"/>
          </p:cNvPicPr>
          <p:nvPr/>
        </p:nvPicPr>
        <p:blipFill>
          <a:blip r:embed="rId3"/>
          <a:stretch>
            <a:fillRect/>
          </a:stretch>
        </p:blipFill>
        <p:spPr>
          <a:xfrm>
            <a:off x="45577" y="0"/>
            <a:ext cx="8877301" cy="5143500"/>
          </a:xfrm>
          <a:prstGeom prst="rect">
            <a:avLst/>
          </a:prstGeom>
        </p:spPr>
      </p:pic>
    </p:spTree>
    <p:extLst>
      <p:ext uri="{BB962C8B-B14F-4D97-AF65-F5344CB8AC3E}">
        <p14:creationId xmlns:p14="http://schemas.microsoft.com/office/powerpoint/2010/main" val="222976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 name="Hình ảnh 2"/>
          <p:cNvPicPr>
            <a:picLocks noChangeAspect="1"/>
          </p:cNvPicPr>
          <p:nvPr/>
        </p:nvPicPr>
        <p:blipFill>
          <a:blip r:embed="rId4"/>
          <a:stretch>
            <a:fillRect/>
          </a:stretch>
        </p:blipFill>
        <p:spPr>
          <a:xfrm>
            <a:off x="63332" y="27842"/>
            <a:ext cx="2893219" cy="5143500"/>
          </a:xfrm>
          <a:prstGeom prst="rect">
            <a:avLst/>
          </a:prstGeom>
        </p:spPr>
      </p:pic>
      <p:pic>
        <p:nvPicPr>
          <p:cNvPr id="10" name="Hình ảnh 9"/>
          <p:cNvPicPr>
            <a:picLocks noChangeAspect="1"/>
          </p:cNvPicPr>
          <p:nvPr/>
        </p:nvPicPr>
        <p:blipFill>
          <a:blip r:embed="rId5"/>
          <a:stretch>
            <a:fillRect/>
          </a:stretch>
        </p:blipFill>
        <p:spPr>
          <a:xfrm>
            <a:off x="3049066" y="21149"/>
            <a:ext cx="2893219" cy="5143500"/>
          </a:xfrm>
          <a:prstGeom prst="rect">
            <a:avLst/>
          </a:prstGeom>
        </p:spPr>
      </p:pic>
      <p:pic>
        <p:nvPicPr>
          <p:cNvPr id="12" name="Hình ảnh 11"/>
          <p:cNvPicPr>
            <a:picLocks noChangeAspect="1"/>
          </p:cNvPicPr>
          <p:nvPr/>
        </p:nvPicPr>
        <p:blipFill>
          <a:blip r:embed="rId6"/>
          <a:stretch>
            <a:fillRect/>
          </a:stretch>
        </p:blipFill>
        <p:spPr>
          <a:xfrm>
            <a:off x="6034800" y="0"/>
            <a:ext cx="2893219" cy="5143500"/>
          </a:xfrm>
          <a:prstGeom prst="rect">
            <a:avLst/>
          </a:prstGeom>
        </p:spPr>
      </p:pic>
    </p:spTree>
    <p:extLst>
      <p:ext uri="{BB962C8B-B14F-4D97-AF65-F5344CB8AC3E}">
        <p14:creationId xmlns:p14="http://schemas.microsoft.com/office/powerpoint/2010/main" val="1248407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8" name="Hình ảnh 7"/>
          <p:cNvPicPr>
            <a:picLocks noChangeAspect="1"/>
          </p:cNvPicPr>
          <p:nvPr/>
        </p:nvPicPr>
        <p:blipFill>
          <a:blip r:embed="rId4"/>
          <a:stretch>
            <a:fillRect/>
          </a:stretch>
        </p:blipFill>
        <p:spPr>
          <a:xfrm>
            <a:off x="86499" y="-21109"/>
            <a:ext cx="2893219" cy="5143500"/>
          </a:xfrm>
          <a:prstGeom prst="rect">
            <a:avLst/>
          </a:prstGeom>
        </p:spPr>
      </p:pic>
      <p:pic>
        <p:nvPicPr>
          <p:cNvPr id="11" name="Hình ảnh 10"/>
          <p:cNvPicPr>
            <a:picLocks noChangeAspect="1"/>
          </p:cNvPicPr>
          <p:nvPr/>
        </p:nvPicPr>
        <p:blipFill>
          <a:blip r:embed="rId5"/>
          <a:stretch>
            <a:fillRect/>
          </a:stretch>
        </p:blipFill>
        <p:spPr>
          <a:xfrm>
            <a:off x="3054520" y="-21109"/>
            <a:ext cx="2893219" cy="5143500"/>
          </a:xfrm>
          <a:prstGeom prst="rect">
            <a:avLst/>
          </a:prstGeom>
        </p:spPr>
      </p:pic>
      <p:pic>
        <p:nvPicPr>
          <p:cNvPr id="14" name="Hình ảnh 13"/>
          <p:cNvPicPr>
            <a:picLocks noChangeAspect="1"/>
          </p:cNvPicPr>
          <p:nvPr/>
        </p:nvPicPr>
        <p:blipFill>
          <a:blip r:embed="rId6"/>
          <a:stretch>
            <a:fillRect/>
          </a:stretch>
        </p:blipFill>
        <p:spPr>
          <a:xfrm>
            <a:off x="6025349" y="0"/>
            <a:ext cx="2893219" cy="5143500"/>
          </a:xfrm>
          <a:prstGeom prst="rect">
            <a:avLst/>
          </a:prstGeom>
        </p:spPr>
      </p:pic>
      <p:cxnSp>
        <p:nvCxnSpPr>
          <p:cNvPr id="16" name="Đường kết nối Mũi tên Thẳng 15"/>
          <p:cNvCxnSpPr/>
          <p:nvPr/>
        </p:nvCxnSpPr>
        <p:spPr>
          <a:xfrm flipV="1">
            <a:off x="4876800" y="417514"/>
            <a:ext cx="575465" cy="1544636"/>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17" name="Đường kết nối Mũi tên Thẳng 16"/>
          <p:cNvCxnSpPr>
            <a:cxnSpLocks/>
          </p:cNvCxnSpPr>
          <p:nvPr/>
        </p:nvCxnSpPr>
        <p:spPr>
          <a:xfrm flipV="1">
            <a:off x="5715000" y="1504950"/>
            <a:ext cx="857337" cy="895823"/>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2767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 name="Hình ảnh 2"/>
          <p:cNvPicPr>
            <a:picLocks noChangeAspect="1"/>
          </p:cNvPicPr>
          <p:nvPr/>
        </p:nvPicPr>
        <p:blipFill>
          <a:blip r:embed="rId4"/>
          <a:stretch>
            <a:fillRect/>
          </a:stretch>
        </p:blipFill>
        <p:spPr>
          <a:xfrm>
            <a:off x="61785" y="19050"/>
            <a:ext cx="2893219" cy="5143500"/>
          </a:xfrm>
          <a:prstGeom prst="rect">
            <a:avLst/>
          </a:prstGeom>
        </p:spPr>
      </p:pic>
      <p:pic>
        <p:nvPicPr>
          <p:cNvPr id="10" name="Hình ảnh 9"/>
          <p:cNvPicPr>
            <a:picLocks noChangeAspect="1"/>
          </p:cNvPicPr>
          <p:nvPr/>
        </p:nvPicPr>
        <p:blipFill>
          <a:blip r:embed="rId5"/>
          <a:stretch>
            <a:fillRect/>
          </a:stretch>
        </p:blipFill>
        <p:spPr>
          <a:xfrm>
            <a:off x="3038024" y="19050"/>
            <a:ext cx="2893219" cy="5143500"/>
          </a:xfrm>
          <a:prstGeom prst="rect">
            <a:avLst/>
          </a:prstGeom>
        </p:spPr>
      </p:pic>
      <p:pic>
        <p:nvPicPr>
          <p:cNvPr id="13" name="Hình ảnh 12"/>
          <p:cNvPicPr>
            <a:picLocks noChangeAspect="1"/>
          </p:cNvPicPr>
          <p:nvPr/>
        </p:nvPicPr>
        <p:blipFill>
          <a:blip r:embed="rId6"/>
          <a:stretch>
            <a:fillRect/>
          </a:stretch>
        </p:blipFill>
        <p:spPr>
          <a:xfrm>
            <a:off x="6024239" y="19050"/>
            <a:ext cx="2893219" cy="5143500"/>
          </a:xfrm>
          <a:prstGeom prst="rect">
            <a:avLst/>
          </a:prstGeom>
        </p:spPr>
      </p:pic>
      <p:cxnSp>
        <p:nvCxnSpPr>
          <p:cNvPr id="19" name="Đường kết nối Mũi tên Thẳng 18"/>
          <p:cNvCxnSpPr>
            <a:cxnSpLocks/>
          </p:cNvCxnSpPr>
          <p:nvPr/>
        </p:nvCxnSpPr>
        <p:spPr>
          <a:xfrm flipV="1">
            <a:off x="457200" y="1352550"/>
            <a:ext cx="0" cy="123825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3" name="Đường kết nối Mũi tên Thẳng 22"/>
          <p:cNvCxnSpPr>
            <a:cxnSpLocks/>
          </p:cNvCxnSpPr>
          <p:nvPr/>
        </p:nvCxnSpPr>
        <p:spPr>
          <a:xfrm flipV="1">
            <a:off x="2667000" y="2495550"/>
            <a:ext cx="914400" cy="4572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6" name="Đường kết nối Mũi tên Thẳng 25"/>
          <p:cNvCxnSpPr>
            <a:cxnSpLocks/>
          </p:cNvCxnSpPr>
          <p:nvPr/>
        </p:nvCxnSpPr>
        <p:spPr>
          <a:xfrm flipV="1">
            <a:off x="6781800" y="2609850"/>
            <a:ext cx="346865" cy="685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2608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8" name="Hình ảnh 7"/>
          <p:cNvPicPr>
            <a:picLocks noChangeAspect="1"/>
          </p:cNvPicPr>
          <p:nvPr/>
        </p:nvPicPr>
        <p:blipFill>
          <a:blip r:embed="rId4"/>
          <a:stretch>
            <a:fillRect/>
          </a:stretch>
        </p:blipFill>
        <p:spPr>
          <a:xfrm>
            <a:off x="78581" y="27842"/>
            <a:ext cx="2893219" cy="5143500"/>
          </a:xfrm>
          <a:prstGeom prst="rect">
            <a:avLst/>
          </a:prstGeom>
        </p:spPr>
      </p:pic>
      <p:pic>
        <p:nvPicPr>
          <p:cNvPr id="11" name="Hình ảnh 10"/>
          <p:cNvPicPr>
            <a:picLocks noChangeAspect="1"/>
          </p:cNvPicPr>
          <p:nvPr/>
        </p:nvPicPr>
        <p:blipFill>
          <a:blip r:embed="rId5"/>
          <a:stretch>
            <a:fillRect/>
          </a:stretch>
        </p:blipFill>
        <p:spPr>
          <a:xfrm>
            <a:off x="3050381" y="19050"/>
            <a:ext cx="2893219" cy="5143500"/>
          </a:xfrm>
          <a:prstGeom prst="rect">
            <a:avLst/>
          </a:prstGeom>
        </p:spPr>
      </p:pic>
      <p:pic>
        <p:nvPicPr>
          <p:cNvPr id="14" name="Hình ảnh 13"/>
          <p:cNvPicPr>
            <a:picLocks noChangeAspect="1"/>
          </p:cNvPicPr>
          <p:nvPr/>
        </p:nvPicPr>
        <p:blipFill>
          <a:blip r:embed="rId6"/>
          <a:stretch>
            <a:fillRect/>
          </a:stretch>
        </p:blipFill>
        <p:spPr>
          <a:xfrm>
            <a:off x="6019800" y="19050"/>
            <a:ext cx="2893219" cy="5143500"/>
          </a:xfrm>
          <a:prstGeom prst="rect">
            <a:avLst/>
          </a:prstGeom>
        </p:spPr>
      </p:pic>
      <p:cxnSp>
        <p:nvCxnSpPr>
          <p:cNvPr id="18" name="Đường kết nối Mũi tên Thẳng 17"/>
          <p:cNvCxnSpPr>
            <a:cxnSpLocks/>
          </p:cNvCxnSpPr>
          <p:nvPr/>
        </p:nvCxnSpPr>
        <p:spPr>
          <a:xfrm flipV="1">
            <a:off x="1525190" y="514350"/>
            <a:ext cx="498075" cy="11430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0" name="Đường kết nối Mũi tên Thẳng 19"/>
          <p:cNvCxnSpPr>
            <a:cxnSpLocks/>
          </p:cNvCxnSpPr>
          <p:nvPr/>
        </p:nvCxnSpPr>
        <p:spPr>
          <a:xfrm flipV="1">
            <a:off x="1774227" y="3562350"/>
            <a:ext cx="1409105" cy="6096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2" name="Đường kết nối Mũi tên Thẳng 21"/>
          <p:cNvCxnSpPr>
            <a:cxnSpLocks/>
          </p:cNvCxnSpPr>
          <p:nvPr/>
        </p:nvCxnSpPr>
        <p:spPr>
          <a:xfrm flipH="1" flipV="1">
            <a:off x="6934201" y="1200150"/>
            <a:ext cx="1504811" cy="627064"/>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6327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p:cNvPicPr>
            <a:picLocks noChangeAspect="1"/>
          </p:cNvPicPr>
          <p:nvPr/>
        </p:nvPicPr>
        <p:blipFill>
          <a:blip r:embed="rId3"/>
          <a:stretch>
            <a:fillRect/>
          </a:stretch>
        </p:blipFill>
        <p:spPr>
          <a:xfrm>
            <a:off x="1221675" y="27842"/>
            <a:ext cx="6903027" cy="5110895"/>
          </a:xfrm>
          <a:prstGeom prst="rect">
            <a:avLst/>
          </a:prstGeom>
        </p:spPr>
      </p:pic>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0" y="-19050"/>
            <a:ext cx="2056973" cy="646331"/>
          </a:xfrm>
          <a:prstGeom prst="rect">
            <a:avLst/>
          </a:prstGeom>
        </p:spPr>
        <p:txBody>
          <a:bodyPr wrap="none">
            <a:spAutoFit/>
          </a:bodyPr>
          <a:lstStyle/>
          <a:p>
            <a:r>
              <a:rPr lang="en-US" sz="3600" b="1" dirty="0"/>
              <a:t>PIN OUT</a:t>
            </a:r>
            <a:endParaRPr lang="vi-VN" sz="3600" b="1" dirty="0"/>
          </a:p>
        </p:txBody>
      </p:sp>
    </p:spTree>
    <p:extLst>
      <p:ext uri="{BB962C8B-B14F-4D97-AF65-F5344CB8AC3E}">
        <p14:creationId xmlns:p14="http://schemas.microsoft.com/office/powerpoint/2010/main" val="178391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 name="Hình ảnh 2"/>
          <p:cNvPicPr>
            <a:picLocks noChangeAspect="1"/>
          </p:cNvPicPr>
          <p:nvPr/>
        </p:nvPicPr>
        <p:blipFill>
          <a:blip r:embed="rId4"/>
          <a:stretch>
            <a:fillRect/>
          </a:stretch>
        </p:blipFill>
        <p:spPr>
          <a:xfrm>
            <a:off x="3125390" y="0"/>
            <a:ext cx="2893219" cy="5143500"/>
          </a:xfrm>
          <a:prstGeom prst="rect">
            <a:avLst/>
          </a:prstGeom>
        </p:spPr>
      </p:pic>
      <p:cxnSp>
        <p:nvCxnSpPr>
          <p:cNvPr id="15" name="Đường kết nối Mũi tên Thẳng 14"/>
          <p:cNvCxnSpPr>
            <a:cxnSpLocks/>
          </p:cNvCxnSpPr>
          <p:nvPr/>
        </p:nvCxnSpPr>
        <p:spPr>
          <a:xfrm flipV="1">
            <a:off x="2209800" y="3105150"/>
            <a:ext cx="1409105" cy="6096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42363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Hình chữ nhật 1"/>
          <p:cNvSpPr/>
          <p:nvPr/>
        </p:nvSpPr>
        <p:spPr>
          <a:xfrm>
            <a:off x="305713" y="1879252"/>
            <a:ext cx="8152487" cy="1384995"/>
          </a:xfrm>
          <a:prstGeom prst="rect">
            <a:avLst/>
          </a:prstGeom>
        </p:spPr>
        <p:txBody>
          <a:bodyPr wrap="square">
            <a:spAutoFit/>
          </a:bodyPr>
          <a:lstStyle/>
          <a:p>
            <a:pPr fontAlgn="base"/>
            <a:r>
              <a:rPr lang="vi-VN" sz="2800" dirty="0" err="1">
                <a:latin typeface="+mn-lt"/>
              </a:rPr>
              <a:t>Blynk</a:t>
            </a:r>
            <a:r>
              <a:rPr lang="vi-VN" sz="2800" dirty="0">
                <a:latin typeface="+mn-lt"/>
              </a:rPr>
              <a:t> </a:t>
            </a:r>
            <a:r>
              <a:rPr lang="vi-VN" sz="2800" dirty="0" err="1">
                <a:latin typeface="+mn-lt"/>
              </a:rPr>
              <a:t>Library</a:t>
            </a:r>
            <a:r>
              <a:rPr lang="vi-VN" sz="2800" dirty="0">
                <a:latin typeface="+mn-lt"/>
              </a:rPr>
              <a:t> </a:t>
            </a:r>
            <a:r>
              <a:rPr lang="vi-VN" sz="2800" dirty="0" err="1">
                <a:latin typeface="+mn-lt"/>
              </a:rPr>
              <a:t>Arduino</a:t>
            </a:r>
            <a:r>
              <a:rPr lang="vi-VN" sz="2800" dirty="0">
                <a:latin typeface="+mn-lt"/>
              </a:rPr>
              <a:t> IDE: </a:t>
            </a:r>
          </a:p>
          <a:p>
            <a:pPr fontAlgn="base"/>
            <a:r>
              <a:rPr lang="vi-VN" sz="2800" dirty="0" err="1">
                <a:latin typeface="+mn-lt"/>
              </a:rPr>
              <a:t>Sketch</a:t>
            </a:r>
            <a:r>
              <a:rPr lang="vi-VN" sz="2800" dirty="0">
                <a:latin typeface="+mn-lt"/>
              </a:rPr>
              <a:t> -&gt; </a:t>
            </a:r>
            <a:r>
              <a:rPr lang="vi-VN" sz="2800" dirty="0" err="1">
                <a:latin typeface="+mn-lt"/>
              </a:rPr>
              <a:t>Include</a:t>
            </a:r>
            <a:r>
              <a:rPr lang="vi-VN" sz="2800" dirty="0">
                <a:latin typeface="+mn-lt"/>
              </a:rPr>
              <a:t> </a:t>
            </a:r>
            <a:r>
              <a:rPr lang="vi-VN" sz="2800" dirty="0" err="1">
                <a:latin typeface="+mn-lt"/>
              </a:rPr>
              <a:t>Library</a:t>
            </a:r>
            <a:r>
              <a:rPr lang="vi-VN" sz="2800" dirty="0">
                <a:latin typeface="+mn-lt"/>
              </a:rPr>
              <a:t> -&gt; </a:t>
            </a:r>
            <a:r>
              <a:rPr lang="vi-VN" sz="2800" dirty="0" err="1">
                <a:latin typeface="+mn-lt"/>
              </a:rPr>
              <a:t>Manage</a:t>
            </a:r>
            <a:r>
              <a:rPr lang="vi-VN" sz="2800" dirty="0">
                <a:latin typeface="+mn-lt"/>
              </a:rPr>
              <a:t> </a:t>
            </a:r>
            <a:r>
              <a:rPr lang="vi-VN" sz="2800" dirty="0" err="1">
                <a:latin typeface="+mn-lt"/>
              </a:rPr>
              <a:t>Libraries</a:t>
            </a:r>
            <a:r>
              <a:rPr lang="vi-VN" sz="2800" dirty="0">
                <a:latin typeface="+mn-lt"/>
              </a:rPr>
              <a:t>, </a:t>
            </a:r>
            <a:r>
              <a:rPr lang="vi-VN" sz="2800" dirty="0" err="1">
                <a:latin typeface="+mn-lt"/>
              </a:rPr>
              <a:t>Search</a:t>
            </a:r>
            <a:r>
              <a:rPr lang="vi-VN" sz="2800" dirty="0">
                <a:latin typeface="+mn-lt"/>
              </a:rPr>
              <a:t> </a:t>
            </a:r>
            <a:r>
              <a:rPr lang="vi-VN" sz="2800" b="1" dirty="0" err="1">
                <a:latin typeface="+mn-lt"/>
              </a:rPr>
              <a:t>Blynk</a:t>
            </a:r>
            <a:r>
              <a:rPr lang="vi-VN" sz="2800" dirty="0">
                <a:latin typeface="+mn-lt"/>
              </a:rPr>
              <a:t> then </a:t>
            </a:r>
            <a:r>
              <a:rPr lang="vi-VN" sz="2800" err="1">
                <a:latin typeface="+mn-lt"/>
              </a:rPr>
              <a:t>install</a:t>
            </a:r>
            <a:r>
              <a:rPr lang="vi-VN" sz="2800">
                <a:latin typeface="+mn-lt"/>
              </a:rPr>
              <a:t>.</a:t>
            </a:r>
            <a:endParaRPr lang="vi-VN" sz="2800" dirty="0">
              <a:latin typeface="+mn-lt"/>
            </a:endParaRPr>
          </a:p>
        </p:txBody>
      </p:sp>
    </p:spTree>
    <p:extLst>
      <p:ext uri="{BB962C8B-B14F-4D97-AF65-F5344CB8AC3E}">
        <p14:creationId xmlns:p14="http://schemas.microsoft.com/office/powerpoint/2010/main" val="276551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8" name="Hình ảnh 7"/>
          <p:cNvPicPr>
            <a:picLocks noChangeAspect="1"/>
          </p:cNvPicPr>
          <p:nvPr/>
        </p:nvPicPr>
        <p:blipFill>
          <a:blip r:embed="rId4"/>
          <a:stretch>
            <a:fillRect/>
          </a:stretch>
        </p:blipFill>
        <p:spPr>
          <a:xfrm>
            <a:off x="2213633" y="0"/>
            <a:ext cx="4605708" cy="5124450"/>
          </a:xfrm>
          <a:prstGeom prst="rect">
            <a:avLst/>
          </a:prstGeom>
        </p:spPr>
      </p:pic>
    </p:spTree>
    <p:extLst>
      <p:ext uri="{BB962C8B-B14F-4D97-AF65-F5344CB8AC3E}">
        <p14:creationId xmlns:p14="http://schemas.microsoft.com/office/powerpoint/2010/main" val="83262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tomschimmer.files.wordpress.com/2013/07/pract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9" y="739954"/>
            <a:ext cx="8984771" cy="347707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478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Hộp Văn bản 1"/>
          <p:cNvSpPr txBox="1"/>
          <p:nvPr/>
        </p:nvSpPr>
        <p:spPr>
          <a:xfrm>
            <a:off x="0" y="589081"/>
            <a:ext cx="8780585" cy="1200329"/>
          </a:xfrm>
          <a:prstGeom prst="rect">
            <a:avLst/>
          </a:prstGeom>
          <a:noFill/>
        </p:spPr>
        <p:txBody>
          <a:bodyPr wrap="square" rtlCol="0">
            <a:spAutoFit/>
          </a:bodyPr>
          <a:lstStyle/>
          <a:p>
            <a:pPr marL="457200" indent="-457200">
              <a:buFontTx/>
              <a:buChar char="-"/>
            </a:pPr>
            <a:r>
              <a:rPr lang="en-US" sz="2400" b="1" dirty="0" err="1">
                <a:solidFill>
                  <a:schemeClr val="tx2">
                    <a:lumMod val="50000"/>
                  </a:schemeClr>
                </a:solidFill>
              </a:rPr>
              <a:t>Blynk</a:t>
            </a:r>
            <a:r>
              <a:rPr lang="en-US" sz="2400" dirty="0"/>
              <a:t> is a </a:t>
            </a:r>
            <a:r>
              <a:rPr lang="en-US" sz="2400" b="1" dirty="0">
                <a:solidFill>
                  <a:schemeClr val="tx2">
                    <a:lumMod val="75000"/>
                  </a:schemeClr>
                </a:solidFill>
              </a:rPr>
              <a:t>Platform</a:t>
            </a:r>
            <a:r>
              <a:rPr lang="en-US" sz="2400" dirty="0"/>
              <a:t> with </a:t>
            </a:r>
            <a:r>
              <a:rPr lang="en-US" sz="2400" b="1" dirty="0">
                <a:solidFill>
                  <a:schemeClr val="tx2">
                    <a:lumMod val="75000"/>
                  </a:schemeClr>
                </a:solidFill>
              </a:rPr>
              <a:t>iOS</a:t>
            </a:r>
            <a:r>
              <a:rPr lang="en-US" sz="2400" dirty="0"/>
              <a:t> and </a:t>
            </a:r>
            <a:r>
              <a:rPr lang="en-US" sz="2400" b="1" dirty="0">
                <a:solidFill>
                  <a:schemeClr val="tx2">
                    <a:lumMod val="75000"/>
                  </a:schemeClr>
                </a:solidFill>
              </a:rPr>
              <a:t>Android</a:t>
            </a:r>
            <a:r>
              <a:rPr lang="en-US" sz="2400" dirty="0"/>
              <a:t> apps to control </a:t>
            </a:r>
            <a:r>
              <a:rPr lang="en-US" sz="2400" b="1" dirty="0" err="1">
                <a:solidFill>
                  <a:schemeClr val="tx2">
                    <a:lumMod val="75000"/>
                  </a:schemeClr>
                </a:solidFill>
              </a:rPr>
              <a:t>nodeMCU</a:t>
            </a:r>
            <a:r>
              <a:rPr lang="en-US" sz="2400" dirty="0"/>
              <a:t>, and the likes over the Internet. </a:t>
            </a:r>
          </a:p>
          <a:p>
            <a:pPr marL="457200" indent="-457200">
              <a:buFontTx/>
              <a:buChar char="-"/>
            </a:pPr>
            <a:r>
              <a:rPr lang="en-US" sz="2400" b="1" dirty="0" err="1">
                <a:solidFill>
                  <a:schemeClr val="tx2">
                    <a:lumMod val="50000"/>
                  </a:schemeClr>
                </a:solidFill>
              </a:rPr>
              <a:t>Blynk</a:t>
            </a:r>
            <a:r>
              <a:rPr lang="en-US" sz="2400" dirty="0"/>
              <a:t> was designed for the </a:t>
            </a:r>
            <a:r>
              <a:rPr lang="en-US" sz="2400" b="1" dirty="0">
                <a:solidFill>
                  <a:srgbClr val="00B050"/>
                </a:solidFill>
              </a:rPr>
              <a:t>Internet of Things</a:t>
            </a:r>
            <a:r>
              <a:rPr lang="en-US" sz="2400" dirty="0"/>
              <a:t>.</a:t>
            </a:r>
            <a:endParaRPr lang="vi-VN" sz="2400" dirty="0"/>
          </a:p>
        </p:txBody>
      </p:sp>
      <p:sp>
        <p:nvSpPr>
          <p:cNvPr id="8" name="Rectangle 1"/>
          <p:cNvSpPr/>
          <p:nvPr/>
        </p:nvSpPr>
        <p:spPr>
          <a:xfrm>
            <a:off x="0" y="-19050"/>
            <a:ext cx="1774845" cy="646331"/>
          </a:xfrm>
          <a:prstGeom prst="rect">
            <a:avLst/>
          </a:prstGeom>
        </p:spPr>
        <p:txBody>
          <a:bodyPr wrap="none">
            <a:spAutoFit/>
          </a:bodyPr>
          <a:lstStyle/>
          <a:p>
            <a:r>
              <a:rPr lang="en-US" sz="3600" b="1" dirty="0"/>
              <a:t>BLYNK</a:t>
            </a:r>
            <a:endParaRPr lang="vi-VN" sz="3600" b="1" dirty="0"/>
          </a:p>
        </p:txBody>
      </p:sp>
      <p:sp>
        <p:nvSpPr>
          <p:cNvPr id="3" name="Hình chữ nhật 2"/>
          <p:cNvSpPr/>
          <p:nvPr/>
        </p:nvSpPr>
        <p:spPr>
          <a:xfrm>
            <a:off x="152401" y="1727180"/>
            <a:ext cx="8915400" cy="3416320"/>
          </a:xfrm>
          <a:prstGeom prst="rect">
            <a:avLst/>
          </a:prstGeom>
        </p:spPr>
        <p:txBody>
          <a:bodyPr wrap="square">
            <a:spAutoFit/>
          </a:bodyPr>
          <a:lstStyle/>
          <a:p>
            <a:r>
              <a:rPr lang="en-US" sz="2400" b="1" dirty="0">
                <a:solidFill>
                  <a:srgbClr val="333333"/>
                </a:solidFill>
                <a:latin typeface="+mn-lt"/>
              </a:rPr>
              <a:t>Its features</a:t>
            </a:r>
            <a:r>
              <a:rPr lang="en-US" sz="2400" dirty="0">
                <a:solidFill>
                  <a:srgbClr val="333333"/>
                </a:solidFill>
                <a:latin typeface="+mn-lt"/>
              </a:rPr>
              <a:t>:</a:t>
            </a:r>
          </a:p>
          <a:p>
            <a:pPr marL="342900" indent="-342900">
              <a:buFont typeface="Wingdings" panose="05000000000000000000" pitchFamily="2" charset="2"/>
              <a:buChar char="§"/>
            </a:pPr>
            <a:r>
              <a:rPr lang="en-US" sz="2400" dirty="0">
                <a:solidFill>
                  <a:srgbClr val="333333"/>
                </a:solidFill>
                <a:latin typeface="+mn-lt"/>
              </a:rPr>
              <a:t>Supports majority of development boards like Arduino, esp8266</a:t>
            </a:r>
          </a:p>
          <a:p>
            <a:pPr marL="342900" indent="-342900">
              <a:buFont typeface="Wingdings" panose="05000000000000000000" pitchFamily="2" charset="2"/>
              <a:buChar char="§"/>
            </a:pPr>
            <a:r>
              <a:rPr lang="en-US" sz="2400" dirty="0">
                <a:solidFill>
                  <a:srgbClr val="333333"/>
                </a:solidFill>
                <a:latin typeface="+mn-lt"/>
              </a:rPr>
              <a:t>Easy to use</a:t>
            </a:r>
          </a:p>
          <a:p>
            <a:pPr marL="342900" indent="-342900">
              <a:buFont typeface="Wingdings" panose="05000000000000000000" pitchFamily="2" charset="2"/>
              <a:buChar char="§"/>
            </a:pPr>
            <a:r>
              <a:rPr lang="en-US" sz="2400" dirty="0">
                <a:solidFill>
                  <a:srgbClr val="333333"/>
                </a:solidFill>
                <a:latin typeface="+mn-lt"/>
              </a:rPr>
              <a:t>Awesome widgets like LCD, push buttons, labelled value, graphs</a:t>
            </a:r>
          </a:p>
          <a:p>
            <a:pPr marL="342900" indent="-342900">
              <a:buFont typeface="Wingdings" panose="05000000000000000000" pitchFamily="2" charset="2"/>
              <a:buChar char="§"/>
            </a:pPr>
            <a:r>
              <a:rPr lang="en-US" sz="2400" b="1" dirty="0">
                <a:solidFill>
                  <a:schemeClr val="tx2">
                    <a:lumMod val="75000"/>
                  </a:schemeClr>
                </a:solidFill>
                <a:latin typeface="+mn-lt"/>
              </a:rPr>
              <a:t>Not restricted </a:t>
            </a:r>
            <a:r>
              <a:rPr lang="en-US" sz="2400" dirty="0">
                <a:solidFill>
                  <a:srgbClr val="333333"/>
                </a:solidFill>
                <a:latin typeface="+mn-lt"/>
              </a:rPr>
              <a:t>to local </a:t>
            </a:r>
            <a:r>
              <a:rPr lang="en-US" sz="2400" dirty="0" err="1">
                <a:solidFill>
                  <a:srgbClr val="333333"/>
                </a:solidFill>
                <a:latin typeface="+mn-lt"/>
              </a:rPr>
              <a:t>Wifi</a:t>
            </a:r>
            <a:r>
              <a:rPr lang="en-US" sz="2400" dirty="0">
                <a:solidFill>
                  <a:srgbClr val="333333"/>
                </a:solidFill>
                <a:latin typeface="+mn-lt"/>
              </a:rPr>
              <a:t> network</a:t>
            </a:r>
          </a:p>
          <a:p>
            <a:pPr marL="342900" indent="-342900">
              <a:buFont typeface="Wingdings" panose="05000000000000000000" pitchFamily="2" charset="2"/>
              <a:buChar char="§"/>
            </a:pPr>
            <a:r>
              <a:rPr lang="en-US" sz="2400" dirty="0">
                <a:solidFill>
                  <a:srgbClr val="333333"/>
                </a:solidFill>
                <a:latin typeface="+mn-lt"/>
              </a:rPr>
              <a:t>Direct pin manipulation with no code writing</a:t>
            </a:r>
          </a:p>
          <a:p>
            <a:pPr marL="342900" indent="-342900">
              <a:buFont typeface="Wingdings" panose="05000000000000000000" pitchFamily="2" charset="2"/>
              <a:buChar char="§"/>
            </a:pPr>
            <a:r>
              <a:rPr lang="en-US" sz="2400" dirty="0">
                <a:solidFill>
                  <a:srgbClr val="333333"/>
                </a:solidFill>
                <a:latin typeface="+mn-lt"/>
              </a:rPr>
              <a:t>Easy to integrate and add new functionality using virtual pins</a:t>
            </a:r>
          </a:p>
        </p:txBody>
      </p:sp>
    </p:spTree>
    <p:extLst>
      <p:ext uri="{BB962C8B-B14F-4D97-AF65-F5344CB8AC3E}">
        <p14:creationId xmlns:p14="http://schemas.microsoft.com/office/powerpoint/2010/main" val="228804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Hộp Văn bản 7"/>
          <p:cNvSpPr txBox="1"/>
          <p:nvPr/>
        </p:nvSpPr>
        <p:spPr>
          <a:xfrm>
            <a:off x="19843" y="-19050"/>
            <a:ext cx="7752557" cy="523220"/>
          </a:xfrm>
          <a:prstGeom prst="rect">
            <a:avLst/>
          </a:prstGeom>
          <a:noFill/>
        </p:spPr>
        <p:txBody>
          <a:bodyPr wrap="square" rtlCol="0">
            <a:spAutoFit/>
          </a:bodyPr>
          <a:lstStyle/>
          <a:p>
            <a:r>
              <a:rPr lang="vi-VN" sz="2800" b="1" dirty="0" err="1"/>
              <a:t>How</a:t>
            </a:r>
            <a:r>
              <a:rPr lang="vi-VN" sz="2800" b="1" dirty="0"/>
              <a:t> </a:t>
            </a:r>
            <a:r>
              <a:rPr lang="vi-VN" sz="2800" b="1" dirty="0" err="1"/>
              <a:t>does</a:t>
            </a:r>
            <a:r>
              <a:rPr lang="vi-VN" sz="2800" b="1" dirty="0"/>
              <a:t> BLYNK </a:t>
            </a:r>
            <a:r>
              <a:rPr lang="vi-VN" sz="2800" b="1" dirty="0" err="1"/>
              <a:t>work</a:t>
            </a:r>
            <a:r>
              <a:rPr lang="vi-VN" sz="2800" b="1" dirty="0"/>
              <a:t>?</a:t>
            </a:r>
            <a:endParaRPr lang="vi-VN" sz="6000" b="1" dirty="0"/>
          </a:p>
        </p:txBody>
      </p:sp>
      <p:sp>
        <p:nvSpPr>
          <p:cNvPr id="2" name="Hộp Văn bản 1">
            <a:extLst>
              <a:ext uri="{FF2B5EF4-FFF2-40B4-BE49-F238E27FC236}">
                <a16:creationId xmlns:a16="http://schemas.microsoft.com/office/drawing/2014/main" xmlns="" id="{4DFD7892-6626-4B13-9859-C8297F9BB80F}"/>
              </a:ext>
            </a:extLst>
          </p:cNvPr>
          <p:cNvSpPr txBox="1"/>
          <p:nvPr/>
        </p:nvSpPr>
        <p:spPr>
          <a:xfrm flipH="1">
            <a:off x="94456" y="3851811"/>
            <a:ext cx="8838528" cy="1323439"/>
          </a:xfrm>
          <a:prstGeom prst="rect">
            <a:avLst/>
          </a:prstGeom>
          <a:noFill/>
        </p:spPr>
        <p:txBody>
          <a:bodyPr wrap="square" rtlCol="0">
            <a:spAutoFit/>
          </a:bodyPr>
          <a:lstStyle/>
          <a:p>
            <a:r>
              <a:rPr lang="en-US" sz="2000" u="sng"/>
              <a:t>Now imagine</a:t>
            </a:r>
            <a:r>
              <a:rPr lang="en-US" sz="2000"/>
              <a:t>: every time you press a Button in the Blynk app, the message travels to space the Blynk Cloud, where it magically finds its way to your hardware. It works the same in the opposite direction and </a:t>
            </a:r>
            <a:r>
              <a:rPr lang="en-US" sz="2000">
                <a:highlight>
                  <a:srgbClr val="FFFF00"/>
                </a:highlight>
              </a:rPr>
              <a:t>everything happens in a blynk of an eye</a:t>
            </a:r>
            <a:r>
              <a:rPr lang="en-US" sz="2000"/>
              <a:t>.</a:t>
            </a:r>
            <a:endParaRPr lang="vi-VN" sz="2000"/>
          </a:p>
        </p:txBody>
      </p:sp>
      <p:pic>
        <p:nvPicPr>
          <p:cNvPr id="3" name="Hình ảnh 2">
            <a:extLst>
              <a:ext uri="{FF2B5EF4-FFF2-40B4-BE49-F238E27FC236}">
                <a16:creationId xmlns:a16="http://schemas.microsoft.com/office/drawing/2014/main" xmlns="" id="{161DB877-B2D5-4A3C-9C91-CC0365B6ED56}"/>
              </a:ext>
            </a:extLst>
          </p:cNvPr>
          <p:cNvPicPr>
            <a:picLocks noChangeAspect="1"/>
          </p:cNvPicPr>
          <p:nvPr/>
        </p:nvPicPr>
        <p:blipFill>
          <a:blip r:embed="rId4"/>
          <a:stretch>
            <a:fillRect/>
          </a:stretch>
        </p:blipFill>
        <p:spPr>
          <a:xfrm>
            <a:off x="1981199" y="438150"/>
            <a:ext cx="4994031" cy="3469779"/>
          </a:xfrm>
          <a:prstGeom prst="rect">
            <a:avLst/>
          </a:prstGeom>
        </p:spPr>
      </p:pic>
    </p:spTree>
    <p:extLst>
      <p:ext uri="{BB962C8B-B14F-4D97-AF65-F5344CB8AC3E}">
        <p14:creationId xmlns:p14="http://schemas.microsoft.com/office/powerpoint/2010/main" val="97550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xmlns="" id="{E6D51C5C-3D8A-4A7F-9E8E-CD7F6AB99340}"/>
              </a:ext>
            </a:extLst>
          </p:cNvPr>
          <p:cNvSpPr txBox="1"/>
          <p:nvPr/>
        </p:nvSpPr>
        <p:spPr>
          <a:xfrm>
            <a:off x="34712" y="336997"/>
            <a:ext cx="7543800" cy="461665"/>
          </a:xfrm>
          <a:prstGeom prst="rect">
            <a:avLst/>
          </a:prstGeom>
          <a:noFill/>
        </p:spPr>
        <p:txBody>
          <a:bodyPr wrap="square" rtlCol="0">
            <a:spAutoFit/>
          </a:bodyPr>
          <a:lstStyle/>
          <a:p>
            <a:r>
              <a:rPr lang="en-US" sz="2400" b="1"/>
              <a:t>There are three major components in the platform:</a:t>
            </a:r>
            <a:endParaRPr lang="vi-VN" sz="2400" b="1"/>
          </a:p>
        </p:txBody>
      </p:sp>
      <p:sp>
        <p:nvSpPr>
          <p:cNvPr id="4" name="Hộp Văn bản 3">
            <a:extLst>
              <a:ext uri="{FF2B5EF4-FFF2-40B4-BE49-F238E27FC236}">
                <a16:creationId xmlns:a16="http://schemas.microsoft.com/office/drawing/2014/main" xmlns="" id="{ED9F0444-43F8-47BD-BCCD-1651114556FD}"/>
              </a:ext>
            </a:extLst>
          </p:cNvPr>
          <p:cNvSpPr txBox="1"/>
          <p:nvPr/>
        </p:nvSpPr>
        <p:spPr>
          <a:xfrm>
            <a:off x="378742" y="1061104"/>
            <a:ext cx="8229600" cy="3477875"/>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b="1">
                <a:highlight>
                  <a:srgbClr val="FFFF00"/>
                </a:highlight>
              </a:rPr>
              <a:t>Blynk App</a:t>
            </a:r>
            <a:r>
              <a:rPr lang="en-US" sz="2000"/>
              <a:t> - allows to you create amazing interfaces for your projects using various widgets we provide.</a:t>
            </a:r>
          </a:p>
          <a:p>
            <a:pPr marL="342900" indent="-342900" fontAlgn="base">
              <a:buFont typeface="Arial" panose="020B0604020202020204" pitchFamily="34" charset="0"/>
              <a:buChar char="•"/>
            </a:pPr>
            <a:r>
              <a:rPr lang="en-US" sz="2000" b="1">
                <a:highlight>
                  <a:srgbClr val="FFFF00"/>
                </a:highlight>
              </a:rPr>
              <a:t>Blynk Server</a:t>
            </a:r>
            <a:r>
              <a:rPr lang="en-US" sz="2000"/>
              <a:t> - responsible for all the communications between the smartphone and hardware. You can use our Blynk Cloud or run your </a:t>
            </a:r>
            <a:r>
              <a:rPr lang="en-US" sz="2000" u="sng">
                <a:hlinkClick r:id="rId2"/>
              </a:rPr>
              <a:t>private Blynk server</a:t>
            </a:r>
            <a:r>
              <a:rPr lang="en-US" sz="2000"/>
              <a:t> locally. It’s open-source, could easily handle thousands of devices and can even be launched on a Raspberry Pi.</a:t>
            </a:r>
          </a:p>
          <a:p>
            <a:pPr marL="342900" indent="-342900" fontAlgn="base">
              <a:buFont typeface="Arial" panose="020B0604020202020204" pitchFamily="34" charset="0"/>
              <a:buChar char="•"/>
            </a:pPr>
            <a:r>
              <a:rPr lang="en-US" sz="2000" b="1">
                <a:highlight>
                  <a:srgbClr val="FFFF00"/>
                </a:highlight>
              </a:rPr>
              <a:t>Blynk Libraries</a:t>
            </a:r>
            <a:r>
              <a:rPr lang="en-US" sz="2000"/>
              <a:t> - for all the popular hardware platforms - enable communication with the server and process all the incoming and outcoming commands.</a:t>
            </a:r>
          </a:p>
          <a:p>
            <a:endParaRPr lang="vi-VN" sz="2000"/>
          </a:p>
        </p:txBody>
      </p:sp>
      <p:grpSp>
        <p:nvGrpSpPr>
          <p:cNvPr id="5" name="Group 3">
            <a:extLst>
              <a:ext uri="{FF2B5EF4-FFF2-40B4-BE49-F238E27FC236}">
                <a16:creationId xmlns:a16="http://schemas.microsoft.com/office/drawing/2014/main" xmlns="" id="{148B7152-8D45-40D1-AC62-10A5926D1A05}"/>
              </a:ext>
            </a:extLst>
          </p:cNvPr>
          <p:cNvGrpSpPr/>
          <p:nvPr/>
        </p:nvGrpSpPr>
        <p:grpSpPr>
          <a:xfrm>
            <a:off x="7772400" y="0"/>
            <a:ext cx="1295400" cy="417514"/>
            <a:chOff x="7772400" y="0"/>
            <a:chExt cx="1295400" cy="417514"/>
          </a:xfrm>
        </p:grpSpPr>
        <p:pic>
          <p:nvPicPr>
            <p:cNvPr id="6" name="Picture 4">
              <a:extLst>
                <a:ext uri="{FF2B5EF4-FFF2-40B4-BE49-F238E27FC236}">
                  <a16:creationId xmlns:a16="http://schemas.microsoft.com/office/drawing/2014/main" xmlns="" id="{626A5AA3-212E-4609-A092-1271F6B41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7" name="TextBox 5">
              <a:extLst>
                <a:ext uri="{FF2B5EF4-FFF2-40B4-BE49-F238E27FC236}">
                  <a16:creationId xmlns:a16="http://schemas.microsoft.com/office/drawing/2014/main" xmlns="" id="{CBE98090-2903-4C41-B295-D311F3347217}"/>
                </a:ext>
              </a:extLst>
            </p:cNvPr>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8" name="Straight Connector 6">
              <a:extLst>
                <a:ext uri="{FF2B5EF4-FFF2-40B4-BE49-F238E27FC236}">
                  <a16:creationId xmlns:a16="http://schemas.microsoft.com/office/drawing/2014/main" xmlns="" id="{A53CC6B9-FFDA-4549-B5B3-E016E5A1C6A5}"/>
                </a:ext>
              </a:extLst>
            </p:cNvPr>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359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xmlns="" id="{E92F112C-3ED9-450D-A450-5F25C1867ACB}"/>
              </a:ext>
            </a:extLst>
          </p:cNvPr>
          <p:cNvSpPr txBox="1"/>
          <p:nvPr/>
        </p:nvSpPr>
        <p:spPr>
          <a:xfrm>
            <a:off x="76200" y="133350"/>
            <a:ext cx="7696200" cy="461665"/>
          </a:xfrm>
          <a:prstGeom prst="rect">
            <a:avLst/>
          </a:prstGeom>
          <a:noFill/>
        </p:spPr>
        <p:txBody>
          <a:bodyPr wrap="square" rtlCol="0">
            <a:spAutoFit/>
          </a:bodyPr>
          <a:lstStyle/>
          <a:p>
            <a:r>
              <a:rPr lang="en-US" sz="2400" b="1"/>
              <a:t>“Ok, I want it. What do I need to get started?”</a:t>
            </a:r>
            <a:endParaRPr lang="vi-VN" sz="4000"/>
          </a:p>
        </p:txBody>
      </p:sp>
      <p:sp>
        <p:nvSpPr>
          <p:cNvPr id="4" name="Hộp Văn bản 3">
            <a:extLst>
              <a:ext uri="{FF2B5EF4-FFF2-40B4-BE49-F238E27FC236}">
                <a16:creationId xmlns:a16="http://schemas.microsoft.com/office/drawing/2014/main" xmlns="" id="{792BE9DE-8916-4319-ADDE-95CFE64ABEF2}"/>
              </a:ext>
            </a:extLst>
          </p:cNvPr>
          <p:cNvSpPr txBox="1"/>
          <p:nvPr/>
        </p:nvSpPr>
        <p:spPr>
          <a:xfrm>
            <a:off x="342900" y="753070"/>
            <a:ext cx="4572000" cy="461665"/>
          </a:xfrm>
          <a:prstGeom prst="rect">
            <a:avLst/>
          </a:prstGeom>
          <a:noFill/>
        </p:spPr>
        <p:txBody>
          <a:bodyPr wrap="square" rtlCol="0">
            <a:spAutoFit/>
          </a:bodyPr>
          <a:lstStyle/>
          <a:p>
            <a:r>
              <a:rPr lang="vi-VN" sz="2400" b="1"/>
              <a:t>1. Hardware.</a:t>
            </a:r>
          </a:p>
        </p:txBody>
      </p:sp>
      <p:sp>
        <p:nvSpPr>
          <p:cNvPr id="5" name="Hộp Văn bản 4">
            <a:extLst>
              <a:ext uri="{FF2B5EF4-FFF2-40B4-BE49-F238E27FC236}">
                <a16:creationId xmlns:a16="http://schemas.microsoft.com/office/drawing/2014/main" xmlns="" id="{A6D56406-07F8-4D9D-A3EA-0B0E5A48CF06}"/>
              </a:ext>
            </a:extLst>
          </p:cNvPr>
          <p:cNvSpPr txBox="1"/>
          <p:nvPr/>
        </p:nvSpPr>
        <p:spPr>
          <a:xfrm>
            <a:off x="838200" y="1214735"/>
            <a:ext cx="8153400" cy="2246769"/>
          </a:xfrm>
          <a:prstGeom prst="rect">
            <a:avLst/>
          </a:prstGeom>
          <a:noFill/>
        </p:spPr>
        <p:txBody>
          <a:bodyPr wrap="square" rtlCol="0">
            <a:spAutoFit/>
          </a:bodyPr>
          <a:lstStyle/>
          <a:p>
            <a:r>
              <a:rPr lang="en-US" sz="2000"/>
              <a:t>Blynk supports more than 400 boards already, including support for </a:t>
            </a:r>
            <a:r>
              <a:rPr lang="en-US" sz="2000">
                <a:highlight>
                  <a:srgbClr val="FFFF00"/>
                </a:highlight>
              </a:rPr>
              <a:t>Arduino</a:t>
            </a:r>
            <a:r>
              <a:rPr lang="en-US" sz="2000"/>
              <a:t>, </a:t>
            </a:r>
            <a:r>
              <a:rPr lang="en-US" sz="2000">
                <a:highlight>
                  <a:srgbClr val="00FFFF"/>
                </a:highlight>
              </a:rPr>
              <a:t>Particle</a:t>
            </a:r>
            <a:r>
              <a:rPr lang="en-US" sz="2000"/>
              <a:t>, </a:t>
            </a:r>
            <a:r>
              <a:rPr lang="en-US" sz="2000">
                <a:highlight>
                  <a:srgbClr val="0000FF"/>
                </a:highlight>
              </a:rPr>
              <a:t>ARM mbed</a:t>
            </a:r>
            <a:r>
              <a:rPr lang="en-US" sz="2000"/>
              <a:t>, </a:t>
            </a:r>
            <a:r>
              <a:rPr lang="en-US" sz="2000">
                <a:highlight>
                  <a:srgbClr val="00FF00"/>
                </a:highlight>
              </a:rPr>
              <a:t>TI Energia</a:t>
            </a:r>
            <a:r>
              <a:rPr lang="en-US" sz="2000"/>
              <a:t>, </a:t>
            </a:r>
            <a:r>
              <a:rPr lang="en-US" sz="2000">
                <a:highlight>
                  <a:srgbClr val="FF00FF"/>
                </a:highlight>
              </a:rPr>
              <a:t>MicroPython</a:t>
            </a:r>
            <a:r>
              <a:rPr lang="en-US" sz="2000"/>
              <a:t>, </a:t>
            </a:r>
            <a:r>
              <a:rPr lang="en-US" sz="2000">
                <a:highlight>
                  <a:srgbClr val="C0C0C0"/>
                </a:highlight>
              </a:rPr>
              <a:t>Node.js</a:t>
            </a:r>
            <a:r>
              <a:rPr lang="en-US" sz="2000"/>
              <a:t>, </a:t>
            </a:r>
            <a:r>
              <a:rPr lang="en-US" sz="2000">
                <a:highlight>
                  <a:srgbClr val="FF00FF"/>
                </a:highlight>
              </a:rPr>
              <a:t>OpenWRT</a:t>
            </a:r>
            <a:r>
              <a:rPr lang="en-US" sz="2000"/>
              <a:t> and many Single Board Computers.</a:t>
            </a:r>
            <a:br>
              <a:rPr lang="en-US" sz="2000"/>
            </a:br>
            <a:r>
              <a:rPr lang="en-US" sz="2000" b="1"/>
              <a:t>Blynk works over the Internet.</a:t>
            </a:r>
            <a:r>
              <a:rPr lang="en-US" sz="2000"/>
              <a:t> This means that the hardware you choose should be able to </a:t>
            </a:r>
            <a:r>
              <a:rPr lang="en-US" sz="2000">
                <a:solidFill>
                  <a:srgbClr val="FF0000"/>
                </a:solidFill>
              </a:rPr>
              <a:t>connect to the internet</a:t>
            </a:r>
            <a:r>
              <a:rPr lang="en-US" sz="2000"/>
              <a:t>. Some of the boards will need an Ethernet or Wi-Fi Shield to communicate, others are already Internet-enabled. </a:t>
            </a:r>
            <a:endParaRPr lang="vi-VN" sz="2000">
              <a:highlight>
                <a:srgbClr val="FFFF00"/>
              </a:highlight>
            </a:endParaRPr>
          </a:p>
        </p:txBody>
      </p:sp>
    </p:spTree>
    <p:extLst>
      <p:ext uri="{BB962C8B-B14F-4D97-AF65-F5344CB8AC3E}">
        <p14:creationId xmlns:p14="http://schemas.microsoft.com/office/powerpoint/2010/main" val="326219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a:extLst>
              <a:ext uri="{FF2B5EF4-FFF2-40B4-BE49-F238E27FC236}">
                <a16:creationId xmlns:a16="http://schemas.microsoft.com/office/drawing/2014/main" xmlns="" id="{7FF7DBD2-6D0C-45BA-BF92-C96379A45F82}"/>
              </a:ext>
            </a:extLst>
          </p:cNvPr>
          <p:cNvPicPr>
            <a:picLocks noChangeAspect="1"/>
          </p:cNvPicPr>
          <p:nvPr/>
        </p:nvPicPr>
        <p:blipFill>
          <a:blip r:embed="rId2"/>
          <a:stretch>
            <a:fillRect/>
          </a:stretch>
        </p:blipFill>
        <p:spPr>
          <a:xfrm>
            <a:off x="0" y="0"/>
            <a:ext cx="3429000" cy="1464895"/>
          </a:xfrm>
          <a:prstGeom prst="rect">
            <a:avLst/>
          </a:prstGeom>
        </p:spPr>
      </p:pic>
      <p:pic>
        <p:nvPicPr>
          <p:cNvPr id="10" name="Hình ảnh 9">
            <a:extLst>
              <a:ext uri="{FF2B5EF4-FFF2-40B4-BE49-F238E27FC236}">
                <a16:creationId xmlns:a16="http://schemas.microsoft.com/office/drawing/2014/main" xmlns="" id="{7C4CC252-4BC4-4AB9-89BC-04A4D4B0DA58}"/>
              </a:ext>
            </a:extLst>
          </p:cNvPr>
          <p:cNvPicPr>
            <a:picLocks noChangeAspect="1"/>
          </p:cNvPicPr>
          <p:nvPr/>
        </p:nvPicPr>
        <p:blipFill>
          <a:blip r:embed="rId3"/>
          <a:stretch>
            <a:fillRect/>
          </a:stretch>
        </p:blipFill>
        <p:spPr>
          <a:xfrm>
            <a:off x="0" y="1464895"/>
            <a:ext cx="5486400" cy="2410308"/>
          </a:xfrm>
          <a:prstGeom prst="rect">
            <a:avLst/>
          </a:prstGeom>
        </p:spPr>
      </p:pic>
      <p:pic>
        <p:nvPicPr>
          <p:cNvPr id="11" name="Hình ảnh 10">
            <a:extLst>
              <a:ext uri="{FF2B5EF4-FFF2-40B4-BE49-F238E27FC236}">
                <a16:creationId xmlns:a16="http://schemas.microsoft.com/office/drawing/2014/main" xmlns="" id="{E7EB0963-73CC-43F7-9BBA-B70D5ABD177F}"/>
              </a:ext>
            </a:extLst>
          </p:cNvPr>
          <p:cNvPicPr>
            <a:picLocks noChangeAspect="1"/>
          </p:cNvPicPr>
          <p:nvPr/>
        </p:nvPicPr>
        <p:blipFill>
          <a:blip r:embed="rId4"/>
          <a:stretch>
            <a:fillRect/>
          </a:stretch>
        </p:blipFill>
        <p:spPr>
          <a:xfrm>
            <a:off x="6781800" y="19050"/>
            <a:ext cx="1958444" cy="2007936"/>
          </a:xfrm>
          <a:prstGeom prst="rect">
            <a:avLst/>
          </a:prstGeom>
        </p:spPr>
      </p:pic>
      <p:pic>
        <p:nvPicPr>
          <p:cNvPr id="12" name="Hình ảnh 11">
            <a:extLst>
              <a:ext uri="{FF2B5EF4-FFF2-40B4-BE49-F238E27FC236}">
                <a16:creationId xmlns:a16="http://schemas.microsoft.com/office/drawing/2014/main" xmlns="" id="{BF7C2B5B-B890-4477-8C50-73696846632E}"/>
              </a:ext>
            </a:extLst>
          </p:cNvPr>
          <p:cNvPicPr>
            <a:picLocks noChangeAspect="1"/>
          </p:cNvPicPr>
          <p:nvPr/>
        </p:nvPicPr>
        <p:blipFill>
          <a:blip r:embed="rId5"/>
          <a:stretch>
            <a:fillRect/>
          </a:stretch>
        </p:blipFill>
        <p:spPr>
          <a:xfrm>
            <a:off x="3710305" y="42746"/>
            <a:ext cx="2965699" cy="1538403"/>
          </a:xfrm>
          <a:prstGeom prst="rect">
            <a:avLst/>
          </a:prstGeom>
        </p:spPr>
      </p:pic>
      <p:pic>
        <p:nvPicPr>
          <p:cNvPr id="13" name="Hình ảnh 12">
            <a:extLst>
              <a:ext uri="{FF2B5EF4-FFF2-40B4-BE49-F238E27FC236}">
                <a16:creationId xmlns:a16="http://schemas.microsoft.com/office/drawing/2014/main" xmlns="" id="{D8377AE1-7B47-4276-9946-5FBE7009EB6A}"/>
              </a:ext>
            </a:extLst>
          </p:cNvPr>
          <p:cNvPicPr>
            <a:picLocks noChangeAspect="1"/>
          </p:cNvPicPr>
          <p:nvPr/>
        </p:nvPicPr>
        <p:blipFill>
          <a:blip r:embed="rId6"/>
          <a:stretch>
            <a:fillRect/>
          </a:stretch>
        </p:blipFill>
        <p:spPr>
          <a:xfrm>
            <a:off x="12700" y="3879850"/>
            <a:ext cx="1879600" cy="1255803"/>
          </a:xfrm>
          <a:prstGeom prst="rect">
            <a:avLst/>
          </a:prstGeom>
        </p:spPr>
      </p:pic>
      <p:pic>
        <p:nvPicPr>
          <p:cNvPr id="14" name="Hình ảnh 13">
            <a:extLst>
              <a:ext uri="{FF2B5EF4-FFF2-40B4-BE49-F238E27FC236}">
                <a16:creationId xmlns:a16="http://schemas.microsoft.com/office/drawing/2014/main" xmlns="" id="{41D51199-FAAA-4D92-ACF9-15A89D0CF454}"/>
              </a:ext>
            </a:extLst>
          </p:cNvPr>
          <p:cNvPicPr>
            <a:picLocks noChangeAspect="1"/>
          </p:cNvPicPr>
          <p:nvPr/>
        </p:nvPicPr>
        <p:blipFill>
          <a:blip r:embed="rId7"/>
          <a:stretch>
            <a:fillRect/>
          </a:stretch>
        </p:blipFill>
        <p:spPr>
          <a:xfrm>
            <a:off x="2743200" y="2026986"/>
            <a:ext cx="2894039" cy="1848218"/>
          </a:xfrm>
          <a:prstGeom prst="rect">
            <a:avLst/>
          </a:prstGeom>
        </p:spPr>
      </p:pic>
      <p:pic>
        <p:nvPicPr>
          <p:cNvPr id="15" name="Hình ảnh 14">
            <a:extLst>
              <a:ext uri="{FF2B5EF4-FFF2-40B4-BE49-F238E27FC236}">
                <a16:creationId xmlns:a16="http://schemas.microsoft.com/office/drawing/2014/main" xmlns="" id="{4C347C0C-EAB8-4806-8D96-AF333EC19119}"/>
              </a:ext>
            </a:extLst>
          </p:cNvPr>
          <p:cNvPicPr>
            <a:picLocks noChangeAspect="1"/>
          </p:cNvPicPr>
          <p:nvPr/>
        </p:nvPicPr>
        <p:blipFill>
          <a:blip r:embed="rId8"/>
          <a:stretch>
            <a:fillRect/>
          </a:stretch>
        </p:blipFill>
        <p:spPr>
          <a:xfrm>
            <a:off x="2778800" y="3899545"/>
            <a:ext cx="2820339" cy="1207559"/>
          </a:xfrm>
          <a:prstGeom prst="rect">
            <a:avLst/>
          </a:prstGeom>
        </p:spPr>
      </p:pic>
      <p:pic>
        <p:nvPicPr>
          <p:cNvPr id="16" name="Hình ảnh 15">
            <a:extLst>
              <a:ext uri="{FF2B5EF4-FFF2-40B4-BE49-F238E27FC236}">
                <a16:creationId xmlns:a16="http://schemas.microsoft.com/office/drawing/2014/main" xmlns="" id="{C48C8C7B-4AA4-4057-A618-C2A3073C5F8D}"/>
              </a:ext>
            </a:extLst>
          </p:cNvPr>
          <p:cNvPicPr>
            <a:picLocks noChangeAspect="1"/>
          </p:cNvPicPr>
          <p:nvPr/>
        </p:nvPicPr>
        <p:blipFill>
          <a:blip r:embed="rId9"/>
          <a:stretch>
            <a:fillRect/>
          </a:stretch>
        </p:blipFill>
        <p:spPr>
          <a:xfrm>
            <a:off x="5843945" y="2041901"/>
            <a:ext cx="2561894" cy="733049"/>
          </a:xfrm>
          <a:prstGeom prst="rect">
            <a:avLst/>
          </a:prstGeom>
        </p:spPr>
      </p:pic>
      <p:pic>
        <p:nvPicPr>
          <p:cNvPr id="17" name="Hình ảnh 16">
            <a:extLst>
              <a:ext uri="{FF2B5EF4-FFF2-40B4-BE49-F238E27FC236}">
                <a16:creationId xmlns:a16="http://schemas.microsoft.com/office/drawing/2014/main" xmlns="" id="{5359DE17-D568-4912-B529-3482DE995EBA}"/>
              </a:ext>
            </a:extLst>
          </p:cNvPr>
          <p:cNvPicPr>
            <a:picLocks noChangeAspect="1"/>
          </p:cNvPicPr>
          <p:nvPr/>
        </p:nvPicPr>
        <p:blipFill>
          <a:blip r:embed="rId10"/>
          <a:stretch>
            <a:fillRect/>
          </a:stretch>
        </p:blipFill>
        <p:spPr>
          <a:xfrm>
            <a:off x="5963025" y="4082815"/>
            <a:ext cx="2820339" cy="1028037"/>
          </a:xfrm>
          <a:prstGeom prst="rect">
            <a:avLst/>
          </a:prstGeom>
        </p:spPr>
      </p:pic>
      <p:pic>
        <p:nvPicPr>
          <p:cNvPr id="18" name="Hình ảnh 17">
            <a:extLst>
              <a:ext uri="{FF2B5EF4-FFF2-40B4-BE49-F238E27FC236}">
                <a16:creationId xmlns:a16="http://schemas.microsoft.com/office/drawing/2014/main" xmlns="" id="{CB93E36C-09D1-4EA7-84E8-79FDFD0DB58B}"/>
              </a:ext>
            </a:extLst>
          </p:cNvPr>
          <p:cNvPicPr>
            <a:picLocks noChangeAspect="1"/>
          </p:cNvPicPr>
          <p:nvPr/>
        </p:nvPicPr>
        <p:blipFill>
          <a:blip r:embed="rId11"/>
          <a:stretch>
            <a:fillRect/>
          </a:stretch>
        </p:blipFill>
        <p:spPr>
          <a:xfrm>
            <a:off x="4127793" y="2783589"/>
            <a:ext cx="3746665" cy="1264874"/>
          </a:xfrm>
          <a:prstGeom prst="rect">
            <a:avLst/>
          </a:prstGeom>
        </p:spPr>
      </p:pic>
    </p:spTree>
    <p:extLst>
      <p:ext uri="{BB962C8B-B14F-4D97-AF65-F5344CB8AC3E}">
        <p14:creationId xmlns:p14="http://schemas.microsoft.com/office/powerpoint/2010/main" val="247491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xmlns="" id="{C288996C-F4E6-4426-B029-347937F7325A}"/>
              </a:ext>
            </a:extLst>
          </p:cNvPr>
          <p:cNvSpPr txBox="1"/>
          <p:nvPr/>
        </p:nvSpPr>
        <p:spPr>
          <a:xfrm>
            <a:off x="304800" y="692497"/>
            <a:ext cx="4038600" cy="830997"/>
          </a:xfrm>
          <a:prstGeom prst="rect">
            <a:avLst/>
          </a:prstGeom>
          <a:noFill/>
        </p:spPr>
        <p:txBody>
          <a:bodyPr wrap="square" rtlCol="0">
            <a:spAutoFit/>
          </a:bodyPr>
          <a:lstStyle/>
          <a:p>
            <a:r>
              <a:rPr lang="vi-VN" sz="2400" b="1"/>
              <a:t>2. A Smartphone</a:t>
            </a:r>
          </a:p>
          <a:p>
            <a:endParaRPr lang="vi-VN" sz="2400"/>
          </a:p>
        </p:txBody>
      </p:sp>
      <p:sp>
        <p:nvSpPr>
          <p:cNvPr id="5" name="Hộp Văn bản 4">
            <a:extLst>
              <a:ext uri="{FF2B5EF4-FFF2-40B4-BE49-F238E27FC236}">
                <a16:creationId xmlns:a16="http://schemas.microsoft.com/office/drawing/2014/main" xmlns="" id="{0B225457-0104-4E13-B893-2B0142937D20}"/>
              </a:ext>
            </a:extLst>
          </p:cNvPr>
          <p:cNvSpPr txBox="1"/>
          <p:nvPr/>
        </p:nvSpPr>
        <p:spPr>
          <a:xfrm>
            <a:off x="76200" y="133350"/>
            <a:ext cx="7696200" cy="461665"/>
          </a:xfrm>
          <a:prstGeom prst="rect">
            <a:avLst/>
          </a:prstGeom>
          <a:noFill/>
        </p:spPr>
        <p:txBody>
          <a:bodyPr wrap="square" rtlCol="0">
            <a:spAutoFit/>
          </a:bodyPr>
          <a:lstStyle/>
          <a:p>
            <a:r>
              <a:rPr lang="en-US" sz="2400" b="1"/>
              <a:t>“Ok, I want it. What do I need to get started?”</a:t>
            </a:r>
            <a:endParaRPr lang="vi-VN" sz="4000"/>
          </a:p>
        </p:txBody>
      </p:sp>
      <p:pic>
        <p:nvPicPr>
          <p:cNvPr id="6" name="Hình ảnh 5">
            <a:extLst>
              <a:ext uri="{FF2B5EF4-FFF2-40B4-BE49-F238E27FC236}">
                <a16:creationId xmlns:a16="http://schemas.microsoft.com/office/drawing/2014/main" xmlns="" id="{55F8F5A8-2B38-4DC7-8725-FF05C2C748BD}"/>
              </a:ext>
            </a:extLst>
          </p:cNvPr>
          <p:cNvPicPr>
            <a:picLocks noChangeAspect="1"/>
          </p:cNvPicPr>
          <p:nvPr/>
        </p:nvPicPr>
        <p:blipFill>
          <a:blip r:embed="rId2"/>
          <a:stretch>
            <a:fillRect/>
          </a:stretch>
        </p:blipFill>
        <p:spPr>
          <a:xfrm>
            <a:off x="1689477" y="2231380"/>
            <a:ext cx="5765046" cy="1662233"/>
          </a:xfrm>
          <a:prstGeom prst="rect">
            <a:avLst/>
          </a:prstGeom>
        </p:spPr>
      </p:pic>
      <p:sp>
        <p:nvSpPr>
          <p:cNvPr id="7" name="Hộp Văn bản 6">
            <a:extLst>
              <a:ext uri="{FF2B5EF4-FFF2-40B4-BE49-F238E27FC236}">
                <a16:creationId xmlns:a16="http://schemas.microsoft.com/office/drawing/2014/main" xmlns="" id="{92C290A3-9945-4125-AE22-8DF857A67893}"/>
              </a:ext>
            </a:extLst>
          </p:cNvPr>
          <p:cNvSpPr txBox="1"/>
          <p:nvPr/>
        </p:nvSpPr>
        <p:spPr>
          <a:xfrm>
            <a:off x="838200" y="1138773"/>
            <a:ext cx="7162800" cy="830997"/>
          </a:xfrm>
          <a:prstGeom prst="rect">
            <a:avLst/>
          </a:prstGeom>
          <a:noFill/>
        </p:spPr>
        <p:txBody>
          <a:bodyPr wrap="square" rtlCol="0">
            <a:spAutoFit/>
          </a:bodyPr>
          <a:lstStyle/>
          <a:p>
            <a:r>
              <a:rPr lang="en-US" sz="2400"/>
              <a:t>The Blynk App is a well designed interface builder. It works on both iOS and Android.</a:t>
            </a:r>
            <a:endParaRPr lang="vi-VN" sz="2400"/>
          </a:p>
        </p:txBody>
      </p:sp>
    </p:spTree>
    <p:extLst>
      <p:ext uri="{BB962C8B-B14F-4D97-AF65-F5344CB8AC3E}">
        <p14:creationId xmlns:p14="http://schemas.microsoft.com/office/powerpoint/2010/main" val="72365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xmlns="" id="{FE987BEE-0579-473E-8E9F-426332237D0B}"/>
              </a:ext>
            </a:extLst>
          </p:cNvPr>
          <p:cNvSpPr txBox="1"/>
          <p:nvPr/>
        </p:nvSpPr>
        <p:spPr>
          <a:xfrm>
            <a:off x="228600" y="209550"/>
            <a:ext cx="5257800" cy="830997"/>
          </a:xfrm>
          <a:prstGeom prst="rect">
            <a:avLst/>
          </a:prstGeom>
          <a:noFill/>
        </p:spPr>
        <p:txBody>
          <a:bodyPr wrap="square" rtlCol="0">
            <a:spAutoFit/>
          </a:bodyPr>
          <a:lstStyle/>
          <a:p>
            <a:r>
              <a:rPr lang="vi-VN" sz="2400" b="1"/>
              <a:t>3. Blynk Library </a:t>
            </a:r>
          </a:p>
          <a:p>
            <a:endParaRPr lang="vi-VN" sz="2400"/>
          </a:p>
        </p:txBody>
      </p:sp>
      <p:pic>
        <p:nvPicPr>
          <p:cNvPr id="4" name="Hình ảnh 3">
            <a:extLst>
              <a:ext uri="{FF2B5EF4-FFF2-40B4-BE49-F238E27FC236}">
                <a16:creationId xmlns:a16="http://schemas.microsoft.com/office/drawing/2014/main" xmlns="" id="{EB393887-FC0D-4576-973F-5252BC21329F}"/>
              </a:ext>
            </a:extLst>
          </p:cNvPr>
          <p:cNvPicPr>
            <a:picLocks noChangeAspect="1"/>
          </p:cNvPicPr>
          <p:nvPr/>
        </p:nvPicPr>
        <p:blipFill>
          <a:blip r:embed="rId2"/>
          <a:stretch>
            <a:fillRect/>
          </a:stretch>
        </p:blipFill>
        <p:spPr>
          <a:xfrm>
            <a:off x="652462" y="819150"/>
            <a:ext cx="7839075" cy="3762375"/>
          </a:xfrm>
          <a:prstGeom prst="rect">
            <a:avLst/>
          </a:prstGeom>
        </p:spPr>
      </p:pic>
    </p:spTree>
    <p:extLst>
      <p:ext uri="{BB962C8B-B14F-4D97-AF65-F5344CB8AC3E}">
        <p14:creationId xmlns:p14="http://schemas.microsoft.com/office/powerpoint/2010/main" val="2580367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2933</TotalTime>
  <Words>639</Words>
  <Application>Microsoft Office PowerPoint</Application>
  <PresentationFormat>On-screen Show (16:9)</PresentationFormat>
  <Paragraphs>88</Paragraphs>
  <Slides>23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Sniglet</vt:lpstr>
      <vt:lpstr>Patrick Hand SC</vt:lpstr>
      <vt:lpstr>Wingdings</vt:lpstr>
      <vt:lpstr>oxygen</vt:lpstr>
      <vt:lpstr>Arial Black</vt:lpstr>
      <vt:lpstr>Helvetica Neue</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TAPIT  TECHNOLOGY TRAINING</dc:title>
  <dc:creator>Nhật Thương Nguyễn Huỳnh</dc:creator>
  <cp:lastModifiedBy>KimAnh</cp:lastModifiedBy>
  <cp:revision>311</cp:revision>
  <dcterms:modified xsi:type="dcterms:W3CDTF">2020-10-19T03:17:49Z</dcterms:modified>
</cp:coreProperties>
</file>