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358" r:id="rId3"/>
    <p:sldId id="354" r:id="rId4"/>
    <p:sldId id="368" r:id="rId5"/>
    <p:sldId id="366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51" r:id="rId14"/>
  </p:sldIdLst>
  <p:sldSz cx="9144000" cy="6858000" type="screen4x3"/>
  <p:notesSz cx="6858000" cy="9144000"/>
  <p:embeddedFontLst>
    <p:embeddedFont>
      <p:font typeface="Sniglet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Arial Black" pitchFamily="34" charset="0"/>
      <p:bold r:id="rId21"/>
    </p:embeddedFont>
    <p:embeddedFont>
      <p:font typeface="Patrick Hand SC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828FB8-B14B-4C9E-A415-054F23F11C32}">
  <a:tblStyle styleId="{10828FB8-B14B-4C9E-A415-054F23F11C3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3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lang="en-US" baseline="0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\runtime: Chứa</a:t>
            </a:r>
            <a:r>
              <a:rPr lang="vi-VN" baseline="0" dirty="0" smtClean="0"/>
              <a:t> các file thực thi của hệ thống như start, stop, status,...</a:t>
            </a:r>
          </a:p>
          <a:p>
            <a:r>
              <a:rPr lang="vi-VN" baseline="0" dirty="0" smtClean="0"/>
              <a:t>\addons: Chứa các addons file như binddings, actions, persistence,... </a:t>
            </a:r>
          </a:p>
          <a:p>
            <a:r>
              <a:rPr lang="vi-VN" baseline="0" dirty="0" smtClean="0"/>
              <a:t>\conf: Chứa các file cấu hình như things, sitemap, items, rules,...</a:t>
            </a:r>
          </a:p>
          <a:p>
            <a:r>
              <a:rPr lang="vi-VN" baseline="0" dirty="0" smtClean="0"/>
              <a:t>\userdata: Hoạt động như một rrd4j databases: là một hệ thống lưu trữ và ghi nhật ký dữ liệu thay đổi theo thời gian thực hiệu suất cao.</a:t>
            </a:r>
          </a:p>
          <a:p>
            <a:r>
              <a:rPr lang="vi-VN" baseline="0" dirty="0" smtClean="0"/>
              <a:t>\userdata\logs: Chứa các file logs để theo dõi hoạt động của OH2 và phục vụ debug.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http://docs.openhab.org/configuration/things.html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7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http://docs.openhab.org/addons/index.html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9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http://docs.openhab.org/configuration/sitemaps.html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2655767"/>
            <a:ext cx="5585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734EAE-ABEF-48A8-99A3-CBDCC7447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8798" y="3169627"/>
            <a:ext cx="429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 smtClean="0">
                <a:solidFill>
                  <a:schemeClr val="tx1"/>
                </a:solidFill>
                <a:latin typeface="Patrick Hand SC" charset="0"/>
              </a:rPr>
              <a:t>OPENHAB</a:t>
            </a:r>
            <a:r>
              <a:rPr lang="en-US" sz="6000" b="1" dirty="0" smtClean="0">
                <a:solidFill>
                  <a:schemeClr val="tx1"/>
                </a:solidFill>
                <a:latin typeface="Patrick Hand SC" charset="0"/>
              </a:rPr>
              <a:t> (</a:t>
            </a:r>
            <a:r>
              <a:rPr lang="en-US" sz="6000" b="1" dirty="0" err="1" smtClean="0">
                <a:solidFill>
                  <a:schemeClr val="tx1"/>
                </a:solidFill>
                <a:latin typeface="Patrick Hand SC" charset="0"/>
              </a:rPr>
              <a:t>tt</a:t>
            </a:r>
            <a:r>
              <a:rPr lang="en-US" sz="6000" b="1" dirty="0">
                <a:solidFill>
                  <a:schemeClr val="tx1"/>
                </a:solidFill>
                <a:latin typeface="Patrick Hand SC" charset="0"/>
              </a:rPr>
              <a:t>)</a:t>
            </a:r>
            <a:endParaRPr lang="en-US" sz="6000" b="1" dirty="0">
              <a:solidFill>
                <a:schemeClr val="tx1"/>
              </a:solidFill>
              <a:latin typeface="Patrick Hand S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45346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niglet" charset="0"/>
              </a:rPr>
              <a:t>Lecture </a:t>
            </a:r>
            <a:r>
              <a:rPr lang="en-US" sz="2800" b="1" dirty="0" smtClean="0">
                <a:latin typeface="Sniglet" charset="0"/>
              </a:rPr>
              <a:t>12:</a:t>
            </a:r>
            <a:endParaRPr lang="en-US" sz="2800" b="1" dirty="0">
              <a:latin typeface="Sniglet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hape 39"/>
          <p:cNvSpPr txBox="1">
            <a:spLocks/>
          </p:cNvSpPr>
          <p:nvPr/>
        </p:nvSpPr>
        <p:spPr>
          <a:xfrm>
            <a:off x="375354" y="278343"/>
            <a:ext cx="8232988" cy="1828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SzPct val="100000"/>
              <a:buNone/>
              <a:defRPr sz="6000" b="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pPr algn="ctr"/>
            <a:r>
              <a:rPr lang="en" sz="4800" dirty="0" smtClean="0"/>
              <a:t/>
            </a:r>
            <a:br>
              <a:rPr lang="en" sz="4800" dirty="0" smtClean="0"/>
            </a:br>
            <a:r>
              <a:rPr lang="en-US" sz="4800" dirty="0" smtClean="0">
                <a:solidFill>
                  <a:srgbClr val="FF0000"/>
                </a:solidFill>
              </a:rPr>
              <a:t>INTERNET OF THINGS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24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RULES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syntax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5026" y="1872900"/>
            <a:ext cx="893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 Rules section contains a list of rules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2" y="3200400"/>
            <a:ext cx="8439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24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RULES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Example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8" y="3654116"/>
            <a:ext cx="8569955" cy="17859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" y="1535606"/>
            <a:ext cx="8569955" cy="15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7425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LOGGING IN OPENHAB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0450" y="830997"/>
            <a:ext cx="9376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There are two ways to check log entries: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Through files stored on the 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file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During runtime in the 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Karaf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File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Log files are written to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userdata/log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/var/log/openhab2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wo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events.log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openhab.log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tomschimmer.files.wordpress.com/2013/07/prac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606"/>
            <a:ext cx="8984771" cy="4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" y="1752599"/>
            <a:ext cx="8982510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7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5663"/>
            <a:ext cx="774666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Kết quả hình ảnh cho openh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" y="37123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5" y="503137"/>
            <a:ext cx="846145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585" y="4160737"/>
            <a:ext cx="8497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Things: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epresent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physical layer of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openHAB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, tell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openHAB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openHAB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bindings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different functions the Thing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Items: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control Things and consume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(via Sitemap or Rule)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 smtClean="0">
                <a:latin typeface="+mn-lt"/>
              </a:rPr>
              <a:t>ADD-ONS</a:t>
            </a:r>
            <a:endParaRPr lang="en-US" sz="4800" b="1" dirty="0">
              <a:latin typeface="+mn-lt"/>
            </a:endParaRPr>
          </a:p>
        </p:txBody>
      </p:sp>
      <p:sp>
        <p:nvSpPr>
          <p:cNvPr id="14" name="AutoShape 5" descr="Presentation of the Text element in Basic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75" y="1066800"/>
            <a:ext cx="8458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-   </a:t>
            </a:r>
            <a:r>
              <a:rPr lang="en-US" sz="2400" dirty="0" smtClean="0"/>
              <a:t>All </a:t>
            </a:r>
            <a:r>
              <a:rPr lang="en-US" sz="2400" dirty="0"/>
              <a:t>add-ons for </a:t>
            </a:r>
            <a:r>
              <a:rPr lang="en-US" sz="2400" dirty="0" err="1"/>
              <a:t>openHAB</a:t>
            </a:r>
            <a:r>
              <a:rPr lang="en-US" sz="2400" dirty="0"/>
              <a:t> 2 are part of the distribution.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includes all new 2.0 bindings as well as all 1.x add-ons that were reported to be compatible. </a:t>
            </a:r>
            <a:endParaRPr lang="vi-VN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Add-ons </a:t>
            </a:r>
            <a:r>
              <a:rPr lang="en-US" sz="2400" dirty="0"/>
              <a:t>can be easily installed through the Paper </a:t>
            </a:r>
            <a:r>
              <a:rPr lang="en-US" sz="2400" dirty="0" smtClean="0"/>
              <a:t>UI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" y="2671598"/>
            <a:ext cx="8782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2628" y="1981200"/>
            <a:ext cx="89303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the binding required for the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binding if it has not already been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configure the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Channels provided by the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Thing's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8" y="1411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+mn-lt"/>
              </a:rPr>
              <a:t>STEP</a:t>
            </a:r>
            <a:endParaRPr 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7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423" y="27834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RULES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0" y="1843581"/>
            <a:ext cx="89329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Rules" are used for automating processes: Each rule can be triggered, which invokes a script that performs any kinds of tasks, e.g. turn on lights by modifying your items, do mathematical calculations, start timers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etcetera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 are placed in the folder </a:t>
            </a:r>
            <a:r>
              <a:rPr lang="vi-VN" sz="28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$OPENHAB_CONF/rules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have 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.rules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vi-VN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103" y="37123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RULES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syntax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-26126" y="1336130"/>
            <a:ext cx="8932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rule file is a text file with the following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Variable Declarations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</a:p>
          <a:p>
            <a:pPr lvl="1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vi-VN" sz="2800" b="1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126" y="3154248"/>
            <a:ext cx="923842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 Imports section contains import statement just like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</a:t>
            </a:r>
          </a:p>
          <a:p>
            <a:pPr marL="0" lv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</a:p>
          <a:p>
            <a:pPr marL="0"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6" y="4123993"/>
            <a:ext cx="8370297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61" y="4953170"/>
            <a:ext cx="8315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24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RULES</a:t>
            </a:r>
          </a:p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syntax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0"/>
            <a:ext cx="1295400" cy="556685"/>
            <a:chOff x="7772400" y="0"/>
            <a:chExt cx="1295400" cy="4175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0"/>
              <a:ext cx="417514" cy="4175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160176" y="27842"/>
              <a:ext cx="90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TAPIT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283699" y="350282"/>
              <a:ext cx="64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0" y="1239325"/>
            <a:ext cx="8932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Variable Declarations: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Variables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should be accessible to all rules in the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Variables can declare with or without intial values and data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69" y="3810000"/>
            <a:ext cx="8343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3066</TotalTime>
  <Words>397</Words>
  <Application>Microsoft Office PowerPoint</Application>
  <PresentationFormat>On-screen Show (4:3)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Sniglet</vt:lpstr>
      <vt:lpstr>Calibri</vt:lpstr>
      <vt:lpstr>Times New Roman</vt:lpstr>
      <vt:lpstr>Wingdings</vt:lpstr>
      <vt:lpstr>Arial Black</vt:lpstr>
      <vt:lpstr>Patrick Hand SC</vt:lpstr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TAPIT  TECHNOLOGY TRAINING</dc:title>
  <dc:creator>Nhật Thương Nguyễn Huỳnh</dc:creator>
  <cp:lastModifiedBy>KimAnh</cp:lastModifiedBy>
  <cp:revision>427</cp:revision>
  <dcterms:modified xsi:type="dcterms:W3CDTF">2019-07-29T11:23:15Z</dcterms:modified>
</cp:coreProperties>
</file>