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D8C50-4D3A-4F6F-B24D-AABEBBB761C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79C2D-19CF-411F-9D54-CB8F06AA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4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F771-D975-42C2-9C6A-9C0C386C272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2525-DCEC-4389-83AB-A74BEFEE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6">
            <a:extLst>
              <a:ext uri="{FF2B5EF4-FFF2-40B4-BE49-F238E27FC236}">
                <a16:creationId xmlns:a16="http://schemas.microsoft.com/office/drawing/2014/main" id="{D5BDE7B6-9C5F-4FCC-8065-3C0DFC057452}"/>
              </a:ext>
            </a:extLst>
          </p:cNvPr>
          <p:cNvSpPr txBox="1"/>
          <p:nvPr/>
        </p:nvSpPr>
        <p:spPr>
          <a:xfrm>
            <a:off x="1643197" y="6352503"/>
            <a:ext cx="100568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0707.899.555</a:t>
            </a:r>
            <a:endParaRPr lang="vi-VN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Kết quả hình ảnh cho facebook icon">
            <a:extLst>
              <a:ext uri="{FF2B5EF4-FFF2-40B4-BE49-F238E27FC236}">
                <a16:creationId xmlns:a16="http://schemas.microsoft.com/office/drawing/2014/main" id="{181D1E6F-95E5-4ED5-BC60-7BC6B4B6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07" y="6327889"/>
            <a:ext cx="249161" cy="24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ộp Văn bản 8">
            <a:extLst>
              <a:ext uri="{FF2B5EF4-FFF2-40B4-BE49-F238E27FC236}">
                <a16:creationId xmlns:a16="http://schemas.microsoft.com/office/drawing/2014/main" id="{33411400-3E18-4E7D-BBA8-25E876B73BD8}"/>
              </a:ext>
            </a:extLst>
          </p:cNvPr>
          <p:cNvSpPr txBox="1"/>
          <p:nvPr/>
        </p:nvSpPr>
        <p:spPr>
          <a:xfrm>
            <a:off x="6663568" y="6352723"/>
            <a:ext cx="143116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fb.com/</a:t>
            </a:r>
            <a:r>
              <a:rPr lang="en-US" sz="11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trungngo.dtvt</a:t>
            </a:r>
            <a:endParaRPr lang="vi-VN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Kết quả hình ảnh cho email icon">
            <a:extLst>
              <a:ext uri="{FF2B5EF4-FFF2-40B4-BE49-F238E27FC236}">
                <a16:creationId xmlns:a16="http://schemas.microsoft.com/office/drawing/2014/main" id="{B5EC21A9-4FD4-4835-BD96-05024BB2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18" y="6186422"/>
            <a:ext cx="339857" cy="33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14">
            <a:extLst>
              <a:ext uri="{FF2B5EF4-FFF2-40B4-BE49-F238E27FC236}">
                <a16:creationId xmlns:a16="http://schemas.microsoft.com/office/drawing/2014/main" id="{8161E8B9-A7EF-4650-B807-B21DE7524B8E}"/>
              </a:ext>
            </a:extLst>
          </p:cNvPr>
          <p:cNvSpPr txBox="1"/>
          <p:nvPr/>
        </p:nvSpPr>
        <p:spPr>
          <a:xfrm>
            <a:off x="2692427" y="200555"/>
            <a:ext cx="440558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TNHH KỸ THUẬT TAPIT</a:t>
            </a:r>
            <a:endParaRPr lang="vi-VN" sz="2025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15">
            <a:extLst>
              <a:ext uri="{FF2B5EF4-FFF2-40B4-BE49-F238E27FC236}">
                <a16:creationId xmlns:a16="http://schemas.microsoft.com/office/drawing/2014/main" id="{52A3CD78-98B5-4850-90F2-23907CB0898C}"/>
              </a:ext>
            </a:extLst>
          </p:cNvPr>
          <p:cNvSpPr txBox="1"/>
          <p:nvPr/>
        </p:nvSpPr>
        <p:spPr>
          <a:xfrm>
            <a:off x="1" y="2652955"/>
            <a:ext cx="9143999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2: TỔNG QUAN VỀ NODEMCU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Đường nối Thẳng 17">
            <a:extLst>
              <a:ext uri="{FF2B5EF4-FFF2-40B4-BE49-F238E27FC236}">
                <a16:creationId xmlns:a16="http://schemas.microsoft.com/office/drawing/2014/main" id="{C7B1BA8B-A523-4EBD-82C4-2FAB6AB8ED98}"/>
              </a:ext>
            </a:extLst>
          </p:cNvPr>
          <p:cNvCxnSpPr/>
          <p:nvPr/>
        </p:nvCxnSpPr>
        <p:spPr>
          <a:xfrm>
            <a:off x="3415573" y="632999"/>
            <a:ext cx="3018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22">
            <a:extLst>
              <a:ext uri="{FF2B5EF4-FFF2-40B4-BE49-F238E27FC236}">
                <a16:creationId xmlns:a16="http://schemas.microsoft.com/office/drawing/2014/main" id="{E896F693-742A-43EE-92F6-9809ECE0080D}"/>
              </a:ext>
            </a:extLst>
          </p:cNvPr>
          <p:cNvCxnSpPr/>
          <p:nvPr/>
        </p:nvCxnSpPr>
        <p:spPr>
          <a:xfrm>
            <a:off x="4042425" y="595377"/>
            <a:ext cx="1726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0">
            <a:extLst>
              <a:ext uri="{FF2B5EF4-FFF2-40B4-BE49-F238E27FC236}">
                <a16:creationId xmlns:a16="http://schemas.microsoft.com/office/drawing/2014/main" id="{F82E27BB-5DFC-44D5-9EAE-2BD43CEAF27D}"/>
              </a:ext>
            </a:extLst>
          </p:cNvPr>
          <p:cNvSpPr txBox="1"/>
          <p:nvPr/>
        </p:nvSpPr>
        <p:spPr>
          <a:xfrm>
            <a:off x="3885874" y="6313791"/>
            <a:ext cx="1839612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vantrung1001@gmail.com</a:t>
            </a:r>
            <a:endParaRPr lang="vi-VN" sz="1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813AC7-352D-4B1B-BD6A-A84F053768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27" y="73479"/>
            <a:ext cx="752822" cy="752822"/>
          </a:xfrm>
          <a:prstGeom prst="rect">
            <a:avLst/>
          </a:prstGeom>
        </p:spPr>
      </p:pic>
      <p:pic>
        <p:nvPicPr>
          <p:cNvPr id="15" name="Picture 4" descr="Hình ảnh có liên quan">
            <a:extLst>
              <a:ext uri="{FF2B5EF4-FFF2-40B4-BE49-F238E27FC236}">
                <a16:creationId xmlns:a16="http://schemas.microsoft.com/office/drawing/2014/main" id="{A1C990F8-D5E6-4647-B0A5-AF712599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139244" y="6198954"/>
            <a:ext cx="417362" cy="4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5370AFD-B0A8-4067-A8F8-EAE8790A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10AF-534E-4BC0-AE0F-BD615ECE0FE5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A6EEB-4009-4B7F-A847-A7FB58EE2642}"/>
              </a:ext>
            </a:extLst>
          </p:cNvPr>
          <p:cNvSpPr txBox="1"/>
          <p:nvPr/>
        </p:nvSpPr>
        <p:spPr>
          <a:xfrm>
            <a:off x="5725486" y="3800747"/>
            <a:ext cx="3897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NGÔ VĂN TRUNG</a:t>
            </a:r>
          </a:p>
        </p:txBody>
      </p:sp>
    </p:spTree>
    <p:extLst>
      <p:ext uri="{BB962C8B-B14F-4D97-AF65-F5344CB8AC3E}">
        <p14:creationId xmlns:p14="http://schemas.microsoft.com/office/powerpoint/2010/main" val="26360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5CB6BB4E-0BE8-4E70-A719-C4CF0B612156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 NODEMCU &amp; MODULE ESP8266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6E26DE-F120-4726-8979-55552034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76" y="2001309"/>
            <a:ext cx="4458789" cy="340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00A86-69FC-4547-9162-BA15504C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13" y="1440717"/>
            <a:ext cx="4722464" cy="3967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C4BB9F-B85C-4CD5-919E-92D067B63BF1}"/>
              </a:ext>
            </a:extLst>
          </p:cNvPr>
          <p:cNvSpPr txBox="1"/>
          <p:nvPr/>
        </p:nvSpPr>
        <p:spPr>
          <a:xfrm>
            <a:off x="1436915" y="578463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NODEMCU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4F81-0332-4C15-8F1D-C151C77AB13E}"/>
              </a:ext>
            </a:extLst>
          </p:cNvPr>
          <p:cNvSpPr txBox="1"/>
          <p:nvPr/>
        </p:nvSpPr>
        <p:spPr>
          <a:xfrm>
            <a:off x="6447358" y="5743226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957D95-8131-449D-9D38-E16A4BB0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B898DC-7AA4-43AC-932F-8E58F371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051" y="-275981"/>
            <a:ext cx="9814560" cy="7643432"/>
          </a:xfrm>
          <a:prstGeom prst="rect">
            <a:avLst/>
          </a:prstGeom>
        </p:spPr>
      </p:pic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CBFFE3A0-3768-4316-A2C2-E0BB6486966C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NODEMCU SCHEMATIC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3BA7-ACFB-4193-8D1A-F3B9DCA1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E5C09093-AD99-4835-AB6C-8C675A1301F6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NỐI BUTTON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C6EB8-F618-418E-8900-13D41E86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506200"/>
            <a:ext cx="8961119" cy="64397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BA257-5B70-47A5-807C-8B7E2A74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E5C09093-AD99-4835-AB6C-8C675A1301F6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NỐI LED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D644E-EE42-4B5A-94DA-1009C416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565779"/>
            <a:ext cx="8734696" cy="68198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A639F-DC66-4BEC-AFEC-B3C5994F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E5C09093-AD99-4835-AB6C-8C675A1301F6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NỐI RELAY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6C3E4-66DE-4D4F-825B-DDB09AAD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3" y="619041"/>
            <a:ext cx="8691154" cy="63048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DD4B-51F3-424D-B76B-71CF58B8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E5C09093-AD99-4835-AB6C-8C675A1301F6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ĐIỀU KHIỂN THIẾT BỊ 220V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9C279-E043-462A-8D2C-B96AC6D4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6" y="539093"/>
            <a:ext cx="8842798" cy="6442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530B-CB96-4E08-A49A-084371C1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P8266 Wifi Node MCU | Điện Tử DAT">
            <a:extLst>
              <a:ext uri="{FF2B5EF4-FFF2-40B4-BE49-F238E27FC236}">
                <a16:creationId xmlns:a16="http://schemas.microsoft.com/office/drawing/2014/main" id="{2A91C0FC-9AFA-4FCF-A906-FE8384BA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9600" y="514266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5B83-A483-4EF6-B667-1E8192DD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9624"/>
            <a:ext cx="7886700" cy="5800725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Microcontroller 32-bit SoC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Operating Voltage: 3.3V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Input Voltage: 7-12V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Digital I/O Pins (DIO): 16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Analog Input Pins (ADC):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UART: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SPI: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I2C: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Flash Memory: 4 MB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SRAM: 64 KB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Clock Speed: 80 MHz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USB-TTL based on CP2102 is included onboard, Enabling Plug n Play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PCB Antenna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Small Sized module to fit smartly inside your IoT projects</a:t>
            </a:r>
          </a:p>
          <a:p>
            <a:endParaRPr lang="en-US" dirty="0"/>
          </a:p>
        </p:txBody>
      </p:sp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D5494CF7-3BB7-4596-97E5-D442C842F11B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NODEMCU SPECIFICATION &amp; FEATURE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C102A-9492-450E-A65C-D93AD538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F790-7123-4A9B-8FA4-6F85DBC4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3425"/>
            <a:ext cx="7886700" cy="54435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pinMode</a:t>
            </a:r>
            <a:r>
              <a:rPr lang="en-US" sz="1800" b="1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(PIN_NUMBER, MODE);</a:t>
            </a:r>
          </a:p>
          <a:p>
            <a:pPr marL="0" indent="0" algn="just">
              <a:buNone/>
            </a:pPr>
            <a:r>
              <a:rPr lang="en-US" sz="1800" b="1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Chức năng: Để khai báo sử dụng một chân là Input hoặc Output.  </a:t>
            </a:r>
            <a:endParaRPr lang="en-US" sz="12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            	</a:t>
            </a:r>
            <a:r>
              <a:rPr lang="en-US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PIN_NUMBER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: số thứ tự chân GPIO</a:t>
            </a:r>
            <a:endParaRPr lang="en-US" sz="12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            	</a:t>
            </a:r>
            <a:r>
              <a:rPr lang="en-US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MODE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: INPUT, OUTUT, INPUT_PULLUP.</a:t>
            </a:r>
          </a:p>
          <a:p>
            <a:pPr marL="0" indent="0" algn="just">
              <a:buNone/>
            </a:pPr>
            <a:r>
              <a:rPr lang="en-US" sz="1800" b="1" i="1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digitalRead</a:t>
            </a:r>
            <a:r>
              <a:rPr lang="en-US" sz="1800" b="1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(PIN_NUMBER);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vi-VN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Chức năng: đọc giá trị </a:t>
            </a:r>
            <a:r>
              <a:rPr lang="vi-VN" sz="1800" b="0" i="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digital</a:t>
            </a:r>
            <a:r>
              <a:rPr lang="vi-VN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 tại chân </a:t>
            </a:r>
            <a:r>
              <a:rPr lang="vi-VN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PIN_NUMBER</a:t>
            </a:r>
            <a:endParaRPr lang="vi-VN" sz="10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r>
              <a:rPr lang="en-US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vi-VN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PIN_NUMBER</a:t>
            </a:r>
            <a:r>
              <a:rPr lang="vi-VN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: số thứ tự chân GPIO</a:t>
            </a:r>
            <a:endParaRPr lang="vi-VN" sz="10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vi-VN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Giá trị trả về: 0 (tương ứng LOW) hoặc 1 (tương ứng HIGH)</a:t>
            </a:r>
            <a:endParaRPr lang="en-US" sz="1800" b="0" i="0" dirty="0">
              <a:solidFill>
                <a:srgbClr val="666666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1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digitalWrite</a:t>
            </a:r>
            <a:r>
              <a:rPr lang="en-US" sz="1800" b="1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(PIN_NUMBER, VALUE);</a:t>
            </a:r>
            <a:endParaRPr lang="en-US" sz="1800" dirty="0">
              <a:solidFill>
                <a:srgbClr val="666666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	Chức năng: ghi mức điện áp </a:t>
            </a:r>
            <a:r>
              <a:rPr lang="en-US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VALUE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 ra chân </a:t>
            </a:r>
            <a:r>
              <a:rPr lang="en-US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PIN_NUMBER</a:t>
            </a:r>
            <a:endParaRPr lang="en-US" sz="8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r>
              <a:rPr lang="en-US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	PIN_NUMBER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: số thứ tự chân GPIO</a:t>
            </a:r>
            <a:endParaRPr lang="en-US" sz="8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r>
              <a:rPr lang="en-US" sz="18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	VALUE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: LOW hoặc HIGH</a:t>
            </a:r>
            <a:endParaRPr lang="en-US" sz="8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endParaRPr lang="vi-VN" sz="10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 algn="just">
              <a:buNone/>
            </a:pPr>
            <a:endParaRPr lang="en-US" sz="1200" b="0" i="0" dirty="0">
              <a:solidFill>
                <a:srgbClr val="666666"/>
              </a:solidFill>
              <a:effectLst/>
              <a:latin typeface="Noto Serif"/>
            </a:endParaRPr>
          </a:p>
          <a:p>
            <a:pPr marL="0" indent="0">
              <a:buNone/>
            </a:pPr>
            <a:endParaRPr lang="en-US" sz="1800" b="1" i="1" dirty="0">
              <a:solidFill>
                <a:srgbClr val="66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Hộp Văn bản 15">
            <a:extLst>
              <a:ext uri="{FF2B5EF4-FFF2-40B4-BE49-F238E27FC236}">
                <a16:creationId xmlns:a16="http://schemas.microsoft.com/office/drawing/2014/main" id="{AAC5BFD7-6A32-41FD-A5CD-17B4849C4A8C}"/>
              </a:ext>
            </a:extLst>
          </p:cNvPr>
          <p:cNvSpPr txBox="1"/>
          <p:nvPr/>
        </p:nvSpPr>
        <p:spPr>
          <a:xfrm>
            <a:off x="182880" y="111210"/>
            <a:ext cx="8734697" cy="5078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 (GENERAL PURPOSE INPUT, OUTPUT)</a:t>
            </a:r>
            <a:endParaRPr lang="vi-VN" sz="22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C2967-1CD7-478F-874B-CC976A5E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525-DCEC-4389-83AB-A74BEFEEF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307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Noto Serif</vt:lpstr>
      <vt:lpstr>Times New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NGO</dc:creator>
  <cp:lastModifiedBy>TRUNG NGO</cp:lastModifiedBy>
  <cp:revision>8</cp:revision>
  <dcterms:created xsi:type="dcterms:W3CDTF">2021-03-11T08:42:58Z</dcterms:created>
  <dcterms:modified xsi:type="dcterms:W3CDTF">2021-03-11T09:34:29Z</dcterms:modified>
</cp:coreProperties>
</file>