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12/17/2013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805" y="1380068"/>
            <a:ext cx="9912218" cy="2616199"/>
          </a:xfrm>
        </p:spPr>
        <p:txBody>
          <a:bodyPr>
            <a:normAutofit fontScale="90000"/>
          </a:bodyPr>
          <a:lstStyle/>
          <a:p>
            <a:r>
              <a:rPr lang="en-US" smtClean="0"/>
              <a:t>DỰ ÁN </a:t>
            </a:r>
            <a:br>
              <a:rPr lang="en-US" smtClean="0"/>
            </a:br>
            <a:r>
              <a:rPr lang="en-US" b="1" smtClean="0"/>
              <a:t>HỆ THỐNG QUẢN LÝ</a:t>
            </a:r>
            <a:br>
              <a:rPr lang="en-US" b="1" smtClean="0"/>
            </a:br>
            <a:r>
              <a:rPr lang="en-US" b="1" smtClean="0"/>
              <a:t> NHÀ HÀNG KHÁCH SẠN</a:t>
            </a:r>
            <a:endParaRPr lang="en-US" b="1"/>
          </a:p>
        </p:txBody>
      </p:sp>
      <p:sp>
        <p:nvSpPr>
          <p:cNvPr id="3" name="Subtitle 2"/>
          <p:cNvSpPr>
            <a:spLocks noGrp="1"/>
          </p:cNvSpPr>
          <p:nvPr>
            <p:ph type="subTitle" idx="1"/>
          </p:nvPr>
        </p:nvSpPr>
        <p:spPr/>
        <p:txBody>
          <a:bodyPr>
            <a:normAutofit/>
          </a:bodyPr>
          <a:lstStyle/>
          <a:p>
            <a:r>
              <a:rPr lang="en-US" sz="3200" smtClean="0"/>
              <a:t>Nhóm: </a:t>
            </a:r>
            <a:r>
              <a:rPr lang="en-US" sz="3200" b="1" smtClean="0"/>
              <a:t>A&amp;E</a:t>
            </a:r>
          </a:p>
          <a:p>
            <a:r>
              <a:rPr lang="en-US" sz="3200" smtClean="0"/>
              <a:t>Ngày: 15/12/2013</a:t>
            </a:r>
            <a:endParaRPr lang="en-US" sz="3200"/>
          </a:p>
        </p:txBody>
      </p:sp>
    </p:spTree>
    <p:extLst>
      <p:ext uri="{BB962C8B-B14F-4D97-AF65-F5344CB8AC3E}">
        <p14:creationId xmlns:p14="http://schemas.microsoft.com/office/powerpoint/2010/main" val="405347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Yêu cầu dự án</a:t>
            </a:r>
            <a:endParaRPr lang="en-US" sz="3600"/>
          </a:p>
        </p:txBody>
      </p:sp>
      <p:sp>
        <p:nvSpPr>
          <p:cNvPr id="3" name="Content Placeholder 2"/>
          <p:cNvSpPr>
            <a:spLocks noGrp="1"/>
          </p:cNvSpPr>
          <p:nvPr>
            <p:ph idx="1"/>
          </p:nvPr>
        </p:nvSpPr>
        <p:spPr>
          <a:xfrm>
            <a:off x="5262033" y="1161787"/>
            <a:ext cx="6240990" cy="5105401"/>
          </a:xfrm>
        </p:spPr>
        <p:txBody>
          <a:bodyPr>
            <a:noAutofit/>
          </a:bodyPr>
          <a:lstStyle/>
          <a:p>
            <a:pPr marL="0" indent="0">
              <a:buNone/>
            </a:pPr>
            <a:r>
              <a:rPr lang="vi-VN" sz="2800">
                <a:latin typeface="Times New Roman" panose="02020603050405020304" pitchFamily="18" charset="0"/>
                <a:cs typeface="Times New Roman" panose="02020603050405020304" pitchFamily="18" charset="0"/>
              </a:rPr>
              <a:t>Paradise - Thiên đường là một khách sạn cỡ lớn nhiều phòng bên trong bao gồm một nhà hàng bán đồ ăn, một quầy thức uống, một sàn nhảy và một phòng giải trí. Doanh số đạt được nhờ cho thuê phòng và bán đồ ăn, thức uống và các hoạt động giải trí.</a:t>
            </a:r>
            <a:endParaRPr lang="en-US" sz="2800">
              <a:latin typeface="Times New Roman" panose="02020603050405020304" pitchFamily="18" charset="0"/>
              <a:cs typeface="Times New Roman" panose="02020603050405020304" pitchFamily="18" charset="0"/>
            </a:endParaRPr>
          </a:p>
          <a:p>
            <a:pPr marL="0" indent="0">
              <a:buNone/>
            </a:pPr>
            <a:r>
              <a:rPr lang="vi-VN" sz="2800">
                <a:latin typeface="Times New Roman" panose="02020603050405020304" pitchFamily="18" charset="0"/>
                <a:cs typeface="Times New Roman" panose="02020603050405020304" pitchFamily="18" charset="0"/>
              </a:rPr>
              <a:t>Ban giám đốc đặc biệt quan tâm về hoạt động của khách sạn và muốn xây dựng phát triển một phần mềm có thể đáp ứng việc quản lí một cách thuận tiện nhất. Và nhóm đã nhận thực hiện phần mềm này.</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1265130" y="2971800"/>
            <a:ext cx="3768304" cy="1828800"/>
          </a:xfrm>
        </p:spPr>
        <p:txBody>
          <a:bodyPr>
            <a:noAutofit/>
          </a:bodyPr>
          <a:lstStyle/>
          <a:p>
            <a:r>
              <a:rPr lang="en-US" sz="3600" b="1" smtClean="0"/>
              <a:t>HỆ THỐNG QUẢN LÝ NHÀ HÀNG KHÁCH SẠN</a:t>
            </a:r>
            <a:endParaRPr lang="en-US" sz="3600" b="1"/>
          </a:p>
        </p:txBody>
      </p:sp>
    </p:spTree>
    <p:extLst>
      <p:ext uri="{BB962C8B-B14F-4D97-AF65-F5344CB8AC3E}">
        <p14:creationId xmlns:p14="http://schemas.microsoft.com/office/powerpoint/2010/main" val="270690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42" y="-552185"/>
            <a:ext cx="5426158" cy="1371600"/>
          </a:xfrm>
        </p:spPr>
        <p:txBody>
          <a:bodyPr>
            <a:normAutofit/>
          </a:bodyPr>
          <a:lstStyle/>
          <a:p>
            <a:r>
              <a:rPr lang="en-US" sz="4000" smtClean="0"/>
              <a:t>Thành viên</a:t>
            </a:r>
            <a:endParaRPr lang="en-US" sz="4000"/>
          </a:p>
        </p:txBody>
      </p:sp>
      <p:sp>
        <p:nvSpPr>
          <p:cNvPr id="4" name="Text Placeholder 3"/>
          <p:cNvSpPr>
            <a:spLocks noGrp="1"/>
          </p:cNvSpPr>
          <p:nvPr>
            <p:ph type="body" sz="half" idx="2"/>
          </p:nvPr>
        </p:nvSpPr>
        <p:spPr>
          <a:xfrm>
            <a:off x="1670614" y="1395611"/>
            <a:ext cx="5426158" cy="1828800"/>
          </a:xfrm>
        </p:spPr>
        <p:txBody>
          <a:bodyPr>
            <a:noAutofit/>
          </a:bodyPr>
          <a:lstStyle/>
          <a:p>
            <a:pPr marL="342900" indent="-342900" algn="l">
              <a:buAutoNum type="arabicPeriod"/>
            </a:pPr>
            <a:r>
              <a:rPr lang="en-US" sz="2800" smtClean="0"/>
              <a:t> Nguyễn Tấn Hoan</a:t>
            </a:r>
          </a:p>
          <a:p>
            <a:pPr marL="342900" indent="-342900" algn="l">
              <a:buAutoNum type="arabicPeriod"/>
            </a:pPr>
            <a:r>
              <a:rPr lang="en-US" sz="2800" smtClean="0"/>
              <a:t> Phan Văn Tâm</a:t>
            </a:r>
          </a:p>
          <a:p>
            <a:pPr marL="342900" indent="-342900" algn="l">
              <a:buAutoNum type="arabicPeriod"/>
            </a:pPr>
            <a:r>
              <a:rPr lang="en-US" sz="2800" smtClean="0"/>
              <a:t> Nguyễn Văn Sinh</a:t>
            </a:r>
          </a:p>
          <a:p>
            <a:pPr marL="342900" indent="-342900" algn="l">
              <a:buAutoNum type="arabicPeriod"/>
            </a:pPr>
            <a:r>
              <a:rPr lang="en-US" sz="2800" smtClean="0"/>
              <a:t> Huỳnh Ngọc Hiệp</a:t>
            </a:r>
          </a:p>
          <a:p>
            <a:pPr marL="342900" indent="-342900" algn="l">
              <a:buAutoNum type="arabicPeriod"/>
            </a:pPr>
            <a:endParaRPr lang="en-US" sz="2800"/>
          </a:p>
        </p:txBody>
      </p:sp>
      <p:pic>
        <p:nvPicPr>
          <p:cNvPr id="7" name="Picture 6"/>
          <p:cNvPicPr>
            <a:picLocks noChangeAspect="1"/>
          </p:cNvPicPr>
          <p:nvPr/>
        </p:nvPicPr>
        <p:blipFill>
          <a:blip r:embed="rId2"/>
          <a:stretch>
            <a:fillRect/>
          </a:stretch>
        </p:blipFill>
        <p:spPr>
          <a:xfrm>
            <a:off x="4293165" y="3124199"/>
            <a:ext cx="7639050" cy="3457575"/>
          </a:xfrm>
          <a:prstGeom prst="rect">
            <a:avLst/>
          </a:prstGeom>
        </p:spPr>
      </p:pic>
    </p:spTree>
    <p:extLst>
      <p:ext uri="{BB962C8B-B14F-4D97-AF65-F5344CB8AC3E}">
        <p14:creationId xmlns:p14="http://schemas.microsoft.com/office/powerpoint/2010/main" val="309934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8</TotalTime>
  <Words>142</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Corbel</vt:lpstr>
      <vt:lpstr>Times New Roman</vt:lpstr>
      <vt:lpstr>Parallax</vt:lpstr>
      <vt:lpstr>DỰ ÁN  HỆ THỐNG QUẢN LÝ  NHÀ HÀNG KHÁCH SẠN</vt:lpstr>
      <vt:lpstr>Yêu cầu dự án</vt:lpstr>
      <vt:lpstr>Thành viên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 Nguyen</dc:creator>
  <cp:lastModifiedBy>Hoan Nguyen</cp:lastModifiedBy>
  <cp:revision>9</cp:revision>
  <dcterms:created xsi:type="dcterms:W3CDTF">2013-12-17T01:46:30Z</dcterms:created>
  <dcterms:modified xsi:type="dcterms:W3CDTF">2013-12-17T01:55:18Z</dcterms:modified>
</cp:coreProperties>
</file>