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orient="horz" pos="323" userDrawn="1">
          <p15:clr>
            <a:srgbClr val="A4A3A4"/>
          </p15:clr>
        </p15:guide>
        <p15:guide id="5" pos="7355" userDrawn="1">
          <p15:clr>
            <a:srgbClr val="A4A3A4"/>
          </p15:clr>
        </p15:guide>
        <p15:guide id="6" pos="3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0" autoAdjust="0"/>
    <p:restoredTop sz="94660"/>
  </p:normalViewPr>
  <p:slideViewPr>
    <p:cSldViewPr snapToGrid="0">
      <p:cViewPr varScale="1">
        <p:scale>
          <a:sx n="54" d="100"/>
          <a:sy n="54" d="100"/>
        </p:scale>
        <p:origin x="84" y="1386"/>
      </p:cViewPr>
      <p:guideLst>
        <p:guide orient="horz" pos="2160"/>
        <p:guide pos="3840"/>
        <p:guide orient="horz" pos="3997"/>
        <p:guide orient="horz" pos="323"/>
        <p:guide pos="7355"/>
        <p:guide pos="3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484-C772-4087-98E1-05351EA8ED2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FD2-BAB6-4EA5-84DF-15FE0E3F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24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484-C772-4087-98E1-05351EA8ED2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FD2-BAB6-4EA5-84DF-15FE0E3F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66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484-C772-4087-98E1-05351EA8ED2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FD2-BAB6-4EA5-84DF-15FE0E3F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70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484-C772-4087-98E1-05351EA8ED2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FD2-BAB6-4EA5-84DF-15FE0E3F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35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484-C772-4087-98E1-05351EA8ED2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FD2-BAB6-4EA5-84DF-15FE0E3F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06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484-C772-4087-98E1-05351EA8ED2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FD2-BAB6-4EA5-84DF-15FE0E3F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36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484-C772-4087-98E1-05351EA8ED2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FD2-BAB6-4EA5-84DF-15FE0E3F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08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484-C772-4087-98E1-05351EA8ED2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FD2-BAB6-4EA5-84DF-15FE0E3F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33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484-C772-4087-98E1-05351EA8ED2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FD2-BAB6-4EA5-84DF-15FE0E3F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27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484-C772-4087-98E1-05351EA8ED2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FD2-BAB6-4EA5-84DF-15FE0E3F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86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484-C772-4087-98E1-05351EA8ED2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FD2-BAB6-4EA5-84DF-15FE0E3F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71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43484-C772-4087-98E1-05351EA8ED2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FCFD2-BAB6-4EA5-84DF-15FE0E3F3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898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Проект по теме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>‘</a:t>
            </a:r>
            <a:r>
              <a:rPr lang="ru-RU" sz="5400" dirty="0"/>
              <a:t>Бот с применением </a:t>
            </a:r>
            <a:r>
              <a:rPr lang="en-US" sz="5400" dirty="0" err="1"/>
              <a:t>ChatGPT</a:t>
            </a:r>
            <a:r>
              <a:rPr lang="en-US" sz="5400" dirty="0" smtClean="0"/>
              <a:t>’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3509963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 smtClean="0"/>
              <a:t>Презентацию подготовил</a:t>
            </a:r>
            <a:r>
              <a:rPr lang="en-US" dirty="0" smtClean="0"/>
              <a:t>:</a:t>
            </a:r>
            <a:r>
              <a:rPr lang="ru-RU" dirty="0" smtClean="0"/>
              <a:t> Капустин Иван Антонович </a:t>
            </a:r>
          </a:p>
          <a:p>
            <a:r>
              <a:rPr lang="ru-RU" dirty="0"/>
              <a:t>Методист</a:t>
            </a:r>
            <a:r>
              <a:rPr lang="en-US" dirty="0"/>
              <a:t>: </a:t>
            </a:r>
            <a:r>
              <a:rPr lang="ru-RU" dirty="0"/>
              <a:t>Копытина </a:t>
            </a:r>
            <a:r>
              <a:rPr lang="ru-RU" dirty="0" smtClean="0"/>
              <a:t>Екатерина</a:t>
            </a:r>
            <a:r>
              <a:rPr lang="en-US" dirty="0" smtClean="0"/>
              <a:t> </a:t>
            </a:r>
            <a:r>
              <a:rPr lang="ru-RU" dirty="0" smtClean="0"/>
              <a:t>Александровна  </a:t>
            </a:r>
            <a:endParaRPr lang="ru-RU" dirty="0"/>
          </a:p>
          <a:p>
            <a:r>
              <a:rPr lang="ru-RU" dirty="0" smtClean="0"/>
              <a:t>                                                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5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2589046"/>
            <a:ext cx="54823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Целью данного проекта является написание бота для более простого поиска нужной им информации </a:t>
            </a:r>
          </a:p>
          <a:p>
            <a:r>
              <a:rPr lang="ru-RU" dirty="0" smtClean="0"/>
              <a:t>в их любимом мессенджере.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708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512763"/>
            <a:ext cx="7601146" cy="1325563"/>
          </a:xfrm>
        </p:spPr>
        <p:txBody>
          <a:bodyPr>
            <a:normAutofit fontScale="90000"/>
          </a:bodyPr>
          <a:lstStyle/>
          <a:p>
            <a:r>
              <a:rPr lang="ru-RU" sz="5400" dirty="0" smtClean="0"/>
              <a:t>Технологии которые использовались в проекте</a:t>
            </a:r>
            <a:r>
              <a:rPr lang="en-US" sz="5400" dirty="0" smtClean="0"/>
              <a:t>: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8478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данном проекте я использовал</a:t>
            </a:r>
            <a:r>
              <a:rPr lang="en-US" dirty="0" smtClean="0"/>
              <a:t>:</a:t>
            </a:r>
            <a:r>
              <a:rPr lang="ru-RU" dirty="0" smtClean="0"/>
              <a:t> работу с базой данных</a:t>
            </a:r>
            <a:r>
              <a:rPr lang="en-US" dirty="0" smtClean="0"/>
              <a:t>, </a:t>
            </a:r>
            <a:r>
              <a:rPr lang="ru-RU" dirty="0" smtClean="0"/>
              <a:t>работу с </a:t>
            </a:r>
            <a:r>
              <a:rPr lang="en-US" dirty="0" smtClean="0"/>
              <a:t>API</a:t>
            </a:r>
            <a:r>
              <a:rPr lang="ru-RU" dirty="0" smtClean="0"/>
              <a:t>. Так же использовал библиотеку </a:t>
            </a:r>
            <a:r>
              <a:rPr lang="en-US" dirty="0" err="1" smtClean="0"/>
              <a:t>langdetect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ru-RU" dirty="0" err="1" smtClean="0"/>
              <a:t>распознования</a:t>
            </a:r>
            <a:r>
              <a:rPr lang="ru-RU" dirty="0" smtClean="0"/>
              <a:t> языка</a:t>
            </a:r>
            <a:r>
              <a:rPr lang="en-US" dirty="0" smtClean="0"/>
              <a:t>, </a:t>
            </a:r>
            <a:r>
              <a:rPr lang="ru-RU" dirty="0" smtClean="0"/>
              <a:t>на котором написано сообщение боту и библиотеку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ru-RU" dirty="0" smtClean="0"/>
              <a:t>которая помогает распознавать дату и время когда отправлено и получено сообщение.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87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495776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Что умеет бот?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Бот умеет </a:t>
            </a:r>
            <a:r>
              <a:rPr lang="ru-RU" dirty="0" err="1" smtClean="0"/>
              <a:t>распозновать</a:t>
            </a:r>
            <a:r>
              <a:rPr lang="ru-RU" dirty="0" smtClean="0"/>
              <a:t> разные языки</a:t>
            </a:r>
            <a:r>
              <a:rPr lang="en-US" dirty="0" smtClean="0"/>
              <a:t>, </a:t>
            </a:r>
            <a:r>
              <a:rPr lang="ru-RU" dirty="0" smtClean="0"/>
              <a:t>на котором написано сообщение для него</a:t>
            </a:r>
            <a:endParaRPr lang="ru-RU" dirty="0"/>
          </a:p>
          <a:p>
            <a:r>
              <a:rPr lang="ru-RU" dirty="0" smtClean="0"/>
              <a:t>Умеет </a:t>
            </a:r>
            <a:r>
              <a:rPr lang="ru-RU" dirty="0" err="1" smtClean="0"/>
              <a:t>переделовать</a:t>
            </a:r>
            <a:r>
              <a:rPr lang="ru-RU" dirty="0" smtClean="0"/>
              <a:t> вывод </a:t>
            </a:r>
            <a:r>
              <a:rPr lang="ru-RU" dirty="0" err="1" smtClean="0"/>
              <a:t>сообщния</a:t>
            </a:r>
            <a:r>
              <a:rPr lang="ru-RU" dirty="0" smtClean="0"/>
              <a:t> из </a:t>
            </a:r>
            <a:r>
              <a:rPr lang="ru-RU" dirty="0" err="1" smtClean="0"/>
              <a:t>нейросети</a:t>
            </a:r>
            <a:r>
              <a:rPr lang="ru-RU" dirty="0" smtClean="0"/>
              <a:t> и делать его более оригинальным</a:t>
            </a:r>
          </a:p>
          <a:p>
            <a:r>
              <a:rPr lang="ru-RU" dirty="0" smtClean="0"/>
              <a:t>Может показывать среднюю длину сообщения и среднюю длину ответов</a:t>
            </a:r>
          </a:p>
          <a:p>
            <a:r>
              <a:rPr lang="ru-RU" dirty="0" smtClean="0"/>
              <a:t>А так же он имеет все те же функции</a:t>
            </a:r>
            <a:r>
              <a:rPr lang="en-US" dirty="0" smtClean="0"/>
              <a:t>, </a:t>
            </a:r>
            <a:r>
              <a:rPr lang="ru-RU" dirty="0" smtClean="0"/>
              <a:t>которые использует </a:t>
            </a:r>
            <a:r>
              <a:rPr lang="en-US" dirty="0" err="1" smtClean="0"/>
              <a:t>ChatGPT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14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512763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Примеры запросов к боту</a:t>
            </a:r>
            <a:r>
              <a:rPr lang="en-US" sz="5400" dirty="0" smtClean="0"/>
              <a:t>:</a:t>
            </a:r>
            <a:endParaRPr lang="ru-RU" sz="5400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2210" y="1825625"/>
            <a:ext cx="29875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512763"/>
            <a:ext cx="10515600" cy="1690688"/>
          </a:xfrm>
        </p:spPr>
        <p:txBody>
          <a:bodyPr>
            <a:normAutofit/>
          </a:bodyPr>
          <a:lstStyle/>
          <a:p>
            <a:endParaRPr lang="ru-RU" sz="5400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863" y="1721224"/>
            <a:ext cx="6139749" cy="378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512763"/>
            <a:ext cx="10515600" cy="1325563"/>
          </a:xfrm>
        </p:spPr>
        <p:txBody>
          <a:bodyPr/>
          <a:lstStyle/>
          <a:p>
            <a:r>
              <a:rPr lang="ru-RU" dirty="0" smtClean="0"/>
              <a:t>6) Окно </a:t>
            </a:r>
            <a:r>
              <a:rPr lang="ru-RU" dirty="0" err="1" smtClean="0"/>
              <a:t>выставения</a:t>
            </a:r>
            <a:r>
              <a:rPr lang="ru-RU" dirty="0" smtClean="0"/>
              <a:t> </a:t>
            </a:r>
            <a:r>
              <a:rPr lang="ru-RU" dirty="0" smtClean="0"/>
              <a:t>оценок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652" y="663389"/>
            <a:ext cx="5844172" cy="544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146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Проект по теме ‘Бот с применением ChatGPT’</vt:lpstr>
      <vt:lpstr>Цель проекта:</vt:lpstr>
      <vt:lpstr>Технологии которые использовались в проекте:</vt:lpstr>
      <vt:lpstr>Что умеет бот?</vt:lpstr>
      <vt:lpstr>Примеры запросов к боту:</vt:lpstr>
      <vt:lpstr>Презентация PowerPoint</vt:lpstr>
      <vt:lpstr>6) Окно выставения оценок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Когда анимация не нужна?</dc:title>
  <dc:creator>Учетная запись Майкрософт</dc:creator>
  <cp:lastModifiedBy>Учетная запись Майкрософт</cp:lastModifiedBy>
  <cp:revision>28</cp:revision>
  <dcterms:created xsi:type="dcterms:W3CDTF">2023-01-31T20:28:59Z</dcterms:created>
  <dcterms:modified xsi:type="dcterms:W3CDTF">2023-04-22T23:27:31Z</dcterms:modified>
</cp:coreProperties>
</file>