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5.jpeg" ContentType="image/jpeg"/>
  <Override PartName="/ppt/media/image10.png" ContentType="image/png"/>
  <Override PartName="/ppt/media/image22.png" ContentType="image/png"/>
  <Override PartName="/ppt/media/image21.jpeg" ContentType="image/jpeg"/>
  <Override PartName="/ppt/media/image16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2.png" ContentType="image/png"/>
  <Override PartName="/ppt/media/image3.jpeg" ContentType="image/jpeg"/>
  <Override PartName="/ppt/media/image15.png" ContentType="image/png"/>
  <Override PartName="/ppt/media/image4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17;p2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41990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Google Shape;19;p22" descr=""/>
          <p:cNvPicPr/>
          <p:nvPr/>
        </p:nvPicPr>
        <p:blipFill>
          <a:blip r:embed="rId3"/>
          <a:stretch/>
        </p:blipFill>
        <p:spPr>
          <a:xfrm>
            <a:off x="635040" y="431640"/>
            <a:ext cx="1758960" cy="395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20640" y="628920"/>
            <a:ext cx="7733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749280" y="1947960"/>
            <a:ext cx="4604400" cy="398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20640" y="3308760"/>
            <a:ext cx="5703480" cy="262152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5" name="Google Shape;87;p3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4199040"/>
          </a:xfrm>
          <a:prstGeom prst="rect">
            <a:avLst/>
          </a:prstGeom>
          <a:ln>
            <a:noFill/>
          </a:ln>
        </p:spPr>
      </p:pic>
      <p:pic>
        <p:nvPicPr>
          <p:cNvPr id="416" name="Google Shape;88;p32" descr=""/>
          <p:cNvPicPr/>
          <p:nvPr/>
        </p:nvPicPr>
        <p:blipFill>
          <a:blip r:embed="rId3"/>
          <a:stretch/>
        </p:blipFill>
        <p:spPr>
          <a:xfrm>
            <a:off x="635040" y="431640"/>
            <a:ext cx="1758960" cy="395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0640" y="628920"/>
            <a:ext cx="79480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34520" y="1947960"/>
            <a:ext cx="4618800" cy="398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0640" y="3308760"/>
            <a:ext cx="5703480" cy="262152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1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1960" y="2834640"/>
            <a:ext cx="10515240" cy="191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734520" y="0"/>
            <a:ext cx="54568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0" y="1719000"/>
            <a:ext cx="7743600" cy="1261800"/>
          </a:xfrm>
          <a:custGeom>
            <a:avLst/>
            <a:gdLst/>
            <a:ahLst/>
            <a:rect l="l" t="t" r="r" b="b"/>
            <a:pathLst>
              <a:path w="13111480" h="2016125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0" y="1719000"/>
            <a:ext cx="7743600" cy="1261800"/>
          </a:xfrm>
          <a:custGeom>
            <a:avLst/>
            <a:gdLst/>
            <a:ahLst/>
            <a:rect l="l" t="t" r="r" b="b"/>
            <a:pathLst>
              <a:path w="13111480" h="2016125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620640" y="628920"/>
            <a:ext cx="57034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0640" y="4700520"/>
            <a:ext cx="5703480" cy="1229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620640" y="3305160"/>
            <a:ext cx="5703480" cy="108540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734520" y="0"/>
            <a:ext cx="54568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620640" y="628920"/>
            <a:ext cx="57034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0640" y="4700520"/>
            <a:ext cx="5703480" cy="1229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0640" y="3305160"/>
            <a:ext cx="5703480" cy="108540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0" y="1733400"/>
            <a:ext cx="7743600" cy="1261800"/>
          </a:xfrm>
          <a:custGeom>
            <a:avLst/>
            <a:gdLst/>
            <a:ahLst/>
            <a:rect l="l" t="t" r="r" b="b"/>
            <a:pathLst>
              <a:path w="13111480" h="2016125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20640" y="628920"/>
            <a:ext cx="79480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734520" y="1947960"/>
            <a:ext cx="4618800" cy="398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0640" y="3981960"/>
            <a:ext cx="5703480" cy="194832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20640" y="2602800"/>
            <a:ext cx="5703480" cy="108540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20640" y="1379520"/>
            <a:ext cx="5703480" cy="108540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20640" y="628920"/>
            <a:ext cx="79480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734520" y="1947960"/>
            <a:ext cx="4618800" cy="398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0640" y="3981960"/>
            <a:ext cx="5703480" cy="194832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20640" y="2602800"/>
            <a:ext cx="5703480" cy="108540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20640" y="1379520"/>
            <a:ext cx="5703480" cy="108540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20640" y="628920"/>
            <a:ext cx="773388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20640" y="1601280"/>
            <a:ext cx="5161320" cy="20311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0640" y="5045400"/>
            <a:ext cx="5161320" cy="9277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201000" y="1601280"/>
            <a:ext cx="5167080" cy="20311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6206760" y="5045400"/>
            <a:ext cx="5161320" cy="9277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body"/>
          </p:nvPr>
        </p:nvSpPr>
        <p:spPr>
          <a:xfrm>
            <a:off x="6206760" y="3835800"/>
            <a:ext cx="5161320" cy="943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28560" y="628920"/>
            <a:ext cx="8074440" cy="58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20640" y="1601280"/>
            <a:ext cx="5164920" cy="20311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20640" y="5045400"/>
            <a:ext cx="5164920" cy="9277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188760" y="1601280"/>
            <a:ext cx="5164920" cy="20311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188760" y="5045400"/>
            <a:ext cx="5164920" cy="9277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6188760" y="3835800"/>
            <a:ext cx="5164920" cy="943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630360" y="4379040"/>
            <a:ext cx="9161640" cy="102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600" spc="-1" strike="noStrike">
                <a:solidFill>
                  <a:srgbClr val="80bc00"/>
                </a:solidFill>
                <a:latin typeface="Impact"/>
                <a:ea typeface="Calibri"/>
              </a:rPr>
              <a:t>Выпускная квалификационная работа на тему:</a:t>
            </a:r>
            <a:br/>
            <a:r>
              <a:rPr b="0" lang="ru-RU" sz="2600" spc="-1" strike="noStrike">
                <a:solidFill>
                  <a:srgbClr val="80bc00"/>
                </a:solidFill>
                <a:latin typeface="Impact"/>
                <a:ea typeface="Calibri"/>
              </a:rPr>
              <a:t>“Разработка сайта организации по </a:t>
            </a:r>
            <a:r>
              <a:rPr b="0" lang="ru-RU" sz="2600" spc="-1" strike="noStrike">
                <a:solidFill>
                  <a:srgbClr val="80bc00"/>
                </a:solidFill>
                <a:latin typeface="Impact"/>
                <a:ea typeface="Calibri"/>
              </a:rPr>
              <a:t>видеонаблюдению“</a:t>
            </a:r>
            <a:endParaRPr b="0" lang="ru-RU" sz="26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756000" y="5850000"/>
            <a:ext cx="5703480" cy="337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Ubuntu Condensed"/>
                <a:ea typeface="Calibri"/>
              </a:rPr>
              <a:t>Подготовил: Карманов Д.С</a:t>
            </a:r>
            <a:endParaRPr b="0" lang="ru-RU" sz="1800" spc="-1" strike="noStrike">
              <a:solidFill>
                <a:srgbClr val="000000"/>
              </a:solidFill>
              <a:latin typeface="Ubuntu Condensed"/>
            </a:endParaRPr>
          </a:p>
        </p:txBody>
      </p:sp>
      <p:pic>
        <p:nvPicPr>
          <p:cNvPr id="455" name="Google Shape;203;p1" descr=""/>
          <p:cNvPicPr/>
          <p:nvPr/>
        </p:nvPicPr>
        <p:blipFill>
          <a:blip r:embed="rId1"/>
          <a:stretch/>
        </p:blipFill>
        <p:spPr>
          <a:xfrm>
            <a:off x="-5760" y="17640"/>
            <a:ext cx="12196800" cy="4200840"/>
          </a:xfrm>
          <a:prstGeom prst="rect">
            <a:avLst/>
          </a:prstGeom>
          <a:ln>
            <a:noFill/>
          </a:ln>
        </p:spPr>
      </p:pic>
      <p:pic>
        <p:nvPicPr>
          <p:cNvPr id="456" name="Google Shape;204;p1" descr="Изображение выглядит как рисунок, тарел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9360" y="438120"/>
            <a:ext cx="1930680" cy="43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619920" y="504000"/>
            <a:ext cx="11253600" cy="5843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Impact"/>
                <a:ea typeface="Calibri"/>
              </a:rPr>
              <a:t>Используемые библиотеки и модули:</a:t>
            </a:r>
            <a:br/>
            <a:br/>
            <a:r>
              <a:rPr b="0" lang="ru-RU" sz="2800" spc="-1" strike="noStrike">
                <a:solidFill>
                  <a:srgbClr val="ffffff"/>
                </a:solidFill>
                <a:latin typeface="Impact"/>
                <a:ea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Impact"/>
                <a:ea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Impact"/>
                <a:ea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Impact"/>
                <a:ea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React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React Hooks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React Router DOM</a:t>
            </a:r>
            <a:br/>
            <a:br/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Redux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Redux thunk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Redux Store</a:t>
            </a:r>
            <a:br/>
            <a:br/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Ubuntu Condensed"/>
                <a:ea typeface="Calibri"/>
              </a:rPr>
              <a:t>axios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Impact"/>
                <a:ea typeface="Calibri"/>
              </a:rPr>
              <a:t>	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Impact"/>
                <a:ea typeface="Calibri"/>
              </a:rPr>
              <a:t>В рамках проекта был</a:t>
            </a:r>
            <a:r>
              <a:rPr b="1" lang="ru-RU" sz="2800" spc="-1" strike="noStrike">
                <a:solidFill>
                  <a:srgbClr val="ffffff"/>
                </a:solidFill>
                <a:latin typeface="Impact"/>
                <a:ea typeface="Calibri"/>
              </a:rPr>
              <a:t> с</a:t>
            </a:r>
            <a:r>
              <a:rPr b="0" lang="ru-RU" sz="2800" spc="-1" strike="noStrike">
                <a:solidFill>
                  <a:srgbClr val="ffffff"/>
                </a:solidFill>
                <a:latin typeface="Impact"/>
                <a:ea typeface="Calibri"/>
              </a:rPr>
              <a:t>оздан веб-сайт по продаже товаров и услуг компании занимающейся видеонаблюдением. Сайт включает в себя авторизацию, в случае успеха перенаправляет на закрытую страницу пользователя, реализована корзина с выбранными товарами</a:t>
            </a:r>
            <a:br/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59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620640" y="4683240"/>
            <a:ext cx="8165880" cy="588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90000"/>
              </a:lnSpc>
            </a:pPr>
            <a:r>
              <a:rPr b="0" lang="ru-RU" sz="3600" spc="-1" strike="noStrike">
                <a:solidFill>
                  <a:srgbClr val="80bc00"/>
                </a:solidFill>
                <a:latin typeface="Impact"/>
                <a:ea typeface="Calibri"/>
              </a:rPr>
              <a:t>Спасибо за внимание !</a:t>
            </a:r>
            <a:endParaRPr b="0" lang="ru-RU" sz="3600" spc="-1" strike="noStrike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620640" y="5596200"/>
            <a:ext cx="5921280" cy="337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Ubuntu Condensed"/>
                <a:ea typeface="Calibri"/>
              </a:rPr>
              <a:t>Подготовил Карманов Д.С</a:t>
            </a:r>
            <a:endParaRPr b="0" lang="ru-RU" sz="1800" spc="-1" strike="noStrike">
              <a:latin typeface="Ubuntu Condensed"/>
            </a:endParaRPr>
          </a:p>
        </p:txBody>
      </p:sp>
      <p:sp>
        <p:nvSpPr>
          <p:cNvPr id="490" name="TextShape 3"/>
          <p:cNvSpPr txBox="1"/>
          <p:nvPr/>
        </p:nvSpPr>
        <p:spPr>
          <a:xfrm>
            <a:off x="620640" y="6088680"/>
            <a:ext cx="5921280" cy="337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Ubuntu Condensed"/>
              </a:rPr>
              <a:t>ментор Фёдор Рычков</a:t>
            </a:r>
            <a:endParaRPr b="0" lang="ru-RU" sz="1400" spc="-1" strike="noStrike">
              <a:solidFill>
                <a:srgbClr val="000000"/>
              </a:solidFill>
              <a:latin typeface="Ubuntu Condensed"/>
            </a:endParaRPr>
          </a:p>
        </p:txBody>
      </p:sp>
      <p:pic>
        <p:nvPicPr>
          <p:cNvPr id="491" name="Google Shape;466;p20" descr=""/>
          <p:cNvPicPr/>
          <p:nvPr/>
        </p:nvPicPr>
        <p:blipFill>
          <a:blip r:embed="rId1"/>
          <a:stretch/>
        </p:blipFill>
        <p:spPr>
          <a:xfrm>
            <a:off x="7560" y="4320"/>
            <a:ext cx="12196800" cy="4200840"/>
          </a:xfrm>
          <a:prstGeom prst="rect">
            <a:avLst/>
          </a:prstGeom>
          <a:ln>
            <a:noFill/>
          </a:ln>
        </p:spPr>
      </p:pic>
      <p:pic>
        <p:nvPicPr>
          <p:cNvPr id="492" name="Google Shape;467;p20" descr="Изображение выглядит как рисунок, тарелк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42680" y="424800"/>
            <a:ext cx="1930680" cy="43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619920" y="900000"/>
            <a:ext cx="11253600" cy="544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Цель: Разработка корпоративного </a:t>
            </a:r>
            <a:r>
              <a:rPr b="1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приложения на фреймворке React </a:t>
            </a:r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.</a:t>
            </a:r>
            <a:br/>
            <a:br/>
            <a:r>
              <a:rPr b="1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Задачи  в рамках проекта: </a:t>
            </a:r>
            <a:br/>
            <a:br/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- Создать веб-сайт по продаже товаров и услуг </a:t>
            </a:r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компании занимающейся видеонаблюдением;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- Сайт должен включать в себя авторизацию, в </a:t>
            </a:r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случае успеха перенаправлять на закрытую </a:t>
            </a:r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страницу пользователя; 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- Использование React, React Hooks, React </a:t>
            </a:r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Context;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Calibri"/>
                <a:ea typeface="Calibri"/>
              </a:rPr>
              <a:t>- Реализации корзины с выбранными товарами;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1008000" y="360000"/>
            <a:ext cx="3096000" cy="93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800080"/>
                </a:solidFill>
                <a:latin typeface="Impact"/>
              </a:rPr>
              <a:t>Catalog</a:t>
            </a:r>
            <a:endParaRPr b="0" lang="ru-RU" sz="6000" spc="-1" strike="noStrike">
              <a:solidFill>
                <a:srgbClr val="800080"/>
              </a:solidFill>
              <a:latin typeface="Impact"/>
              <a:ea typeface="Calibri"/>
            </a:endParaRPr>
          </a:p>
        </p:txBody>
      </p:sp>
      <p:pic>
        <p:nvPicPr>
          <p:cNvPr id="459" name="Google Shape;225;p3" descr=""/>
          <p:cNvPicPr/>
          <p:nvPr/>
        </p:nvPicPr>
        <p:blipFill>
          <a:blip r:embed="rId1"/>
          <a:stretch/>
        </p:blipFill>
        <p:spPr>
          <a:xfrm>
            <a:off x="4104000" y="1224000"/>
            <a:ext cx="7848000" cy="5374080"/>
          </a:xfrm>
          <a:prstGeom prst="rect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pic>
      <p:sp>
        <p:nvSpPr>
          <p:cNvPr id="460" name="TextShape 2"/>
          <p:cNvSpPr txBox="1"/>
          <p:nvPr/>
        </p:nvSpPr>
        <p:spPr>
          <a:xfrm>
            <a:off x="288000" y="3528000"/>
            <a:ext cx="5703480" cy="26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Доступ к NavBar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Открытие карточки товара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Добавление в корзину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10667880" y="6356520"/>
            <a:ext cx="685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2"/>
          <a:stretch/>
        </p:blipFill>
        <p:spPr>
          <a:xfrm rot="19257600">
            <a:off x="1902240" y="2545920"/>
            <a:ext cx="3138480" cy="235440"/>
          </a:xfrm>
          <a:prstGeom prst="rect">
            <a:avLst/>
          </a:prstGeom>
          <a:ln>
            <a:noFill/>
          </a:ln>
        </p:spPr>
      </p:pic>
      <p:pic>
        <p:nvPicPr>
          <p:cNvPr id="463" name="" descr=""/>
          <p:cNvPicPr/>
          <p:nvPr/>
        </p:nvPicPr>
        <p:blipFill>
          <a:blip r:embed="rId3"/>
          <a:stretch/>
        </p:blipFill>
        <p:spPr>
          <a:xfrm rot="910800">
            <a:off x="3356640" y="4223160"/>
            <a:ext cx="977400" cy="207000"/>
          </a:xfrm>
          <a:prstGeom prst="rect">
            <a:avLst/>
          </a:prstGeom>
          <a:ln>
            <a:noFill/>
          </a:ln>
        </p:spPr>
      </p:pic>
      <p:pic>
        <p:nvPicPr>
          <p:cNvPr id="464" name="" descr=""/>
          <p:cNvPicPr/>
          <p:nvPr/>
        </p:nvPicPr>
        <p:blipFill>
          <a:blip r:embed="rId4"/>
          <a:stretch/>
        </p:blipFill>
        <p:spPr>
          <a:xfrm rot="646800">
            <a:off x="2917440" y="4860720"/>
            <a:ext cx="2914920" cy="2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1008000" y="360000"/>
            <a:ext cx="3096000" cy="93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800080"/>
                </a:solidFill>
                <a:latin typeface="Impact"/>
              </a:rPr>
              <a:t>Catalog</a:t>
            </a:r>
            <a:endParaRPr b="0" lang="ru-RU" sz="6000" spc="-1" strike="noStrike">
              <a:solidFill>
                <a:srgbClr val="800080"/>
              </a:solidFill>
              <a:latin typeface="Impact"/>
              <a:ea typeface="Calibri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576000" y="1986480"/>
            <a:ext cx="2520000" cy="26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2400" spc="-1" strike="noStrike">
                <a:solidFill>
                  <a:srgbClr val="666666"/>
                </a:solidFill>
                <a:latin typeface="Impact"/>
                <a:ea typeface="Calibri"/>
              </a:rPr>
              <a:t>Доступ к Footer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1"/>
          <a:stretch/>
        </p:blipFill>
        <p:spPr>
          <a:xfrm>
            <a:off x="4608000" y="1325880"/>
            <a:ext cx="7344000" cy="4794120"/>
          </a:xfrm>
          <a:prstGeom prst="rect">
            <a:avLst/>
          </a:prstGeom>
          <a:ln>
            <a:noFill/>
          </a:ln>
        </p:spPr>
      </p:pic>
      <p:pic>
        <p:nvPicPr>
          <p:cNvPr id="468" name="" descr=""/>
          <p:cNvPicPr/>
          <p:nvPr/>
        </p:nvPicPr>
        <p:blipFill>
          <a:blip r:embed="rId2"/>
          <a:stretch/>
        </p:blipFill>
        <p:spPr>
          <a:xfrm rot="2632800">
            <a:off x="2571840" y="3679560"/>
            <a:ext cx="3192480" cy="64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125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125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1008000" y="360000"/>
            <a:ext cx="3096000" cy="93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800080"/>
                </a:solidFill>
                <a:latin typeface="Impact"/>
              </a:rPr>
              <a:t>Catalog</a:t>
            </a:r>
            <a:endParaRPr b="0" lang="ru-RU" sz="6000" spc="-1" strike="noStrike">
              <a:solidFill>
                <a:srgbClr val="800080"/>
              </a:solidFill>
              <a:latin typeface="Impact"/>
              <a:ea typeface="Calibri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144000" y="2706480"/>
            <a:ext cx="5703480" cy="26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Добавленный в корзину элемент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Не может быть добавлен несколько раз,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можно изменить количество в корзине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1" name="" descr=""/>
          <p:cNvPicPr/>
          <p:nvPr/>
        </p:nvPicPr>
        <p:blipFill>
          <a:blip r:embed="rId1"/>
          <a:stretch/>
        </p:blipFill>
        <p:spPr>
          <a:xfrm>
            <a:off x="4752000" y="936000"/>
            <a:ext cx="705420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1008000" y="360000"/>
            <a:ext cx="3096000" cy="93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800080"/>
                </a:solidFill>
                <a:latin typeface="Impact"/>
              </a:rPr>
              <a:t>Cart</a:t>
            </a:r>
            <a:endParaRPr b="0" lang="ru-RU" sz="6000" spc="-1" strike="noStrike">
              <a:solidFill>
                <a:srgbClr val="800080"/>
              </a:solidFill>
              <a:latin typeface="Impact"/>
              <a:ea typeface="Calibri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272520" y="1368000"/>
            <a:ext cx="4335480" cy="316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Кнопка удаления наименования из корзины </a:t>
            </a: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(возвращает кнопку добавления в корзину на </a:t>
            </a: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странице каталога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Доступ к NavBar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Доступ к Footer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Доступ к карточке товара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(при нажатии на заголовок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Изменение количества конкретного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наименования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(нельзя назначить значение меньше 1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(кнопка неактивна)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4896000" y="1006560"/>
            <a:ext cx="6978240" cy="4537440"/>
          </a:xfrm>
          <a:prstGeom prst="rect">
            <a:avLst/>
          </a:prstGeom>
          <a:ln>
            <a:noFill/>
          </a:ln>
        </p:spPr>
      </p:pic>
      <p:pic>
        <p:nvPicPr>
          <p:cNvPr id="475" name="" descr=""/>
          <p:cNvPicPr/>
          <p:nvPr/>
        </p:nvPicPr>
        <p:blipFill>
          <a:blip r:embed="rId2"/>
          <a:stretch/>
        </p:blipFill>
        <p:spPr>
          <a:xfrm rot="20794800">
            <a:off x="3691440" y="3988800"/>
            <a:ext cx="1512720" cy="178560"/>
          </a:xfrm>
          <a:prstGeom prst="rect">
            <a:avLst/>
          </a:prstGeom>
          <a:ln>
            <a:noFill/>
          </a:ln>
        </p:spPr>
      </p:pic>
      <p:pic>
        <p:nvPicPr>
          <p:cNvPr id="476" name="" descr=""/>
          <p:cNvPicPr/>
          <p:nvPr/>
        </p:nvPicPr>
        <p:blipFill>
          <a:blip r:embed="rId3"/>
          <a:stretch/>
        </p:blipFill>
        <p:spPr>
          <a:xfrm rot="3722400">
            <a:off x="4961880" y="4707720"/>
            <a:ext cx="820080" cy="125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1008000" y="360000"/>
            <a:ext cx="3096000" cy="93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800080"/>
                </a:solidFill>
                <a:latin typeface="Impact"/>
              </a:rPr>
              <a:t>Cart</a:t>
            </a:r>
            <a:endParaRPr b="0" lang="ru-RU" sz="6000" spc="-1" strike="noStrike">
              <a:solidFill>
                <a:srgbClr val="800080"/>
              </a:solidFill>
              <a:latin typeface="Impact"/>
              <a:ea typeface="Calibri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200520" y="3138480"/>
            <a:ext cx="5703480" cy="26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Доступ к NavBar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Доступ к Footer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При изменении  количества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 значения больше единицы, кнопка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декремента становится активной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4464000" y="1063080"/>
            <a:ext cx="7560000" cy="4919760"/>
          </a:xfrm>
          <a:prstGeom prst="rect">
            <a:avLst/>
          </a:prstGeom>
          <a:ln>
            <a:noFill/>
          </a:ln>
        </p:spPr>
      </p:pic>
      <p:pic>
        <p:nvPicPr>
          <p:cNvPr id="480" name="" descr=""/>
          <p:cNvPicPr/>
          <p:nvPr/>
        </p:nvPicPr>
        <p:blipFill>
          <a:blip r:embed="rId2"/>
          <a:stretch/>
        </p:blipFill>
        <p:spPr>
          <a:xfrm rot="5307000">
            <a:off x="4670640" y="4509720"/>
            <a:ext cx="1453680" cy="255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1008000" y="360000"/>
            <a:ext cx="3096000" cy="93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800080"/>
                </a:solidFill>
                <a:latin typeface="Impact"/>
              </a:rPr>
              <a:t>LogIn</a:t>
            </a:r>
            <a:endParaRPr b="0" lang="ru-RU" sz="6000" spc="-1" strike="noStrike">
              <a:solidFill>
                <a:srgbClr val="800080"/>
              </a:solidFill>
              <a:latin typeface="Impact"/>
              <a:ea typeface="Calibri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200520" y="2376000"/>
            <a:ext cx="5703480" cy="26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Если пользователь не авторизован,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после перехода на страницу профиля,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происходит редирект на страницу логина,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после авторизации происходит редирект на </a:t>
            </a: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страницу профиля пользователя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Доступ к NavBar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Доступ к Footer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3" name="" descr=""/>
          <p:cNvPicPr/>
          <p:nvPr/>
        </p:nvPicPr>
        <p:blipFill>
          <a:blip r:embed="rId1"/>
          <a:stretch/>
        </p:blipFill>
        <p:spPr>
          <a:xfrm>
            <a:off x="5338440" y="838800"/>
            <a:ext cx="6685560" cy="520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1008000" y="360000"/>
            <a:ext cx="3096000" cy="93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800080"/>
                </a:solidFill>
                <a:latin typeface="Impact"/>
              </a:rPr>
              <a:t>Main</a:t>
            </a:r>
            <a:endParaRPr b="0" lang="ru-RU" sz="6000" spc="-1" strike="noStrike">
              <a:solidFill>
                <a:srgbClr val="800080"/>
              </a:solidFill>
              <a:latin typeface="Impact"/>
              <a:ea typeface="Calibri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216000" y="1368000"/>
            <a:ext cx="5703480" cy="26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Перечисление параметров выбора камер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Перечисление свойств подписок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Доступ к NavBar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80bc00"/>
              </a:buClr>
              <a:buFont typeface="Noto Sans Symbols"/>
              <a:buChar char="▪"/>
            </a:pPr>
            <a:r>
              <a:rPr b="0" lang="ru-RU" sz="1800" spc="-1" strike="noStrike">
                <a:solidFill>
                  <a:srgbClr val="666666"/>
                </a:solidFill>
                <a:latin typeface="Impact"/>
                <a:ea typeface="Calibri"/>
              </a:rPr>
              <a:t>Доступ к Footer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4566960" y="1800000"/>
            <a:ext cx="7457040" cy="48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2018-09-03T06:41:35Z</dcterms:created>
  <dc:creator>Ольга Саетгареева</dc:creator>
  <dc:description/>
  <dc:language>ru-RU</dc:language>
  <cp:lastModifiedBy/>
  <dcterms:modified xsi:type="dcterms:W3CDTF">2021-12-15T20:13:38Z</dcterms:modified>
  <cp:revision>2</cp:revision>
  <dc:subject/>
  <dc:title/>
</cp:coreProperties>
</file>