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77" r:id="rId3"/>
    <p:sldId id="279" r:id="rId4"/>
    <p:sldId id="303" r:id="rId5"/>
    <p:sldId id="280" r:id="rId6"/>
    <p:sldId id="281" r:id="rId7"/>
    <p:sldId id="282" r:id="rId8"/>
    <p:sldId id="283" r:id="rId9"/>
    <p:sldId id="302" r:id="rId10"/>
    <p:sldId id="292" r:id="rId11"/>
    <p:sldId id="286" r:id="rId12"/>
    <p:sldId id="288" r:id="rId13"/>
    <p:sldId id="287" r:id="rId14"/>
    <p:sldId id="290" r:id="rId15"/>
    <p:sldId id="291" r:id="rId16"/>
    <p:sldId id="289" r:id="rId17"/>
    <p:sldId id="293" r:id="rId18"/>
    <p:sldId id="294" r:id="rId19"/>
    <p:sldId id="295" r:id="rId20"/>
    <p:sldId id="305" r:id="rId21"/>
    <p:sldId id="306" r:id="rId22"/>
    <p:sldId id="298" r:id="rId23"/>
    <p:sldId id="308" r:id="rId24"/>
    <p:sldId id="307" r:id="rId25"/>
    <p:sldId id="301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6" autoAdjust="0"/>
    <p:restoredTop sz="94660"/>
  </p:normalViewPr>
  <p:slideViewPr>
    <p:cSldViewPr>
      <p:cViewPr varScale="1">
        <p:scale>
          <a:sx n="78" d="100"/>
          <a:sy n="78" d="100"/>
        </p:scale>
        <p:origin x="132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CBDE4-E2E1-41D4-8BCC-B84BF76AB1AC}" type="datetimeFigureOut">
              <a:rPr lang="en-US"/>
              <a:pPr>
                <a:defRPr/>
              </a:pPr>
              <a:t>12/12/2023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6D3DBF-146D-4070-876B-4050E58DF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30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2D6E5-6378-4B8A-9834-AA715042D83A}" type="datetimeFigureOut">
              <a:rPr lang="en-US"/>
              <a:pPr>
                <a:defRPr/>
              </a:pPr>
              <a:t>12/12/2023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D8092-93DB-4D30-84C7-BE993A0E79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6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C19CF-C531-48A4-AFA3-FF821EFF00A8}" type="datetimeFigureOut">
              <a:rPr lang="en-US"/>
              <a:pPr>
                <a:defRPr/>
              </a:pPr>
              <a:t>12/12/2023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0ED84-11EF-4A85-8BFB-D9777126CF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5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1BD201D-D279-4C6C-90AE-28E291AB790C}" type="datetimeFigureOut">
              <a:rPr lang="en-US"/>
              <a:pPr>
                <a:defRPr/>
              </a:pPr>
              <a:t>12/12/2023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434705C-A37F-4A9D-8481-A71BAC1F8B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9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22865-FC9B-4BED-9009-A9B7CF323C81}" type="datetimeFigureOut">
              <a:rPr lang="en-US"/>
              <a:pPr>
                <a:defRPr/>
              </a:pPr>
              <a:t>12/12/2023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56E197-A542-47A8-8428-E8ECB7996B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15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8897E-FE8F-40C4-9D6D-BDB021FE0BBA}" type="datetimeFigureOut">
              <a:rPr lang="en-US"/>
              <a:pPr>
                <a:defRPr/>
              </a:pPr>
              <a:t>12/12/2023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9AC6A-C5ED-4D04-A453-191AA9CCF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8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B554A-AED6-4644-A533-C6E4F9D1B9E2}" type="datetimeFigureOut">
              <a:rPr lang="en-US"/>
              <a:pPr>
                <a:defRPr/>
              </a:pPr>
              <a:t>12/12/2023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F045E-6D80-4D40-8536-5C754F1956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8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B312F68-6F53-411A-B46E-9C576D6DC445}" type="datetimeFigureOut">
              <a:rPr lang="en-US"/>
              <a:pPr>
                <a:defRPr/>
              </a:pPr>
              <a:t>12/12/2023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44105B-97A1-4B22-A58F-0A7F153A8B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8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8765D-0E40-4601-9F19-53384B53812F}" type="datetimeFigureOut">
              <a:rPr lang="en-US"/>
              <a:pPr>
                <a:defRPr/>
              </a:pPr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58D53-F44E-4209-B5D5-045045111A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6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traight Connector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252E8DC-CFB8-45BF-9B59-B16DE6188751}" type="datetimeFigureOut">
              <a:rPr lang="en-US"/>
              <a:pPr>
                <a:defRPr/>
              </a:pPr>
              <a:t>12/12/2023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16B6D8-F3E0-463C-A343-37C1651E6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9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D435F7B-89BA-4AEB-8847-0E97035205A1}" type="datetimeFigureOut">
              <a:rPr lang="en-US"/>
              <a:pPr>
                <a:defRPr/>
              </a:pPr>
              <a:t>12/12/2023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CF73C4-D3DC-4B67-9A7B-ACFCE8C747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7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03E693B-30E0-4DB1-B6DF-75D7820BB5CE}" type="datetimeFigureOut">
              <a:rPr lang="en-US"/>
              <a:pPr>
                <a:defRPr/>
              </a:pPr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3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 smtClean="0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fld id="{8AF05010-CFEF-43E7-9010-6B78D4827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66" r:id="rId4"/>
    <p:sldLayoutId id="2147483967" r:id="rId5"/>
    <p:sldLayoutId id="2147483974" r:id="rId6"/>
    <p:sldLayoutId id="2147483968" r:id="rId7"/>
    <p:sldLayoutId id="2147483975" r:id="rId8"/>
    <p:sldLayoutId id="2147483976" r:id="rId9"/>
    <p:sldLayoutId id="2147483969" r:id="rId10"/>
    <p:sldLayoutId id="21474839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362200"/>
            <a:ext cx="7086600" cy="1524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Simplification of Boolean Functions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362200" y="3581400"/>
            <a:ext cx="6172200" cy="1371600"/>
          </a:xfrm>
        </p:spPr>
        <p:txBody>
          <a:bodyPr/>
          <a:lstStyle/>
          <a:p>
            <a:pPr eaLnBrk="1" hangingPunct="1"/>
            <a:r>
              <a:rPr lang="en-US" sz="2800" smtClean="0"/>
              <a:t>Veitch-Karnaugh diagrams</a:t>
            </a:r>
          </a:p>
        </p:txBody>
      </p:sp>
      <p:pic>
        <p:nvPicPr>
          <p:cNvPr id="819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746760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u="sng" dirty="0" err="1" smtClean="0"/>
              <a:t>Veitch-Karnaugh</a:t>
            </a:r>
            <a:r>
              <a:rPr lang="en-US" b="1" dirty="0" smtClean="0"/>
              <a:t> Diagrams Method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638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79575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786765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9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ro-RO" sz="2600" b="1" dirty="0" smtClean="0"/>
              <a:t>Examples of factorizations</a:t>
            </a:r>
            <a:r>
              <a:rPr lang="en-US" sz="2600" b="1" dirty="0" smtClean="0"/>
              <a:t> (I)</a:t>
            </a:r>
            <a:endParaRPr lang="en-US" sz="2600" dirty="0"/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371600"/>
            <a:ext cx="7467600" cy="4584700"/>
          </a:xfrm>
          <a:noFill/>
        </p:spPr>
      </p:pic>
      <p:pic>
        <p:nvPicPr>
          <p:cNvPr id="1741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o-RO" b="1" dirty="0" smtClean="0"/>
              <a:t>Examples of factorizations</a:t>
            </a:r>
            <a:r>
              <a:rPr lang="en-US" b="1" dirty="0" smtClean="0"/>
              <a:t> (II)</a:t>
            </a:r>
            <a:endParaRPr lang="en-US" dirty="0"/>
          </a:p>
        </p:txBody>
      </p:sp>
      <p:pic>
        <p:nvPicPr>
          <p:cNvPr id="1843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143000"/>
            <a:ext cx="7467600" cy="4684713"/>
          </a:xfrm>
          <a:noFill/>
        </p:spPr>
      </p:pic>
      <p:pic>
        <p:nvPicPr>
          <p:cNvPr id="1843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238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o-RO" b="1" dirty="0" smtClean="0"/>
              <a:t>Examples of factorizations</a:t>
            </a:r>
            <a:r>
              <a:rPr lang="en-US" b="1" dirty="0" smtClean="0"/>
              <a:t> (III)</a:t>
            </a:r>
            <a:endParaRPr lang="en-US" dirty="0"/>
          </a:p>
        </p:txBody>
      </p:sp>
      <p:pic>
        <p:nvPicPr>
          <p:cNvPr id="19459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905000"/>
            <a:ext cx="7467600" cy="4648200"/>
          </a:xfrm>
          <a:noFill/>
        </p:spPr>
      </p:pic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71628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o-RO" b="1" dirty="0" smtClean="0"/>
              <a:t>Examples of factorizations</a:t>
            </a:r>
            <a:r>
              <a:rPr lang="en-US" b="1" dirty="0" smtClean="0"/>
              <a:t> (IV)</a:t>
            </a:r>
            <a:endParaRPr lang="en-US" dirty="0"/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6526213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0"/>
            <a:ext cx="65532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o-RO" b="1" dirty="0" smtClean="0"/>
              <a:t>Examples of factorizations</a:t>
            </a:r>
            <a:r>
              <a:rPr lang="en-US" b="1" dirty="0" smtClean="0"/>
              <a:t> (V)</a:t>
            </a:r>
            <a:endParaRPr 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2000"/>
            <a:ext cx="65532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660876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/>
              <a:t>Veitch-Karnaugh</a:t>
            </a:r>
            <a:r>
              <a:rPr lang="en-US" dirty="0" smtClean="0"/>
              <a:t> Diagrams Method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2531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08672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225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800" b="1" dirty="0" smtClean="0"/>
              <a:t>Example 1</a:t>
            </a:r>
            <a:r>
              <a:rPr lang="en-US" b="1" dirty="0" smtClean="0"/>
              <a:t>. </a:t>
            </a:r>
            <a:r>
              <a:rPr lang="en-US" sz="2400" b="1" dirty="0" smtClean="0"/>
              <a:t>simplify the Boolean function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543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6985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800" b="1" dirty="0" smtClean="0"/>
              <a:t>Example 1 </a:t>
            </a:r>
            <a:r>
              <a:rPr lang="en-US" sz="3200" b="1" dirty="0" smtClean="0"/>
              <a:t>– </a:t>
            </a:r>
            <a:r>
              <a:rPr lang="en-US" sz="2400" b="1" dirty="0" smtClean="0"/>
              <a:t>Factorization process</a:t>
            </a:r>
            <a:endParaRPr lang="en-US" sz="2400" b="1" dirty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219200"/>
            <a:ext cx="76295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713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 sz="2800" b="1" dirty="0" smtClean="0"/>
              <a:t>Example 1</a:t>
            </a:r>
            <a:r>
              <a:rPr lang="en-US" sz="2400" b="1" dirty="0" smtClean="0"/>
              <a:t>(contd.)</a:t>
            </a:r>
            <a:endParaRPr lang="en-US" sz="2400" b="1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7924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397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Definitions (I)</a:t>
            </a:r>
            <a:endParaRPr lang="en-US" dirty="0"/>
          </a:p>
        </p:txBody>
      </p:sp>
      <p:sp>
        <p:nvSpPr>
          <p:cNvPr id="9219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7772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238" y="79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600" b="1" dirty="0" smtClean="0"/>
              <a:t>Example 2. simplify the Boolean function</a:t>
            </a:r>
            <a:r>
              <a:rPr lang="en-US" sz="2600" dirty="0" smtClean="0"/>
              <a:t>:</a:t>
            </a:r>
            <a:endParaRPr lang="en-US" sz="2600" dirty="0"/>
          </a:p>
        </p:txBody>
      </p:sp>
      <p:pic>
        <p:nvPicPr>
          <p:cNvPr id="2662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836815"/>
            <a:ext cx="4191000" cy="4638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1300641"/>
            <a:ext cx="4876800" cy="7307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2209800"/>
            <a:ext cx="2743200" cy="2400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9390" y="2209800"/>
            <a:ext cx="5277371" cy="22479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0" y="4731873"/>
            <a:ext cx="5417820" cy="142436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46190" y="2164790"/>
            <a:ext cx="1678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Representation:</a:t>
            </a:r>
          </a:p>
        </p:txBody>
      </p:sp>
    </p:spTree>
    <p:extLst>
      <p:ext uri="{BB962C8B-B14F-4D97-AF65-F5344CB8AC3E}">
        <p14:creationId xmlns:p14="http://schemas.microsoft.com/office/powerpoint/2010/main" val="18605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035" y="0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800" b="1" dirty="0" smtClean="0"/>
              <a:t>Example 2- </a:t>
            </a:r>
            <a:r>
              <a:rPr lang="en-US" sz="2400" b="1" dirty="0" smtClean="0"/>
              <a:t>Simplified forms</a:t>
            </a:r>
            <a:endParaRPr lang="en-US" sz="2400" b="1" dirty="0"/>
          </a:p>
        </p:txBody>
      </p:sp>
      <p:pic>
        <p:nvPicPr>
          <p:cNvPr id="2765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38" y="861436"/>
            <a:ext cx="7848600" cy="19447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34" y="2939749"/>
            <a:ext cx="3524365" cy="29705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2806145"/>
            <a:ext cx="3581400" cy="305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1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600" b="1" dirty="0" smtClean="0"/>
              <a:t>Example 3. simplify the Boolean function</a:t>
            </a:r>
            <a:endParaRPr lang="en-US" sz="2600" b="1" dirty="0"/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7452986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841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6397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4</a:t>
            </a:r>
            <a:r>
              <a:rPr lang="en-US" sz="2600" b="1" dirty="0" smtClean="0"/>
              <a:t>. simplify the Boolean function</a:t>
            </a:r>
            <a:endParaRPr lang="en-US" sz="2600" dirty="0"/>
          </a:p>
        </p:txBody>
      </p:sp>
      <p:pic>
        <p:nvPicPr>
          <p:cNvPr id="2970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01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35" y="1066800"/>
            <a:ext cx="4724400" cy="10584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1371600"/>
            <a:ext cx="3022604" cy="40331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335" y="2620685"/>
            <a:ext cx="4724400" cy="1535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048" y="4419600"/>
            <a:ext cx="5181239" cy="90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600" b="1" dirty="0" smtClean="0"/>
              <a:t>Example 4 (contd.)</a:t>
            </a:r>
            <a:endParaRPr lang="en-US" sz="2600" dirty="0"/>
          </a:p>
        </p:txBody>
      </p:sp>
      <p:pic>
        <p:nvPicPr>
          <p:cNvPr id="3072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-793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73" y="784224"/>
            <a:ext cx="4015927" cy="53897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371" y="784224"/>
            <a:ext cx="3910356" cy="531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8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600" b="1" dirty="0" smtClean="0"/>
              <a:t>Example 4 (contd.)</a:t>
            </a:r>
            <a:endParaRPr lang="en-US" sz="2600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8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421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Definitions (II)</a:t>
            </a:r>
            <a:endParaRPr lang="en-US" dirty="0"/>
          </a:p>
        </p:txBody>
      </p:sp>
      <p:pic>
        <p:nvPicPr>
          <p:cNvPr id="1024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550" y="-15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90600"/>
            <a:ext cx="8089583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73162"/>
          </a:xfrm>
        </p:spPr>
        <p:txBody>
          <a:bodyPr/>
          <a:lstStyle/>
          <a:p>
            <a:r>
              <a:rPr lang="en-US" sz="2800" b="1" u="sng" dirty="0"/>
              <a:t>Factorization</a:t>
            </a:r>
            <a:r>
              <a:rPr lang="en-US" sz="2800" b="1" dirty="0"/>
              <a:t> </a:t>
            </a:r>
            <a:r>
              <a:rPr lang="en-US" sz="2800" b="1" i="1" dirty="0"/>
              <a:t>- examples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2222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47801"/>
            <a:ext cx="8000999" cy="30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9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Definitions (III)</a:t>
            </a:r>
            <a:endParaRPr lang="en-US" dirty="0"/>
          </a:p>
        </p:txBody>
      </p:sp>
      <p:sp>
        <p:nvSpPr>
          <p:cNvPr id="11267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23" y="990600"/>
            <a:ext cx="8077200" cy="528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2222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u="sng" dirty="0" smtClean="0"/>
              <a:t>Simplification of Boolean Functions</a:t>
            </a:r>
            <a:endParaRPr lang="en-US" b="1" u="sng" dirty="0"/>
          </a:p>
        </p:txBody>
      </p:sp>
      <p:sp>
        <p:nvSpPr>
          <p:cNvPr id="12291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7696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0163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b="1" dirty="0" smtClean="0"/>
              <a:t>Simplification Algorithm</a:t>
            </a:r>
            <a:endParaRPr lang="en-US" sz="2400" b="1" dirty="0"/>
          </a:p>
        </p:txBody>
      </p:sp>
      <p:pic>
        <p:nvPicPr>
          <p:cNvPr id="1331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8" y="79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88" y="816725"/>
            <a:ext cx="7696200" cy="53768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u="sng" dirty="0" smtClean="0"/>
              <a:t>Simplification Methods</a:t>
            </a:r>
            <a:endParaRPr lang="en-US" b="1" u="sng" dirty="0"/>
          </a:p>
        </p:txBody>
      </p:sp>
      <p:pic>
        <p:nvPicPr>
          <p:cNvPr id="1433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905000"/>
            <a:ext cx="8077200" cy="3048000"/>
          </a:xfrm>
          <a:noFill/>
        </p:spPr>
      </p:pic>
      <p:pic>
        <p:nvPicPr>
          <p:cNvPr id="1434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238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467600" cy="5635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700" b="1" dirty="0" err="1" smtClean="0"/>
              <a:t>Veitch-Karnaugh</a:t>
            </a:r>
            <a:r>
              <a:rPr lang="en-US" sz="2700" b="1" dirty="0" smtClean="0"/>
              <a:t> </a:t>
            </a:r>
            <a:r>
              <a:rPr lang="en-US" sz="2700" dirty="0" smtClean="0"/>
              <a:t>Diagrams Method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50180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91131" y="1879106"/>
            <a:ext cx="6781800" cy="1080490"/>
          </a:xfrm>
          <a:prstGeom prst="rect">
            <a:avLst/>
          </a:prstGeom>
        </p:spPr>
      </p:pic>
      <p:pic>
        <p:nvPicPr>
          <p:cNvPr id="1536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825" y="-15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125" y="1317357"/>
            <a:ext cx="6797675" cy="5811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916" y="2959596"/>
            <a:ext cx="6792884" cy="12865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127" y="4246184"/>
            <a:ext cx="6794804" cy="192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0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9F84B6DB69324480DAB56CEE03D94C" ma:contentTypeVersion="4" ma:contentTypeDescription="Create a new document." ma:contentTypeScope="" ma:versionID="dc9b941452c57ee3c825967178112056">
  <xsd:schema xmlns:xsd="http://www.w3.org/2001/XMLSchema" xmlns:xs="http://www.w3.org/2001/XMLSchema" xmlns:p="http://schemas.microsoft.com/office/2006/metadata/properties" xmlns:ns2="f10c1635-7d4e-44ae-baa1-4b0166ed9212" targetNamespace="http://schemas.microsoft.com/office/2006/metadata/properties" ma:root="true" ma:fieldsID="cbb7de21c375f20b361b59a47fc48cb7" ns2:_="">
    <xsd:import namespace="f10c1635-7d4e-44ae-baa1-4b0166ed92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0c1635-7d4e-44ae-baa1-4b0166ed92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CACAEC-CC0A-497E-8973-C7EA20E1B09B}"/>
</file>

<file path=customXml/itemProps2.xml><?xml version="1.0" encoding="utf-8"?>
<ds:datastoreItem xmlns:ds="http://schemas.openxmlformats.org/officeDocument/2006/customXml" ds:itemID="{E1C2B37F-C19A-4416-BE0B-A5D3FB0F2E04}"/>
</file>

<file path=customXml/itemProps3.xml><?xml version="1.0" encoding="utf-8"?>
<ds:datastoreItem xmlns:ds="http://schemas.openxmlformats.org/officeDocument/2006/customXml" ds:itemID="{B3F4FCA9-1DCD-4EFF-A4CA-58D25EF00AB6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10343</TotalTime>
  <Words>122</Words>
  <Application>Microsoft Office PowerPoint</Application>
  <PresentationFormat>On-screen Show (4:3)</PresentationFormat>
  <Paragraphs>27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Schoolbook</vt:lpstr>
      <vt:lpstr>Wingdings</vt:lpstr>
      <vt:lpstr>Wingdings 2</vt:lpstr>
      <vt:lpstr>Oriel</vt:lpstr>
      <vt:lpstr>Simplification of Boolean Functions    </vt:lpstr>
      <vt:lpstr>Definitions (I)</vt:lpstr>
      <vt:lpstr>Definitions (II)</vt:lpstr>
      <vt:lpstr>Factorization - examples  </vt:lpstr>
      <vt:lpstr>Definitions (III)</vt:lpstr>
      <vt:lpstr>Simplification of Boolean Functions</vt:lpstr>
      <vt:lpstr>Simplification Algorithm</vt:lpstr>
      <vt:lpstr>Simplification Methods</vt:lpstr>
      <vt:lpstr>Veitch-Karnaugh Diagrams Method </vt:lpstr>
      <vt:lpstr>Veitch-Karnaugh Diagrams Method </vt:lpstr>
      <vt:lpstr>Examples of factorizations (I)</vt:lpstr>
      <vt:lpstr>Examples of factorizations (II)</vt:lpstr>
      <vt:lpstr>Examples of factorizations (III)</vt:lpstr>
      <vt:lpstr>Examples of factorizations (IV)</vt:lpstr>
      <vt:lpstr>Examples of factorizations (V)</vt:lpstr>
      <vt:lpstr>Veitch-Karnaugh Diagrams Method </vt:lpstr>
      <vt:lpstr>Example 1. simplify the Boolean function:</vt:lpstr>
      <vt:lpstr>Example 1 – Factorization process</vt:lpstr>
      <vt:lpstr>Example 1(contd.)</vt:lpstr>
      <vt:lpstr>Example 2. simplify the Boolean function:</vt:lpstr>
      <vt:lpstr>Example 2- Simplified forms</vt:lpstr>
      <vt:lpstr>Example 3. simplify the Boolean function</vt:lpstr>
      <vt:lpstr>Example 4. simplify the Boolean function</vt:lpstr>
      <vt:lpstr>Example 4 (contd.)</vt:lpstr>
      <vt:lpstr>Example 4 (contd.)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First-order (predicate) Logic</dc:title>
  <dc:creator>LEN</dc:creator>
  <cp:lastModifiedBy>Microsoft account</cp:lastModifiedBy>
  <cp:revision>232</cp:revision>
  <dcterms:created xsi:type="dcterms:W3CDTF">2017-10-28T06:03:07Z</dcterms:created>
  <dcterms:modified xsi:type="dcterms:W3CDTF">2023-12-13T09:42:09Z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0x010100999F84B6DB69324480DAB56CEE03D94C</vt:lpwstr>
  </property>
</Properties>
</file>