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9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77" r:id="rId25"/>
    <p:sldId id="278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44651-563E-4247-B3AC-CEB618BF3136}" v="7" dt="2022-01-03T14:22:52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0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-ANA LUPEA" userId="S::mihaela.lupea@ubbcluj.ro::867230c0-1d89-4650-82fd-1d1bb4e91f48" providerId="AD" clId="Web-{11144651-563E-4247-B3AC-CEB618BF3136}"/>
    <pc:docChg chg="modSld">
      <pc:chgData name="MIHAELA-ANA LUPEA" userId="S::mihaela.lupea@ubbcluj.ro::867230c0-1d89-4650-82fd-1d1bb4e91f48" providerId="AD" clId="Web-{11144651-563E-4247-B3AC-CEB618BF3136}" dt="2022-01-03T14:22:52.801" v="6" actId="1076"/>
      <pc:docMkLst>
        <pc:docMk/>
      </pc:docMkLst>
      <pc:sldChg chg="addSp delSp modSp">
        <pc:chgData name="MIHAELA-ANA LUPEA" userId="S::mihaela.lupea@ubbcluj.ro::867230c0-1d89-4650-82fd-1d1bb4e91f48" providerId="AD" clId="Web-{11144651-563E-4247-B3AC-CEB618BF3136}" dt="2022-01-03T14:22:52.801" v="6" actId="1076"/>
        <pc:sldMkLst>
          <pc:docMk/>
          <pc:sldMk cId="52273611" sldId="271"/>
        </pc:sldMkLst>
        <pc:picChg chg="del">
          <ac:chgData name="MIHAELA-ANA LUPEA" userId="S::mihaela.lupea@ubbcluj.ro::867230c0-1d89-4650-82fd-1d1bb4e91f48" providerId="AD" clId="Web-{11144651-563E-4247-B3AC-CEB618BF3136}" dt="2022-01-03T14:22:24.441" v="0"/>
          <ac:picMkLst>
            <pc:docMk/>
            <pc:sldMk cId="52273611" sldId="271"/>
            <ac:picMk id="5" creationId="{00000000-0000-0000-0000-000000000000}"/>
          </ac:picMkLst>
        </pc:picChg>
        <pc:picChg chg="add mod">
          <ac:chgData name="MIHAELA-ANA LUPEA" userId="S::mihaela.lupea@ubbcluj.ro::867230c0-1d89-4650-82fd-1d1bb4e91f48" providerId="AD" clId="Web-{11144651-563E-4247-B3AC-CEB618BF3136}" dt="2022-01-03T14:22:52.801" v="6" actId="1076"/>
          <ac:picMkLst>
            <pc:docMk/>
            <pc:sldMk cId="52273611" sldId="271"/>
            <ac:picMk id="7" creationId="{FBB9E485-3B32-459A-95C0-394503759F1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2-15T18:07:52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14728 12629 0,'18'-17'109,"0"-18"32,17 35-32,-17 0-78,-1 0-31,1 0 125,0 0-78,-1 0-31,1 0-16,-1 0 31,19 0-31,-1 0 31,-17 0-15,-1 17-16,1-17 156,0 0-140,-1 18 0,1-18-16,0 0 15,17 0 16,-18 0-15,1 0 0,0 0-16,-1 0 15,1 0-15,17 0 0,1 0 16,-1 0 0,-18 0-16,19 0 15,-1 0 1,-17 0 31,-1 0-32,1 0 1,0 0-16,-1 0 16,18 0-16,1 0 15,-19 0 1,1 0-16,0 0 15,-1 0-15,1 0 0,0 0 16,-1 0 0,19 0 156,-1 17-141,-18-17 94,1 0-110,0 0-15,-1 0 16,19 0-16,-1 0 16,0 0-16,18 0 0,-18 0 15,18 0 1,-35 0-16,0 0 16,17 0-16,0 0 140,0 0-93,-17 18-31,-18 0-16,35-18 15,1 17 1,-1-17 0,-17 0-16,-18 18 15,35-18-15,-18 0 16,1 18-1,17-18 95,1 0-63,-19 0-47,1 0 15,17 0-15,-17 0 16,17-18-16,18 18 16,-35 0-16,35 0 15,-1-18-15,1 1 16,-17 17-1,34 0-15,-34 0 0,-1 0 16,18 0-16,-36 0 16,19 0-16,-1-18 15,-17 18-15,17 0 16,0 0-16,-17 0 16,17 0-16,0 0 125,-17 0-110,0 0 1,17-18-1,0 18-15,-17 0 16,-1 0 0,1 0-16,0 0 31,17 0-31,18 0 16,-35 0-1,-1 0-15,18 0 16,1 0 15,-19 0-15,-17 18 31,36-18-32,-19 0 16,1 0-31,17 0 32,0 0-17,-17 0 1,0 0-16,-1 0 16,1 0-16,0 0 31,17 0-31,-17 0 15,52 0-15,1 0 16,-36 0-16,36 18 16,-19-18-16,-34 0 15,0 17-15,35-17 16,-36 0-16</inkml:trace>
  <inkml:trace contextRef="#ctx0" brushRef="#br0" timeOffset="10311.9999">12206 13441 0,'18'0'62,"-1"0"-46,1-18 109,0 18-125,17 0 31,0 0-15,-17 0-16,-1 0 16,19 0-16,-19 0 15,19 0-15,-19 0 16,1 0-16,0 0 15,-1 0 1,1 0 0,17 0-1,0 0 32,-17 0-31,0 0 15,-1 0 0,1 0-15,0 0 15,-1 0-15,1 0-16,17 0 15,0 0 17,-17 0-17,0 0 17,-1 0-17,1 0 1,0 0-16,17 0 0,0 0 15,0 18 1,-17-1-16,17-17 16,-17 0-16,0 0 15,-1 0 95,1 0-95,17 0 1,1 0 0,-19 0-1,1 0-15,-1 0 16,19 0-16,-1 0 15,0 0-15,1 0 16,-19 0 62,1 0-47,-1 0 16,1 0 0,0 0 16,17 0-48,-17 0 1,17 0-16,0 0 31,0 0 16,1 0-16,-19 0 1,1 0 30,0 0-46,-1 0-1,1 0-15,17 0 16,1 0 15,-1 0-15,-18 0-1,1 0 1,0 0-16,17 0 16,-17 0 15,-1 0-15,1 0 15,17 0 0,0 0-15,-17 0 46,0 0-31,-1 0-15,1 0 0,0 0-1,17 0 1,0 0 31,0 0-16,-17 0-15,0 0-1,-1 0 1,1 0-16,0 0 0,17 0 16,-17-17-16,17-1 15,0 18-15,36 0 16,-54 0-1,19 0-15,-19 0 16,1 0-16,0 0 16,-1 0 124,1 0-62,17 0-46,0 0-17,-17 0 1,0 0 0,-1 0-16,1 0 15,0 0-15,-1 0 16,1 0-1,17 0-15,0-17 63,-17 17-1,0 0-30,-1 0-17,19 0 17,-1 0-17,-17 0 1,-1 0-1,1 0 17,-1 0-17,1 0 17,17 0 14,-35 17-30,36-17 31,-19 0-31,1 0-1,0 0 1,-1 0-1,1 0 32,17 0-15,0 0-1,1 0 250,-19 0-203,1 0-47,0 0-15,-1 18 0,1-18 46</inkml:trace>
  <inkml:trace contextRef="#ctx0" brushRef="#br0" timeOffset="14094.6914">16316 13494 0,'18'0'187,"-1"0"-171,1 0-16,17 0 16,0 0-1,-17 0-15,0 0 16,-1 0-16,1 0 16,0 0-16,-1 0 15,1 0-15,17 0 16,0 0-1,-17 0-15,0 0 16,-1 0-16,1 0 16,0 0-16,17 0 31,18 0-15,-18 0-16,18 0 15,-18 0-15,1 0 16,-19 0-1,1 0-15,0 0 16,-1 0-16,1 0 16,17 0-1,0 0 110,1 0-62,-19 0-63,19 0 0,34 0 15,-35 0-15,18 0 16,18 17-16,-18-17 16,-18 0-16,18 0 15,-18 0-15,-17 0 16,17 0 156,-17 0-141,-1 0-15,1 0-16,0 0 0,-1 0 15,19 0-15,-19 0 16,19 0-16,-19 0 16,1 0-1,17 0-15,-35-17 0,18-1 16,17 18-1,-17 0 17,-1 0-17,19-18-15,-1 18 16,-18 0 0,1 0-16,0 0 15,-1 0-15,1-17 16,17 17-16,-35-18 0,36 18 31,-19 0-15,1 0-16,0-17 15,-1 17-15,1 0 16,17 0 31,-35-18-47,18 18 15,17 0-15,0 0 63,-17 0-16,0 0-16,17 0 0,0 0 16,-17 0-31,-1 0-1,1 0 17,0 0-32,-1 0 78,1 0-63,0 0 32,34 0-31,-34 0 46,0 18-46</inkml:trace>
  <inkml:trace contextRef="#ctx0" brushRef="#br0" timeOffset="18896.6294">16351 13600 0,'18'0'172,"17"0"-140,-17 0-32,-1 0 15,1 0-15,0 0 16,-1 0-16,1 0 15,0 0-15,17 0 16,0 0 0,-17 0-16,-1 0 15,1 0-15,0 0 0,-1 0 16,19 0 0,-1 0 15,-17 0 16,-1 0-16,1 0-15,-1 0-16,1 0 15,0 0 1,-1 0-1,19 0-15,-1 0 125,-17 0-109,-1 0 0,1 0-1,0 0-15,-1 0 16,18 0 0,-17 0-16,17 0 15,-17 0 1,0 0 124,17 0-93,0 0 16,-17 0-48,-1 0-15,1 0 16,0 0 0,-1 0-1,1 0-15,0 0 16,17 0-16,-17-18 16,17 0-16,0 18 15,0 0 79,-17 0-78,0 0 15,-1 0-16,1 0 1,0 0 15,17 0 16,0 0 0,-17 0-31,-1 0-16,1 0 0,0 0 15,-1 0 1,19 0 0,-1 0-1,0 0 16,-17 0-31,-1 0 16,1 0 0,0 0-16,-1 0 31,19 0 16,-19-17-32,19 17-15,-1 0 16,0 0 0,-17-18-16,-1 18 15,1 0 1,0 0 0,-1 0-16,19-18 15,-1 18 1,0 0-1,-17 0 1,-1 0-16,1 0 16,0 0-16,-1 0 31,19 0 0,-1 0 32,-17 0-63,-1 0 62,1 0-46,-1-17-1,1 17-15,17 0 32,1 0-1,-19 0-15,1 0-1,0 0 1,-1 0 78,1 0-63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2-15T18:41:08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7126 13458 0,'0'-35'78,"18"35"78,-1 0-140,19 0 0,-1 0 30,-17 0-30,-1 0-16,1 0 16,-1 0-1,1 0-15,0 0 0,-1 0 16,19 0-16,-1 0 31,-17 0-15,-1 0-16,1 0 15,0 0 1,-1 0 0,18 0-1,1 0 32,-19 0-31,1 0-1,0 0-15,-1 0 0,1 18 16,0-1-16,-1-17 16,18 0 15,-17 0-15,0 0-1,-1 0 1,1 0-1,0 0-15,35 0 16,-1 0-16,1 0 16,-17 0-16,17 0 15,0 0-15,-36 0 16,18 0-16,-17 0 16,0 0-16,-1 0 15,1 0-15,0 0 16,17 0-1,0 0 1,-17 0-16,17 0 16,0 0-16,1 0 31,-19 0-15,1 0-16,0 0 15,-1 0-15,1 0 16,17 0-16,18 0 15,-35 0 17,17-17-1,0-1-15,-35 1 15,36 17-16,-1 0 1,0 0 15,0 0 1,-17 0-1,0 0-31,-1 0 15,1 0 1,0 0-16,34 0 16,-34 0-16,17 0 15,-17 0-15,17 0 16,-17 0-16,0 0 16,-1 0-16,1 0 0,-1 0 15,19 0 1,-1 0 15,-17 0-15,-1 0-1,1 0 1,0 0 0,-1 0-1,19 0 1,-1 0 15,0 0 0,-17 0-15,-1 0 0,1 0-1,0 0-15,-1 0 16,19 0-16,-19 17 15,18-17-15,1 0 32,-1 0-32,0 0 15,-17 0 17,0 0-32,-1 0 31,1 0-31,-1 0 15,19 0 1,-1 0 15,-17 0-15,-1 0-16,1 18 16,0-18-16,-1 0 0,19 17 15,-1-17 16,-18 18-31,-17 0 16,36-18 0,-19 0 15,1 0-31,17 0 31,-17 0-31,17 0 16,0 0 15,1 0 16,-19 0-47,1 0 31,0 0-31,-1 0 16,1 0 15,17 0-31,0 0 16,1 0 15,-19 0-15,1 0-1,0 0 1,-1 0 15,1 0-31,17 0 16,1 0-1,-19 0 1,1 0 0,-1 0-16,1 0 15,0 0 1,17 0-16,0 0 15,1 0 17,-19 0-32,1 0 15,-1 0-15,19 0 16,34 0-16,-17-18 0,-18 0 16,-17 18-16,0 0 125,-1-17 0,1 17-94,17 0-16,-17 0-15,17 0 16,1 0-16,-1 0 16,-18 0-1,1 0-15,0 0 16,-1 0 46,1 0 142,17 0-111</inkml:trace>
  <inkml:trace contextRef="#ctx0" brushRef="#br0" timeOffset="14979.2766">17251 10054 0,'17'-17'16,"19"17"187,-1 0-156,-17 0 0,-1 0 0,1 0-47,0 0 15,-1 0 17,18 0-32,1 0 31,-19 0-31,1 0 31,0 0-15,-1 0-1,1 0 79,0 0-78,-1 0-1,19 0 1,-1 0 31</inkml:trace>
  <inkml:trace contextRef="#ctx0" brushRef="#br0" timeOffset="26590.8407">19244 10089 0,'0'-17'141,"18"17"-110,-1 0-15,1 0-1,17 0 32,0 0-16,-17 0-15,0 0-16,-1 0 31,1 0-15,0 0 0,17 0-16,0 0 31,1 0-16,-19 0 1,1 0 0,-1 0-16,1 0 15,0 0 1,17 0 0,0 0 15,-17 0-16,0 0-15,-1 0 47,1 0-31,-1 0 0,19 0-1</inkml:trace>
  <inkml:trace contextRef="#ctx0" brushRef="#br0" timeOffset="30286.4361">8978 10954 0,'35'0'125,"1"0"-109,-19 0 0,1 0-16,0 0 31,-1 0-31,1 0 16,0 0 30,-1 0-46,18 0 16,18 0 15,-35-18-31,0 18 16,17 0 0,0 0-1,-17 0 1,0 0 15,-1 0 0,1 0-15,-1 0-16,19 0 31,-1-18 235</inkml:trace>
  <inkml:trace contextRef="#ctx0" brushRef="#br0" timeOffset="31974.7358">7126 10936 0,'18'0'203,"-1"0"-203,1 0 16,0 0-1,-1 0-15,1 0 32,0 0-32,-1 0 15,1 0 1,17 0-16,0 0 31,1 0-15,-19 0-1,1 0-15,0 0 16,-1 0 0,1 0-16</inkml:trace>
  <inkml:trace contextRef="#ctx0" brushRef="#br0" timeOffset="36188.5642">13123 10866 0,'0'-18'47,"36"18"-1,-19 0-30,1 0 0,0 0-16,-1 0 15,1 0-15,17 0 32,0 0-17,-17 0-15,0 0 16,-1 0-16,1 0 15,0 0-15,17 0 16,0 0 0,0 0-1,-17 0-15,0 0 16,-1 0-16,1 0 16,0 0-16,17 0 15,0 0 1,0 0-1,-17 0 17</inkml:trace>
  <inkml:trace contextRef="#ctx0" brushRef="#br0" timeOffset="37995.8409">11236 10989 0,'18'0'156,"-1"0"-141,1 0-15,17 0 16,0 0 0,1 0-1,-19 0 1,1 0 0,0 0-16,-1 0 15,1 0 1,17 0-1,0 0 17,-17 0-17,0 0-15,-1 0 16,1 0-16,0 0 16,17 0-16,0 0 46</inkml:trace>
  <inkml:trace contextRef="#ctx0" brushRef="#br0" timeOffset="40908.066">16545 10954 0,'0'-36'78,"18"36"-47,0 0-31,-1 0 16,1 0-16,-1 0 15,19 0 1,-1 0 0,-17 0-1,-1 0-15,1 0 16,0 0-16,-1 0 16,18 0-16,-17 0 15,17 0-15,-17 0 16,35-17-16,-18 17 15,1 0-15,-1 0 16,0 0 62</inkml:trace>
  <inkml:trace contextRef="#ctx0" brushRef="#br0" timeOffset="43318.9296">18486 10901 0,'35'0'125,"0"0"-31,-17 0-79,-1 0 1,1 0-1,0 0 1,-1 0-16,1 0 16,0 0-16,17 0 15,0 0 1,-17 0 0,-1 0-1,1 0 16,0 0-15,-1 0 15,19 0-31,-1 0 32,-17 17-32,-1-17 62,1 18-62,17-18 16,0 0 15,-35 18 16,36-18-16</inkml:trace>
  <inkml:trace contextRef="#ctx0" brushRef="#br0" timeOffset="45845.0721">17657 10901 0,'17'0'109,"1"0"-93,17 0 15,0 0-15,1 0 0,-1 0 15,-17 0-16,-1 0 1,1 0 31,-1 0-47,1 0 16,17 0-1</inkml:trace>
  <inkml:trace contextRef="#ctx0" brushRef="#br0" timeOffset="47050.0789">17727 11007 0,'18'0'125,"-1"0"-125,1 0 16,0 0-1,-1 0 1,1 0-1,0 0 1,-1 0 0,18 0 46,1 0-46,-19 0-1,1 0-15,0 0 16,-1 0 0,1 0-16,17 0 93</inkml:trace>
  <inkml:trace contextRef="#ctx0" brushRef="#br0" timeOffset="50309.929">20620 10901 0,'17'0'234,"1"0"-218,0 0 0,17 0-1,0 0 1,-17 0-16,0 0 16,-1 0-16,1 0 15,0 0 1,-1 0-1,1 0 32,17-18-31,0 18 406,-17 0-391,0 0-15,-1 0-1,1 0 1,0 0 125,17 0-110</inkml:trace>
  <inkml:trace contextRef="#ctx0" brushRef="#br0" timeOffset="51635.571">20655 11042 0,'18'0'172,"-1"0"-172,1 0 31,0 0-15,17 0 15,0 0-15,-17 0-16,0 0 15,-1 0 16,18-18-31,-17 18 0,0 0 0,17-17 16,-17 17 0,-1 0 31,1 0-1,17 0-30,0 0 140,-17 0-140,0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3397-3A5F-407C-BD36-E070C115F06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3032-8CCD-4DAB-9B76-15B9EB6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3032-8CCD-4DAB-9B76-15B9EB6A26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0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0EB9E-C430-48A7-AFC2-28A079AD924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355A-FCEF-4D12-9F7D-E09A9306E1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823C7-9DA1-45AA-9246-A8B4F97B31E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67A06-91AB-470A-AF71-0DCB16A3AD5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3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0088-56CA-492A-9CCB-E338D65B86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B2078-F94F-48F9-914F-8C13A76656F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99F08-3039-4B31-94BB-768E368554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560C-2F36-4213-AD0A-87AAF6AEF93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BEE0-4333-4C0A-8FB6-16B580D9BE1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C54F5-88C1-4D4A-8049-840D8F7797B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050F8-EC14-40C1-B601-BCC4B626F73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3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01A67-5BF9-49DF-87E1-6EAA674D96D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8.png"/><Relationship Id="rId7" Type="http://schemas.openxmlformats.org/officeDocument/2006/relationships/image" Target="../media/image41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1470025"/>
          </a:xfrm>
        </p:spPr>
        <p:txBody>
          <a:bodyPr anchor="ctr"/>
          <a:lstStyle/>
          <a:p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Quine-Mc’Clusky’s</a:t>
            </a: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Moisil’s</a:t>
            </a: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simplification methods</a:t>
            </a:r>
            <a:endParaRPr lang="es-ES" sz="44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sz="2400" b="1" u="sng" dirty="0"/>
              <a:t>Example 2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119" y="764704"/>
            <a:ext cx="7696200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4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838" y="68214"/>
            <a:ext cx="8229600" cy="562074"/>
          </a:xfrm>
        </p:spPr>
        <p:txBody>
          <a:bodyPr/>
          <a:lstStyle/>
          <a:p>
            <a:r>
              <a:rPr lang="en-US" sz="2400" b="1" u="sng" dirty="0"/>
              <a:t>Example 2 – Factorization process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1" y="665747"/>
            <a:ext cx="4559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05" y="5708131"/>
            <a:ext cx="648072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20" y="1139064"/>
            <a:ext cx="51244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87" y="84050"/>
            <a:ext cx="8229600" cy="418058"/>
          </a:xfrm>
        </p:spPr>
        <p:txBody>
          <a:bodyPr/>
          <a:lstStyle/>
          <a:p>
            <a:r>
              <a:rPr lang="en-US" sz="2800" b="1" u="sng" dirty="0"/>
              <a:t>Example 2 (contd.)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4781226"/>
            <a:ext cx="5505450" cy="11525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5144" y="43860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Correspondence </a:t>
            </a:r>
            <a:r>
              <a:rPr lang="en-US" b="1" dirty="0" smtClean="0"/>
              <a:t>table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67466"/>
            <a:ext cx="6868484" cy="3096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07" y="3952435"/>
            <a:ext cx="7887801" cy="828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382" y="1234870"/>
            <a:ext cx="809625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007" y="1275297"/>
            <a:ext cx="642998" cy="19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2981"/>
            <a:ext cx="8229600" cy="562074"/>
          </a:xfrm>
        </p:spPr>
        <p:txBody>
          <a:bodyPr/>
          <a:lstStyle/>
          <a:p>
            <a:r>
              <a:rPr lang="en-US" sz="2800" b="1" u="sng" dirty="0"/>
              <a:t>Example 3. </a:t>
            </a:r>
            <a:r>
              <a:rPr lang="en-US" sz="2800" dirty="0"/>
              <a:t>Simplify the Boolean Function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438" y="1144721"/>
            <a:ext cx="8153400" cy="36082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38" y="1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624"/>
            <a:ext cx="8296275" cy="362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5847" y="29817"/>
            <a:ext cx="1685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Example </a:t>
            </a:r>
            <a:r>
              <a:rPr lang="en-US" b="1" dirty="0"/>
              <a:t>3 </a:t>
            </a:r>
            <a:endParaRPr lang="en-US" b="1" dirty="0" smtClean="0"/>
          </a:p>
          <a:p>
            <a:r>
              <a:rPr lang="en-US" b="1" dirty="0" smtClean="0"/>
              <a:t>Factorization </a:t>
            </a:r>
          </a:p>
          <a:p>
            <a:r>
              <a:rPr lang="en-US" b="1" dirty="0" smtClean="0"/>
              <a:t>process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01974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6" y="29817"/>
            <a:ext cx="7553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-20884"/>
            <a:ext cx="8229600" cy="791947"/>
          </a:xfrm>
        </p:spPr>
        <p:txBody>
          <a:bodyPr/>
          <a:lstStyle/>
          <a:p>
            <a:r>
              <a:rPr lang="en-US" sz="2400" b="1" u="sng" dirty="0"/>
              <a:t>Example </a:t>
            </a:r>
            <a:r>
              <a:rPr lang="en-US" sz="2400" b="1" dirty="0"/>
              <a:t>3 – Central </a:t>
            </a:r>
            <a:r>
              <a:rPr lang="en-US" sz="2400" b="1" dirty="0" err="1"/>
              <a:t>m</a:t>
            </a:r>
            <a:r>
              <a:rPr lang="en-US" sz="2400" b="1" dirty="0" err="1" smtClean="0"/>
              <a:t>onoms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683847"/>
            <a:ext cx="82010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3" y="1725095"/>
            <a:ext cx="6219825" cy="38957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FBB9E485-3B32-459A-95C0-394503759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3" y="5542032"/>
            <a:ext cx="6072414" cy="811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949" y="1409010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Correspondence table</a:t>
            </a:r>
            <a:r>
              <a:rPr lang="en-US" dirty="0"/>
              <a:t>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245" y="1969642"/>
            <a:ext cx="2721755" cy="266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535" y="2339472"/>
            <a:ext cx="2745174" cy="226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534" y="2807683"/>
            <a:ext cx="2802373" cy="535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2245" y="3578306"/>
            <a:ext cx="2038635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8104" y="3558642"/>
            <a:ext cx="68589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89043"/>
            <a:ext cx="845379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598" y="5069686"/>
            <a:ext cx="5833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Example 3</a:t>
            </a:r>
            <a:r>
              <a:rPr lang="en-US" sz="3200" b="1"/>
              <a:t> – simplified forms</a:t>
            </a:r>
            <a:endParaRPr lang="en-US" sz="320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47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7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434296"/>
            <a:ext cx="8229600" cy="1143000"/>
          </a:xfrm>
        </p:spPr>
        <p:txBody>
          <a:bodyPr/>
          <a:lstStyle/>
          <a:p>
            <a:r>
              <a:rPr lang="ro-RO" sz="3200" b="1" u="sng"/>
              <a:t>Moisil’s simplification method </a:t>
            </a:r>
            <a:r>
              <a:rPr lang="en-US" b="1" i="1"/>
              <a:t/>
            </a:r>
            <a:br>
              <a:rPr lang="en-US" b="1" i="1"/>
            </a:b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84784"/>
            <a:ext cx="7924800" cy="28803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8215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047"/>
            <a:ext cx="8229600" cy="202034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dirty="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596206"/>
            <a:ext cx="7848600" cy="415401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37307"/>
            <a:ext cx="3538736" cy="634082"/>
          </a:xfrm>
        </p:spPr>
        <p:txBody>
          <a:bodyPr/>
          <a:lstStyle/>
          <a:p>
            <a:r>
              <a:rPr lang="en-US" sz="2400" b="1" u="sng" dirty="0"/>
              <a:t>Example 4</a:t>
            </a:r>
            <a:r>
              <a:rPr lang="en-US" sz="2400" b="1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424" y="671389"/>
            <a:ext cx="6833063" cy="444052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74" y="117017"/>
            <a:ext cx="426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89165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7" y="535076"/>
            <a:ext cx="8321707" cy="4194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" y="597978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229600" cy="646043"/>
          </a:xfrm>
        </p:spPr>
        <p:txBody>
          <a:bodyPr/>
          <a:lstStyle/>
          <a:p>
            <a:r>
              <a:rPr lang="en-US" sz="2800" b="1" u="sng" dirty="0"/>
              <a:t>Example 4</a:t>
            </a:r>
            <a:r>
              <a:rPr lang="en-US" sz="2800" b="1" dirty="0"/>
              <a:t> (contd.)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6" y="646043"/>
            <a:ext cx="8001000" cy="39201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33" y="4566201"/>
            <a:ext cx="5819775" cy="294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26" y="4907445"/>
            <a:ext cx="488632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27" y="5517045"/>
            <a:ext cx="2914650" cy="2857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337313" y="4566201"/>
            <a:ext cx="1510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4394160" y="4527720"/>
              <a:ext cx="2362680" cy="3686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4800" y="4518360"/>
                <a:ext cx="23814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2565360" y="3613320"/>
              <a:ext cx="5036040" cy="12448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6000" y="3603960"/>
                <a:ext cx="5054760" cy="12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1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608" y="119270"/>
            <a:ext cx="1424892" cy="477078"/>
          </a:xfrm>
        </p:spPr>
        <p:txBody>
          <a:bodyPr/>
          <a:lstStyle/>
          <a:p>
            <a:r>
              <a:rPr lang="en-US" sz="1800" b="1" u="sng" dirty="0"/>
              <a:t>Example 4</a:t>
            </a:r>
            <a:r>
              <a:rPr lang="en-US" sz="1800" b="1" dirty="0"/>
              <a:t>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(</a:t>
            </a:r>
            <a:r>
              <a:rPr lang="en-US" sz="1800" b="1" dirty="0"/>
              <a:t>contd.)</a:t>
            </a:r>
            <a:endParaRPr lang="en-US" sz="1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8" y="119270"/>
            <a:ext cx="7802018" cy="467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729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3" y="278554"/>
            <a:ext cx="6120679" cy="6543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0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0" y="507330"/>
            <a:ext cx="6802492" cy="46299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61590" y="1014407"/>
            <a:ext cx="1849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General</a:t>
            </a:r>
          </a:p>
          <a:p>
            <a:r>
              <a:rPr lang="en-US" sz="2000" b="1" dirty="0"/>
              <a:t>Simplification </a:t>
            </a:r>
          </a:p>
          <a:p>
            <a:r>
              <a:rPr lang="en-US" sz="2000" b="1" dirty="0"/>
              <a:t>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181" y="758911"/>
            <a:ext cx="2664296" cy="1143000"/>
          </a:xfrm>
        </p:spPr>
        <p:txBody>
          <a:bodyPr/>
          <a:lstStyle/>
          <a:p>
            <a:r>
              <a:rPr lang="en-US" b="1" dirty="0"/>
              <a:t>Quine’s method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26154"/>
            <a:ext cx="6982691" cy="4785678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7" y="601303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2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472514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(I)</a:t>
            </a:r>
            <a:endParaRPr lang="en-US" sz="3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4079"/>
            <a:ext cx="8820365" cy="4134794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" y="608416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08518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633" y="449133"/>
            <a:ext cx="8001000" cy="431540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1" y="1552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229200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80" y="548893"/>
            <a:ext cx="7677150" cy="42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355"/>
            <a:ext cx="8229600" cy="1143000"/>
          </a:xfrm>
        </p:spPr>
        <p:txBody>
          <a:bodyPr/>
          <a:lstStyle/>
          <a:p>
            <a:r>
              <a:rPr lang="en-US" sz="2800" b="1" u="sng" dirty="0"/>
              <a:t>Example 1</a:t>
            </a:r>
            <a:r>
              <a:rPr lang="en-US" sz="2800" dirty="0"/>
              <a:t>. Simplify the Boolean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11" y="2680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71702"/>
            <a:ext cx="6418718" cy="412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6" y="1618789"/>
            <a:ext cx="6096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5445224"/>
            <a:ext cx="8229600" cy="1143000"/>
          </a:xfrm>
        </p:spPr>
        <p:txBody>
          <a:bodyPr/>
          <a:lstStyle/>
          <a:p>
            <a:r>
              <a:rPr lang="en-US" sz="3200" b="1" u="sng"/>
              <a:t>Example 1 (contd.)</a:t>
            </a:r>
            <a:endParaRPr lang="en-US" sz="320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38"/>
            <a:ext cx="7643813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E7B7A5-8FEA-4CDD-8581-15C9D9DE6FDB}"/>
</file>

<file path=customXml/itemProps2.xml><?xml version="1.0" encoding="utf-8"?>
<ds:datastoreItem xmlns:ds="http://schemas.openxmlformats.org/officeDocument/2006/customXml" ds:itemID="{74F27F8A-F09F-43E1-8A57-1233E904317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7ab6679-d4d8-40a3-aa7a-4381b81cea6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18DED9-C330-46F2-9CCC-6FAA76A17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106</Words>
  <Application>Microsoft Office PowerPoint</Application>
  <PresentationFormat>On-screen Show (4:3)</PresentationFormat>
  <Paragraphs>27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Diseño predeterminado</vt:lpstr>
      <vt:lpstr>Quine-Mc’Clusky’s   and  Moisil’s        simplification methods</vt:lpstr>
      <vt:lpstr>PowerPoint Presentation</vt:lpstr>
      <vt:lpstr>PowerPoint Presentation</vt:lpstr>
      <vt:lpstr>Quine’s method</vt:lpstr>
      <vt:lpstr>Quine’s Method –description (I)</vt:lpstr>
      <vt:lpstr>Quine’s Method –description (II)</vt:lpstr>
      <vt:lpstr>Quine’s Method –description (III)</vt:lpstr>
      <vt:lpstr>Example 1. Simplify the Boolean Function</vt:lpstr>
      <vt:lpstr>Example 1 (contd.)</vt:lpstr>
      <vt:lpstr>Example 2. Simplify the Boolean Function</vt:lpstr>
      <vt:lpstr>Example 2 – Factorization process</vt:lpstr>
      <vt:lpstr>Example 2 (contd.)</vt:lpstr>
      <vt:lpstr>Example 3. Simplify the Boolean Function</vt:lpstr>
      <vt:lpstr>PowerPoint Presentation</vt:lpstr>
      <vt:lpstr>Example 3 – Central monoms</vt:lpstr>
      <vt:lpstr>PowerPoint Presentation</vt:lpstr>
      <vt:lpstr>Moisil’s simplification method  </vt:lpstr>
      <vt:lpstr>Example 4. Simplify the Boolean Function</vt:lpstr>
      <vt:lpstr>Example 4 (contd.)</vt:lpstr>
      <vt:lpstr>Example 4 (contd.)</vt:lpstr>
      <vt:lpstr>Example 4  (contd.)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Microsoft account</cp:lastModifiedBy>
  <cp:revision>33</cp:revision>
  <dcterms:created xsi:type="dcterms:W3CDTF">2010-05-23T14:28:12Z</dcterms:created>
  <dcterms:modified xsi:type="dcterms:W3CDTF">2024-12-15T18:42:46Z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