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61" r:id="rId10"/>
    <p:sldId id="286" r:id="rId11"/>
    <p:sldId id="279" r:id="rId12"/>
    <p:sldId id="285" r:id="rId13"/>
    <p:sldId id="284" r:id="rId14"/>
    <p:sldId id="263" r:id="rId15"/>
    <p:sldId id="280" r:id="rId16"/>
    <p:sldId id="264" r:id="rId17"/>
    <p:sldId id="269" r:id="rId18"/>
    <p:sldId id="281" r:id="rId19"/>
    <p:sldId id="282" r:id="rId20"/>
    <p:sldId id="283" r:id="rId21"/>
    <p:sldId id="272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5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1.png"/><Relationship Id="rId18" Type="http://schemas.openxmlformats.org/officeDocument/2006/relationships/image" Target="../media/image36.wmf"/><Relationship Id="rId3" Type="http://schemas.openxmlformats.org/officeDocument/2006/relationships/image" Target="../media/image2.png"/><Relationship Id="rId21" Type="http://schemas.openxmlformats.org/officeDocument/2006/relationships/image" Target="../media/image37.wmf"/><Relationship Id="rId7" Type="http://schemas.openxmlformats.org/officeDocument/2006/relationships/image" Target="../media/image39.png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5.wmf"/><Relationship Id="rId10" Type="http://schemas.openxmlformats.org/officeDocument/2006/relationships/image" Target="../media/image40.png"/><Relationship Id="rId19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602849"/>
            <a:ext cx="17907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219450"/>
            <a:ext cx="1962150" cy="971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524000"/>
            <a:ext cx="8229600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Modus ponens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Latin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“mode that by affirming the premise (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affirms the conclusion (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)”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343400"/>
            <a:ext cx="7696200" cy="91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i="1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Modus </a:t>
            </a:r>
            <a:r>
              <a:rPr lang="en-US" sz="2200" b="1" i="1" dirty="0" err="1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tollens</a:t>
            </a:r>
            <a:r>
              <a:rPr lang="en-US" sz="22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Latin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“mode that by denying the conclusion (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denies the premise (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)”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52400"/>
            <a:ext cx="21145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6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7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8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9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0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1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b="1" u="sng" cap="none" dirty="0"/>
              <a:t>EXAMPLE </a:t>
            </a:r>
            <a:r>
              <a:rPr lang="en-US" sz="2000" b="1" u="sng" cap="none" dirty="0" smtClean="0"/>
              <a:t>3 </a:t>
            </a:r>
            <a:r>
              <a:rPr lang="en-US" sz="2000" b="1" u="sng" cap="none" dirty="0"/>
              <a:t>OF REASONING MODELING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Build a deduction of the conclusion (C) from the hypotheses H1, H2, H3, H4.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H1: If it is rainy Kate goes to the library or she goes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H2: Kate goes shopping only with her friend Carla.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H3: John goes to the library daily.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H4: It is rainy today, Carla is sick and she will not go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C (conclusion) Kate will meet John at the library today.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2550"/>
            <a:ext cx="593653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0" y="1166341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07185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5" y="25879"/>
            <a:ext cx="2114550" cy="146685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" y="7866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913881"/>
            <a:ext cx="2536825" cy="14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33687C-BBAD-46C6-A1EB-7C7C1230621B}"/>
</file>

<file path=customXml/itemProps2.xml><?xml version="1.0" encoding="utf-8"?>
<ds:datastoreItem xmlns:ds="http://schemas.openxmlformats.org/officeDocument/2006/customXml" ds:itemID="{195961EA-6E66-439D-B965-A2A62016AB12}"/>
</file>

<file path=customXml/itemProps3.xml><?xml version="1.0" encoding="utf-8"?>
<ds:datastoreItem xmlns:ds="http://schemas.openxmlformats.org/officeDocument/2006/customXml" ds:itemID="{045E262F-143F-4409-9A05-9807D3D50C1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2829</TotalTime>
  <Words>214</Words>
  <Application>Microsoft Office PowerPoint</Application>
  <PresentationFormat>On-screen Show (4:3)</PresentationFormat>
  <Paragraphs>32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PROPOSITIONAL INFERENCE RULES</vt:lpstr>
      <vt:lpstr>PowerPoint Presentation</vt:lpstr>
      <vt:lpstr>WHICH RULE OF INFERENCE IS USED IN EACH ARGUMENT BELOW? </vt:lpstr>
      <vt:lpstr>EXAMPLE 3 OF REASONING MODELING</vt:lpstr>
      <vt:lpstr>    ÎNŢELEPCIUNE</vt:lpstr>
      <vt:lpstr>FALLACIES</vt:lpstr>
      <vt:lpstr>FALLACIES (contd.)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126</cp:revision>
  <dcterms:created xsi:type="dcterms:W3CDTF">2017-10-24T14:24:02Z</dcterms:created>
  <dcterms:modified xsi:type="dcterms:W3CDTF">2024-10-23T19:25:04Z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