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6" r:id="rId11"/>
    <p:sldId id="263" r:id="rId12"/>
    <p:sldId id="261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jp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/>
              <a:t>C</a:t>
            </a:r>
            <a:r>
              <a:rPr lang="fr-CA" dirty="0" err="1" smtClean="0"/>
              <a:t>riteria</a:t>
            </a:r>
            <a:r>
              <a:rPr lang="fr-CA" dirty="0" smtClean="0"/>
              <a:t>/</a:t>
            </a:r>
            <a:r>
              <a:rPr lang="fr-CA" dirty="0" err="1"/>
              <a:t>C</a:t>
            </a:r>
            <a:r>
              <a:rPr lang="fr-CA" dirty="0" err="1" smtClean="0"/>
              <a:t>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" y="3861048"/>
            <a:ext cx="4499992" cy="2996952"/>
          </a:xfrm>
          <a:prstGeom prst="rect">
            <a:avLst/>
          </a:prstGeom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3"/>
            <a:ext cx="4572000" cy="2592288"/>
          </a:xfrm>
          <a:prstGeom prst="rect">
            <a:avLst/>
          </a:prstGeom>
        </p:spPr>
      </p:pic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4559457" y="1196752"/>
            <a:ext cx="4608512" cy="554461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Unique </a:t>
            </a:r>
            <a:r>
              <a:rPr lang="fr-CA" dirty="0" smtClean="0"/>
              <a:t>Value </a:t>
            </a:r>
            <a:r>
              <a:rPr lang="fr-CA" dirty="0" smtClean="0"/>
              <a:t>Proposition</a:t>
            </a:r>
            <a:endParaRPr lang="fr-FR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243851"/>
              </p:ext>
            </p:extLst>
          </p:nvPr>
        </p:nvGraphicFramePr>
        <p:xfrm>
          <a:off x="323527" y="1916832"/>
          <a:ext cx="8301609" cy="274522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67203"/>
                <a:gridCol w="2767203"/>
                <a:gridCol w="2767203"/>
              </a:tblGrid>
              <a:tr h="4693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maximum house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810066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price to target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655768">
                <a:tc>
                  <a:txBody>
                    <a:bodyPr/>
                    <a:lstStyle/>
                    <a:p>
                      <a:r>
                        <a:rPr lang="en-US" dirty="0" smtClean="0"/>
                        <a:t>Suggest alternate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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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2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Data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/>
              <a:t>G</a:t>
            </a:r>
            <a:r>
              <a:rPr lang="fr-FR" sz="2800" dirty="0" err="1" smtClean="0"/>
              <a:t>ot</a:t>
            </a:r>
            <a:r>
              <a:rPr lang="fr-FR" sz="2800" dirty="0" smtClean="0"/>
              <a:t> </a:t>
            </a:r>
            <a:r>
              <a:rPr lang="fr-FR" sz="2800" dirty="0" smtClean="0"/>
              <a:t>the data for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fr-FR" sz="2800" dirty="0" err="1" smtClean="0"/>
              <a:t>prices</a:t>
            </a:r>
            <a:r>
              <a:rPr lang="fr-FR" sz="2800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fr-FR" sz="2400" dirty="0" smtClean="0"/>
              <a:t>2 </a:t>
            </a:r>
            <a:r>
              <a:rPr lang="fr-FR" sz="2400" dirty="0" err="1" smtClean="0"/>
              <a:t>bedroom</a:t>
            </a:r>
            <a:r>
              <a:rPr lang="fr-FR" sz="2400" dirty="0"/>
              <a:t> </a:t>
            </a:r>
            <a:r>
              <a:rPr lang="fr-FR" sz="2400" dirty="0" err="1"/>
              <a:t>houses</a:t>
            </a:r>
            <a:r>
              <a:rPr lang="fr-FR" sz="2400" dirty="0"/>
              <a:t> 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3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/>
              <a:t>houses</a:t>
            </a:r>
            <a:endParaRPr lang="fr-FR" sz="2400" dirty="0"/>
          </a:p>
          <a:p>
            <a:pPr lvl="1">
              <a:buFont typeface="Arial"/>
              <a:buChar char="•"/>
            </a:pPr>
            <a:r>
              <a:rPr lang="fr-FR" sz="2400" dirty="0" smtClean="0"/>
              <a:t>4 </a:t>
            </a:r>
            <a:r>
              <a:rPr lang="fr-FR" sz="2400" dirty="0" err="1" smtClean="0"/>
              <a:t>bedroom</a:t>
            </a:r>
            <a:r>
              <a:rPr lang="fr-FR" sz="2400" dirty="0" smtClean="0"/>
              <a:t> </a:t>
            </a:r>
            <a:r>
              <a:rPr lang="fr-FR" sz="2400" dirty="0" err="1" smtClean="0"/>
              <a:t>houses</a:t>
            </a:r>
            <a:endParaRPr lang="fr-FR" sz="2400" dirty="0" smtClean="0"/>
          </a:p>
          <a:p>
            <a:r>
              <a:rPr lang="fr-FR" sz="2800" dirty="0" err="1" smtClean="0"/>
              <a:t>Cleaned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err="1"/>
              <a:t>F</a:t>
            </a:r>
            <a:r>
              <a:rPr lang="fr-FR" sz="2800" dirty="0" err="1" smtClean="0"/>
              <a:t>ormatted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Limited </a:t>
            </a:r>
            <a:r>
              <a:rPr lang="fr-FR" sz="2800" dirty="0" err="1" smtClean="0"/>
              <a:t>it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5000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05 at 12.13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813799"/>
            <a:ext cx="2917304" cy="5063473"/>
          </a:xfrm>
          <a:prstGeom prst="rect">
            <a:avLst/>
          </a:prstGeom>
        </p:spPr>
      </p:pic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131840" y="116632"/>
            <a:ext cx="3240360" cy="53692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err="1" smtClean="0"/>
              <a:t>Demo</a:t>
            </a:r>
            <a:r>
              <a:rPr lang="fr-FR" sz="4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721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134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Unique Value Proposition</vt:lpstr>
      <vt:lpstr>Data</vt:lpstr>
      <vt:lpstr>PowerPoint Presentation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Preeti Lal</cp:lastModifiedBy>
  <cp:revision>38</cp:revision>
  <dcterms:modified xsi:type="dcterms:W3CDTF">2014-09-05T07:38:40Z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