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5" r:id="rId9"/>
    <p:sldId id="264" r:id="rId10"/>
    <p:sldId id="266" r:id="rId11"/>
    <p:sldId id="269" r:id="rId12"/>
    <p:sldId id="268" r:id="rId13"/>
    <p:sldId id="263" r:id="rId14"/>
    <p:sldId id="261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0042-1F46-41A2-87AD-259233948AF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70350-6A36-49B7-847E-BBE6F9D7EDC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9521-C1E4-4CF8-87D4-EFC75243F85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E656B-0138-4A25-9F29-1FDD22E052C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3A2E1-DD0B-4912-A339-7D1B0BEFAEC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63737-1743-4467-B732-392091360D0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BFF52-9D43-4AB0-97BA-5914AAC4949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36D6-AEA6-417A-91E9-AD766A5B36B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40AC9-AC35-4E23-A2EF-E367209C33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D5FBD-677A-47D2-9100-8F7F867AC42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F4075-74C8-4652-927D-A99F4E2B06A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4862AC-36CD-4302-B4A2-322E509B8095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9.png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0.png"/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1.jpg"/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76291"/>
            <a:ext cx="7772400" cy="1470025"/>
          </a:xfrm>
        </p:spPr>
        <p:txBody>
          <a:bodyPr/>
          <a:lstStyle/>
          <a:p>
            <a:r>
              <a:rPr lang="fr-CA" sz="4000" dirty="0" smtClean="0"/>
              <a:t>Home </a:t>
            </a:r>
            <a:r>
              <a:rPr lang="fr-CA" sz="4000" dirty="0" err="1" smtClean="0"/>
              <a:t>Affordability</a:t>
            </a:r>
            <a:r>
              <a:rPr lang="fr-CA" sz="4000" dirty="0" smtClean="0"/>
              <a:t> </a:t>
            </a:r>
            <a:r>
              <a:rPr lang="fr-CA" sz="4000" dirty="0" err="1" smtClean="0"/>
              <a:t>Calculator</a:t>
            </a:r>
            <a:endParaRPr lang="fr-FR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1988840"/>
            <a:ext cx="5572163" cy="514340"/>
          </a:xfrm>
        </p:spPr>
        <p:txBody>
          <a:bodyPr/>
          <a:lstStyle/>
          <a:p>
            <a:r>
              <a:rPr lang="fr-FR" sz="2000" dirty="0" err="1" smtClean="0"/>
              <a:t>Taposh</a:t>
            </a:r>
            <a:r>
              <a:rPr lang="fr-FR" sz="2000" dirty="0" smtClean="0"/>
              <a:t> </a:t>
            </a:r>
            <a:r>
              <a:rPr lang="fr-FR" sz="2000" dirty="0" err="1" smtClean="0"/>
              <a:t>Dutta</a:t>
            </a:r>
            <a:r>
              <a:rPr lang="fr-FR" sz="2000" dirty="0" smtClean="0"/>
              <a:t> Roy</a:t>
            </a:r>
          </a:p>
          <a:p>
            <a:r>
              <a:rPr lang="fr-FR" sz="2000" dirty="0" smtClean="0"/>
              <a:t>Preeti Lal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5 at 12.46.43 A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44" y="116632"/>
            <a:ext cx="331114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05 at 12.47.08 A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6552"/>
            <a:ext cx="3319272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75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pic>
        <p:nvPicPr>
          <p:cNvPr id="2" name="Content Placeholder 1" descr="Home_1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7" b="8737"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20424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476672"/>
            <a:ext cx="8229600" cy="4525963"/>
          </a:xfrm>
          <a:noFill/>
          <a:ln/>
        </p:spPr>
        <p:txBody>
          <a:bodyPr anchor="ctr"/>
          <a:lstStyle/>
          <a:p>
            <a:pPr marL="0" indent="0" algn="ctr">
              <a:buNone/>
            </a:pPr>
            <a:r>
              <a:rPr lang="fr-FR" sz="44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977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 smtClean="0"/>
              <a:t>Background</a:t>
            </a: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People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the best house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afford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spreading</a:t>
            </a:r>
            <a:r>
              <a:rPr lang="fr-FR" dirty="0" smtClean="0"/>
              <a:t> </a:t>
            </a:r>
            <a:r>
              <a:rPr lang="fr-FR" dirty="0" err="1" smtClean="0"/>
              <a:t>themselves</a:t>
            </a:r>
            <a:r>
              <a:rPr lang="fr-FR" dirty="0" smtClean="0"/>
              <a:t> </a:t>
            </a:r>
            <a:r>
              <a:rPr lang="fr-FR" dirty="0" err="1" smtClean="0"/>
              <a:t>thin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Everyone</a:t>
            </a:r>
            <a:r>
              <a:rPr lang="fr-FR" dirty="0" smtClean="0"/>
              <a:t> has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/>
              <a:t>C</a:t>
            </a:r>
            <a:r>
              <a:rPr lang="fr-CA" dirty="0" err="1" smtClean="0"/>
              <a:t>riteria</a:t>
            </a:r>
            <a:r>
              <a:rPr lang="fr-CA" dirty="0" smtClean="0"/>
              <a:t>/</a:t>
            </a:r>
            <a:r>
              <a:rPr lang="fr-CA" dirty="0" err="1"/>
              <a:t>C</a:t>
            </a:r>
            <a:r>
              <a:rPr lang="fr-CA" dirty="0" err="1" smtClean="0"/>
              <a:t>oncerns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Georgraphic</a:t>
            </a:r>
            <a:r>
              <a:rPr lang="fr-FR" dirty="0" smtClean="0"/>
              <a:t> location</a:t>
            </a:r>
          </a:p>
          <a:p>
            <a:r>
              <a:rPr lang="fr-FR" dirty="0" smtClean="0"/>
              <a:t>Size of the house</a:t>
            </a:r>
          </a:p>
          <a:p>
            <a:r>
              <a:rPr lang="fr-FR" dirty="0" err="1" smtClean="0"/>
              <a:t>Schools</a:t>
            </a:r>
            <a:endParaRPr lang="fr-FR" dirty="0" smtClean="0"/>
          </a:p>
          <a:p>
            <a:r>
              <a:rPr lang="fr-FR" dirty="0" err="1" smtClean="0"/>
              <a:t>Demographics</a:t>
            </a:r>
            <a:r>
              <a:rPr lang="fr-FR" dirty="0" smtClean="0"/>
              <a:t> of </a:t>
            </a:r>
            <a:r>
              <a:rPr lang="fr-FR" dirty="0" err="1" smtClean="0"/>
              <a:t>neighbors</a:t>
            </a:r>
            <a:endParaRPr lang="fr-FR" dirty="0" smtClean="0"/>
          </a:p>
          <a:p>
            <a:r>
              <a:rPr lang="fr-FR" dirty="0" smtClean="0"/>
              <a:t>Distance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 smtClean="0"/>
              <a:t>Constraints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Income</a:t>
            </a:r>
            <a:endParaRPr lang="fr-FR" dirty="0" smtClean="0"/>
          </a:p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commitments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Monthly</a:t>
            </a:r>
            <a:r>
              <a:rPr lang="fr-FR" sz="2400" dirty="0" smtClean="0"/>
              <a:t> </a:t>
            </a:r>
            <a:r>
              <a:rPr lang="fr-FR" sz="2400" dirty="0" err="1" smtClean="0"/>
              <a:t>expenses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Daycare</a:t>
            </a:r>
            <a:r>
              <a:rPr lang="fr-FR" sz="2400" dirty="0" smtClean="0"/>
              <a:t>/</a:t>
            </a:r>
            <a:r>
              <a:rPr lang="fr-FR" sz="2400" dirty="0" err="1" smtClean="0"/>
              <a:t>School</a:t>
            </a:r>
            <a:r>
              <a:rPr lang="fr-FR" sz="2400" dirty="0" smtClean="0"/>
              <a:t> </a:t>
            </a:r>
            <a:r>
              <a:rPr lang="fr-FR" sz="2400" dirty="0" err="1" smtClean="0"/>
              <a:t>costs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smtClean="0"/>
              <a:t>Car </a:t>
            </a:r>
            <a:r>
              <a:rPr lang="fr-FR" sz="2400" dirty="0" err="1" smtClean="0"/>
              <a:t>loans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Student</a:t>
            </a:r>
            <a:r>
              <a:rPr lang="fr-FR" sz="2400" dirty="0" smtClean="0"/>
              <a:t> </a:t>
            </a:r>
            <a:r>
              <a:rPr lang="fr-FR" sz="2400" dirty="0" err="1" smtClean="0"/>
              <a:t>Loans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4275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4-08-29 at 11.20.07 PM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8" b="18848"/>
          <a:stretch>
            <a:fillRect/>
          </a:stretch>
        </p:blipFill>
        <p:spPr>
          <a:xfrm>
            <a:off x="611560" y="1124744"/>
            <a:ext cx="7992888" cy="55446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err="1" smtClean="0"/>
              <a:t>Existing</a:t>
            </a:r>
            <a:r>
              <a:rPr lang="fr-CA" dirty="0" smtClean="0"/>
              <a:t> Tools</a:t>
            </a:r>
            <a:endParaRPr lang="fr-FR" dirty="0"/>
          </a:p>
        </p:txBody>
      </p:sp>
      <p:pic>
        <p:nvPicPr>
          <p:cNvPr id="4" name="Picture 3" descr="Screen Shot 2014-08-29 at 11.21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1008"/>
            <a:ext cx="4499992" cy="29969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 descr="Screen Shot 2014-08-29 at 11.19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4427984" cy="25106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868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Uses data </a:t>
            </a:r>
            <a:r>
              <a:rPr lang="fr-FR" dirty="0" err="1" smtClean="0"/>
              <a:t>from</a:t>
            </a:r>
            <a:r>
              <a:rPr lang="fr-FR" dirty="0"/>
              <a:t>: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Zillow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Bankrate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Census</a:t>
            </a:r>
            <a:endParaRPr lang="fr-FR" sz="2400" dirty="0"/>
          </a:p>
          <a:p>
            <a:r>
              <a:rPr lang="fr-FR" dirty="0" smtClean="0"/>
              <a:t>Uses </a:t>
            </a:r>
            <a:r>
              <a:rPr lang="fr-FR" dirty="0" err="1" smtClean="0"/>
              <a:t>Optimization</a:t>
            </a:r>
            <a:r>
              <a:rPr lang="fr-FR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18370"/>
          <a:stretch/>
        </p:blipFill>
        <p:spPr>
          <a:xfrm>
            <a:off x="4932040" y="2924944"/>
            <a:ext cx="3816424" cy="26895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5164" r="15961"/>
          <a:stretch/>
        </p:blipFill>
        <p:spPr>
          <a:xfrm>
            <a:off x="5076056" y="116632"/>
            <a:ext cx="3872113" cy="25202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8334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Unique Value Proposition</a:t>
            </a:r>
            <a:endParaRPr lang="fr-FR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243851"/>
              </p:ext>
            </p:extLst>
          </p:nvPr>
        </p:nvGraphicFramePr>
        <p:xfrm>
          <a:off x="323527" y="1916832"/>
          <a:ext cx="8301609" cy="274522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767203"/>
                <a:gridCol w="2767203"/>
                <a:gridCol w="2767203"/>
              </a:tblGrid>
              <a:tr h="469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Existing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Our model</a:t>
                      </a:r>
                      <a:endParaRPr lang="en-US" dirty="0"/>
                    </a:p>
                  </a:txBody>
                  <a:tcPr/>
                </a:tc>
              </a:tr>
              <a:tr h="810066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maximum house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810066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price to target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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655768">
                <a:tc>
                  <a:txBody>
                    <a:bodyPr/>
                    <a:lstStyle/>
                    <a:p>
                      <a:r>
                        <a:rPr lang="en-US" dirty="0" smtClean="0"/>
                        <a:t>Suggest alternate 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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82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Data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sz="2800" dirty="0" err="1"/>
              <a:t>G</a:t>
            </a:r>
            <a:r>
              <a:rPr lang="fr-FR" sz="2800" dirty="0" err="1" smtClean="0"/>
              <a:t>ot</a:t>
            </a:r>
            <a:r>
              <a:rPr lang="fr-FR" sz="2800" dirty="0" smtClean="0"/>
              <a:t> the data for </a:t>
            </a:r>
            <a:r>
              <a:rPr lang="fr-FR" sz="2800" dirty="0" err="1" smtClean="0"/>
              <a:t>median</a:t>
            </a:r>
            <a:r>
              <a:rPr lang="fr-FR" sz="2800" dirty="0" smtClean="0"/>
              <a:t> </a:t>
            </a:r>
            <a:r>
              <a:rPr lang="fr-FR" sz="2800" dirty="0" err="1" smtClean="0"/>
              <a:t>prices</a:t>
            </a:r>
            <a:r>
              <a:rPr lang="fr-FR" sz="2800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fr-FR" sz="2400" dirty="0" smtClean="0"/>
              <a:t>2 </a:t>
            </a:r>
            <a:r>
              <a:rPr lang="fr-FR" sz="2400" dirty="0" err="1" smtClean="0"/>
              <a:t>bedroom</a:t>
            </a:r>
            <a:r>
              <a:rPr lang="fr-FR" sz="2400" dirty="0"/>
              <a:t> </a:t>
            </a:r>
            <a:r>
              <a:rPr lang="fr-FR" sz="2400" dirty="0" err="1"/>
              <a:t>houses</a:t>
            </a:r>
            <a:r>
              <a:rPr lang="fr-FR" sz="2400" dirty="0"/>
              <a:t> 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smtClean="0"/>
              <a:t>3 </a:t>
            </a:r>
            <a:r>
              <a:rPr lang="fr-FR" sz="2400" dirty="0" err="1" smtClean="0"/>
              <a:t>bedroom</a:t>
            </a:r>
            <a:r>
              <a:rPr lang="fr-FR" sz="2400" dirty="0" smtClean="0"/>
              <a:t> </a:t>
            </a:r>
            <a:r>
              <a:rPr lang="fr-FR" sz="2400" dirty="0" err="1"/>
              <a:t>houses</a:t>
            </a:r>
            <a:endParaRPr lang="fr-FR" sz="2400" dirty="0"/>
          </a:p>
          <a:p>
            <a:pPr lvl="1">
              <a:buFont typeface="Arial"/>
              <a:buChar char="•"/>
            </a:pPr>
            <a:r>
              <a:rPr lang="fr-FR" sz="2400" dirty="0" smtClean="0"/>
              <a:t>4 </a:t>
            </a:r>
            <a:r>
              <a:rPr lang="fr-FR" sz="2400" dirty="0" err="1" smtClean="0"/>
              <a:t>bedroom</a:t>
            </a:r>
            <a:r>
              <a:rPr lang="fr-FR" sz="2400" dirty="0" smtClean="0"/>
              <a:t> </a:t>
            </a:r>
            <a:r>
              <a:rPr lang="fr-FR" sz="2400" dirty="0" err="1" smtClean="0"/>
              <a:t>houses</a:t>
            </a:r>
            <a:endParaRPr lang="fr-FR" sz="2400" dirty="0" smtClean="0"/>
          </a:p>
          <a:p>
            <a:r>
              <a:rPr lang="fr-FR" sz="2800" dirty="0" err="1" smtClean="0"/>
              <a:t>Cleaned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</a:p>
          <a:p>
            <a:r>
              <a:rPr lang="fr-FR" sz="2800" dirty="0" err="1"/>
              <a:t>F</a:t>
            </a:r>
            <a:r>
              <a:rPr lang="fr-FR" sz="2800" dirty="0" err="1" smtClean="0"/>
              <a:t>ormatted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Limited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03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9-05 at 12.46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6632"/>
            <a:ext cx="331236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1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103815309990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83312CC-513B-4A15-86E2-8705ADAC6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132</Words>
  <Application>Microsoft Macintosh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TC103815309990</vt:lpstr>
      <vt:lpstr>Home Affordability Calculator</vt:lpstr>
      <vt:lpstr>Background</vt:lpstr>
      <vt:lpstr>Common Criteria/Concerns</vt:lpstr>
      <vt:lpstr>Common Constraints</vt:lpstr>
      <vt:lpstr>Existing Tools</vt:lpstr>
      <vt:lpstr>Our Model</vt:lpstr>
      <vt:lpstr>Unique Value Proposition</vt:lpstr>
      <vt:lpstr>Data</vt:lpstr>
      <vt:lpstr>PowerPoint Presentation</vt:lpstr>
      <vt:lpstr>PowerPoint Presentation</vt:lpstr>
      <vt:lpstr>PowerPoint Presentation</vt:lpstr>
      <vt:lpstr>Our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Taposh Dutta Roy</cp:lastModifiedBy>
  <cp:revision>43</cp:revision>
  <dcterms:modified xsi:type="dcterms:W3CDTF">2014-09-05T08:22:50Z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TC103815309990</vt:lpwstr>
  </property>
</Properties>
</file>