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Review Based candidate Sorting/Ranking Algorithm for recruiters and students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8502"/>
            <a:ext cx="9448800" cy="13334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Jay Upadhyay 						Priyanka </a:t>
            </a:r>
            <a:r>
              <a:rPr lang="en-US" dirty="0" err="1" smtClean="0"/>
              <a:t>Dwivedi</a:t>
            </a:r>
            <a:endParaRPr lang="en-US" dirty="0" smtClean="0"/>
          </a:p>
          <a:p>
            <a:r>
              <a:rPr lang="en-US" dirty="0" smtClean="0"/>
              <a:t>Tappan </a:t>
            </a:r>
            <a:r>
              <a:rPr lang="en-US" dirty="0" err="1" smtClean="0"/>
              <a:t>Ajmera</a:t>
            </a:r>
            <a:r>
              <a:rPr lang="en-US" dirty="0" smtClean="0"/>
              <a:t>						</a:t>
            </a:r>
            <a:r>
              <a:rPr lang="en-US" dirty="0" err="1" smtClean="0"/>
              <a:t>Shardul</a:t>
            </a:r>
            <a:r>
              <a:rPr lang="en-US" dirty="0" smtClean="0"/>
              <a:t> </a:t>
            </a:r>
            <a:r>
              <a:rPr lang="en-US" dirty="0" err="1" smtClean="0"/>
              <a:t>Dabholkar</a:t>
            </a:r>
            <a:endParaRPr lang="en-US" dirty="0"/>
          </a:p>
          <a:p>
            <a:r>
              <a:rPr lang="en-US" dirty="0" smtClean="0"/>
              <a:t>			Rochester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0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marL="914400" lvl="2" indent="0">
              <a:buNone/>
            </a:pPr>
            <a:r>
              <a:rPr lang="en-US" sz="2800" dirty="0" smtClean="0"/>
              <a:t>			</a:t>
            </a:r>
            <a:r>
              <a:rPr lang="en-US" sz="7200" dirty="0" smtClean="0"/>
              <a:t>Q&amp;As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24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</a:t>
            </a:r>
            <a:r>
              <a:rPr lang="en-US" dirty="0" smtClean="0"/>
              <a:t>Targeted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Unfair organizational control by huge recruiting companies biasing paying/premium customers</a:t>
            </a:r>
          </a:p>
          <a:p>
            <a:r>
              <a:rPr lang="en-US" sz="2800" dirty="0" smtClean="0"/>
              <a:t>Students giving lots of interviews gaining no or very less outcomes</a:t>
            </a:r>
          </a:p>
          <a:p>
            <a:r>
              <a:rPr lang="en-US" sz="2800" dirty="0" smtClean="0"/>
              <a:t>Recruiters wasting large amount of man power and money to assure recruiting of most suitable candidates</a:t>
            </a:r>
          </a:p>
          <a:p>
            <a:r>
              <a:rPr lang="en-US" sz="2800" dirty="0" smtClean="0"/>
              <a:t>Good candidates being overshadowed due to lack of networking skills</a:t>
            </a:r>
          </a:p>
          <a:p>
            <a:r>
              <a:rPr lang="en-US" sz="2800" dirty="0" smtClean="0"/>
              <a:t>Fraudulent Resumes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208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Recruiting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Huge biases where the job portal decides whose resume to move forward</a:t>
            </a:r>
          </a:p>
          <a:p>
            <a:r>
              <a:rPr lang="en-US" sz="2400" dirty="0" smtClean="0"/>
              <a:t>Excellent Students missing out on opportunities due to lack of communication skills</a:t>
            </a:r>
          </a:p>
          <a:p>
            <a:r>
              <a:rPr lang="en-US" sz="2400" dirty="0" smtClean="0"/>
              <a:t>Keyword searching on resumes generating a loop hole making companies interview non relevant candidates </a:t>
            </a:r>
          </a:p>
          <a:p>
            <a:r>
              <a:rPr lang="en-US" sz="2400" dirty="0" smtClean="0"/>
              <a:t>Significance on word of mouth rather than verified reviews</a:t>
            </a:r>
          </a:p>
          <a:p>
            <a:r>
              <a:rPr lang="en-US" sz="2400" dirty="0" smtClean="0"/>
              <a:t>Very easy to manipulate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Review based system from verified users to overcome the Problems</a:t>
            </a:r>
          </a:p>
          <a:p>
            <a:r>
              <a:rPr lang="en-US" sz="3200" dirty="0" smtClean="0"/>
              <a:t>System unbiased for paid/un-paid students</a:t>
            </a:r>
          </a:p>
          <a:p>
            <a:r>
              <a:rPr lang="en-US" sz="3200" dirty="0" smtClean="0"/>
              <a:t>Reduction of work load for recruiters</a:t>
            </a:r>
          </a:p>
          <a:p>
            <a:r>
              <a:rPr lang="en-US" sz="3200" dirty="0" smtClean="0"/>
              <a:t>More time for recruiters to look at candidates that actually matter</a:t>
            </a:r>
          </a:p>
          <a:p>
            <a:r>
              <a:rPr lang="en-US" sz="3200" dirty="0" smtClean="0"/>
              <a:t>A healthy competition between students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756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Python</a:t>
            </a:r>
          </a:p>
          <a:p>
            <a:r>
              <a:rPr lang="en-US" sz="2400" dirty="0" smtClean="0"/>
              <a:t>Django Framework</a:t>
            </a:r>
          </a:p>
          <a:p>
            <a:r>
              <a:rPr lang="en-US" sz="2400" dirty="0" smtClean="0"/>
              <a:t>MongoDB</a:t>
            </a:r>
          </a:p>
          <a:p>
            <a:pPr marL="0" indent="0">
              <a:buNone/>
            </a:pPr>
            <a:r>
              <a:rPr lang="en-US" sz="2400" dirty="0" smtClean="0"/>
              <a:t>To be added in next modules:</a:t>
            </a:r>
          </a:p>
          <a:p>
            <a:pPr lvl="1"/>
            <a:r>
              <a:rPr lang="en-US" sz="2400" dirty="0" smtClean="0"/>
              <a:t>Neo4j (Graph Database)</a:t>
            </a:r>
          </a:p>
          <a:p>
            <a:pPr lvl="1"/>
            <a:r>
              <a:rPr lang="en-US" sz="2400" dirty="0" smtClean="0"/>
              <a:t>Elastic Search (Searching)</a:t>
            </a:r>
          </a:p>
          <a:p>
            <a:pPr lvl="1"/>
            <a:r>
              <a:rPr lang="en-US" sz="2400" dirty="0" smtClean="0"/>
              <a:t>NLTK (text analysis)</a:t>
            </a:r>
          </a:p>
          <a:p>
            <a:pPr lvl="1"/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</a:t>
            </a:r>
            <a:r>
              <a:rPr lang="en-US" sz="2400" dirty="0" smtClean="0"/>
              <a:t>-kit learn (Machine Learning)</a:t>
            </a:r>
          </a:p>
          <a:p>
            <a:pPr lvl="1"/>
            <a:r>
              <a:rPr lang="en-US" sz="2400" dirty="0" smtClean="0"/>
              <a:t>Docker, AWS or Microsoft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Student Rating calculation and updating based on reviews</a:t>
            </a:r>
          </a:p>
          <a:p>
            <a:r>
              <a:rPr lang="en-US" sz="2800" dirty="0" smtClean="0"/>
              <a:t>Login and verification mechanism for students and recruiters</a:t>
            </a:r>
          </a:p>
          <a:p>
            <a:r>
              <a:rPr lang="en-US" sz="2800" dirty="0" smtClean="0"/>
              <a:t>Database design for student</a:t>
            </a:r>
          </a:p>
          <a:p>
            <a:r>
              <a:rPr lang="en-US" sz="2800" dirty="0" smtClean="0"/>
              <a:t>Webpage functionality for student as well and needed parts from reviewer</a:t>
            </a:r>
          </a:p>
          <a:p>
            <a:r>
              <a:rPr lang="en-US" sz="2800" dirty="0" smtClean="0"/>
              <a:t>Objective: Simple working prototype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171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Structured Data: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/>
              <a:t>Basic Student Details (name, age, date of birth, etc</a:t>
            </a:r>
            <a:r>
              <a:rPr lang="en-US" sz="2800" dirty="0" smtClean="0"/>
              <a:t>.)</a:t>
            </a:r>
          </a:p>
          <a:p>
            <a:r>
              <a:rPr lang="en-US" sz="2800" dirty="0" smtClean="0"/>
              <a:t>Unstructured Data</a:t>
            </a:r>
          </a:p>
          <a:p>
            <a:pPr lvl="1"/>
            <a:r>
              <a:rPr lang="en-US" sz="2800" dirty="0" smtClean="0"/>
              <a:t>Skills Data(</a:t>
            </a:r>
            <a:r>
              <a:rPr lang="en-US" sz="2800" dirty="0" err="1" smtClean="0"/>
              <a:t>skill_name</a:t>
            </a:r>
            <a:r>
              <a:rPr lang="en-US" sz="2800" dirty="0" smtClean="0"/>
              <a:t>, score etc.) as number of skills and types of skills vary</a:t>
            </a:r>
          </a:p>
          <a:p>
            <a:pPr lvl="1"/>
            <a:r>
              <a:rPr lang="en-US" sz="2800" dirty="0" smtClean="0"/>
              <a:t>Skills to student to reviewer mapping data</a:t>
            </a:r>
          </a:p>
        </p:txBody>
      </p:sp>
    </p:spTree>
    <p:extLst>
      <p:ext uri="{BB962C8B-B14F-4D97-AF65-F5344CB8AC3E}">
        <p14:creationId xmlns:p14="http://schemas.microsoft.com/office/powerpoint/2010/main" val="97037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Demo of the working Module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122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Recruiter preferred rating to personalize the sorting/ranking of students</a:t>
            </a:r>
          </a:p>
          <a:p>
            <a:r>
              <a:rPr lang="en-US" dirty="0" smtClean="0"/>
              <a:t>Cross rating from students to recruiters</a:t>
            </a:r>
          </a:p>
          <a:p>
            <a:r>
              <a:rPr lang="en-US" dirty="0" smtClean="0"/>
              <a:t>Verified semi-restrictive mechanism for reviews to maintain authenticity</a:t>
            </a:r>
          </a:p>
          <a:p>
            <a:r>
              <a:rPr lang="en-US" dirty="0" smtClean="0"/>
              <a:t>Secure private scoring with only useful information transfer</a:t>
            </a:r>
          </a:p>
          <a:p>
            <a:r>
              <a:rPr lang="en-US" dirty="0" smtClean="0"/>
              <a:t>Connection based access to reviews/comments about candidates and recruiters</a:t>
            </a:r>
          </a:p>
          <a:p>
            <a:r>
              <a:rPr lang="en-US" dirty="0" smtClean="0"/>
              <a:t>User Profiles to give recruiters better access to the endeavors of preferred candidates</a:t>
            </a:r>
          </a:p>
          <a:p>
            <a:r>
              <a:rPr lang="en-US" dirty="0" smtClean="0"/>
              <a:t>Using Artificial Intelligence and Machine Learning to give tips/predictions on how to improve the scorings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28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48</TotalTime>
  <Words>359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Arial</vt:lpstr>
      <vt:lpstr>Vapor Trail</vt:lpstr>
      <vt:lpstr>A Review Based candidate Sorting/Ranking Algorithm for recruiters and students</vt:lpstr>
      <vt:lpstr>Problems Targeted</vt:lpstr>
      <vt:lpstr>Current Recruiting scenario</vt:lpstr>
      <vt:lpstr>Proposed solution</vt:lpstr>
      <vt:lpstr>Technology Stack</vt:lpstr>
      <vt:lpstr>Module 1</vt:lpstr>
      <vt:lpstr>Data </vt:lpstr>
      <vt:lpstr>Working Demo</vt:lpstr>
      <vt:lpstr>Future Modules</vt:lpstr>
      <vt:lpstr>Thank You!!!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Based candidate Sorting/Ranking Algorithm for recruiters and students</dc:title>
  <dc:creator>Jay Upadhyay</dc:creator>
  <cp:lastModifiedBy>Jay Upadhyay</cp:lastModifiedBy>
  <cp:revision>7</cp:revision>
  <dcterms:created xsi:type="dcterms:W3CDTF">2017-09-17T06:52:26Z</dcterms:created>
  <dcterms:modified xsi:type="dcterms:W3CDTF">2017-09-17T07:40:55Z</dcterms:modified>
</cp:coreProperties>
</file>