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B5DC84-6246-41CA-9816-0D60A104219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51DE736-1C2D-4E0A-9832-4B45A5298A1D}">
      <dgm:prSet/>
      <dgm:spPr/>
      <dgm:t>
        <a:bodyPr/>
        <a:lstStyle/>
        <a:p>
          <a:pPr>
            <a:defRPr cap="all"/>
          </a:pPr>
          <a:r>
            <a:rPr lang="en-US"/>
            <a:t>Understand if NBA salaries match player performance</a:t>
          </a:r>
        </a:p>
      </dgm:t>
    </dgm:pt>
    <dgm:pt modelId="{7AA48F66-E596-4AEE-8D32-A4E8FADF3EAC}" type="parTrans" cxnId="{1234DC84-1F31-4E3E-A638-8A78C3AA94AB}">
      <dgm:prSet/>
      <dgm:spPr/>
      <dgm:t>
        <a:bodyPr/>
        <a:lstStyle/>
        <a:p>
          <a:endParaRPr lang="en-US"/>
        </a:p>
      </dgm:t>
    </dgm:pt>
    <dgm:pt modelId="{A7C372D7-393D-4854-BD0C-65C581C1042E}" type="sibTrans" cxnId="{1234DC84-1F31-4E3E-A638-8A78C3AA94AB}">
      <dgm:prSet/>
      <dgm:spPr/>
      <dgm:t>
        <a:bodyPr/>
        <a:lstStyle/>
        <a:p>
          <a:endParaRPr lang="en-US"/>
        </a:p>
      </dgm:t>
    </dgm:pt>
    <dgm:pt modelId="{FB61BB7F-4189-4EB0-8CA7-CF8A2B7C962C}">
      <dgm:prSet/>
      <dgm:spPr/>
      <dgm:t>
        <a:bodyPr/>
        <a:lstStyle/>
        <a:p>
          <a:pPr>
            <a:defRPr cap="all"/>
          </a:pPr>
          <a:r>
            <a:rPr lang="en-US"/>
            <a:t>Identify overpaid and undervalued players</a:t>
          </a:r>
        </a:p>
      </dgm:t>
    </dgm:pt>
    <dgm:pt modelId="{9E0C7594-E366-4CDC-877F-1EC4CD373316}" type="parTrans" cxnId="{D2339CDC-9F57-40C7-9361-68D0526F3F77}">
      <dgm:prSet/>
      <dgm:spPr/>
      <dgm:t>
        <a:bodyPr/>
        <a:lstStyle/>
        <a:p>
          <a:endParaRPr lang="en-US"/>
        </a:p>
      </dgm:t>
    </dgm:pt>
    <dgm:pt modelId="{3C9B1A58-3B72-4074-B1B8-13AE2A02D531}" type="sibTrans" cxnId="{D2339CDC-9F57-40C7-9361-68D0526F3F77}">
      <dgm:prSet/>
      <dgm:spPr/>
      <dgm:t>
        <a:bodyPr/>
        <a:lstStyle/>
        <a:p>
          <a:endParaRPr lang="en-US"/>
        </a:p>
      </dgm:t>
    </dgm:pt>
    <dgm:pt modelId="{E58D38AA-ACB0-4A36-BFBC-65A2F56C5E3A}">
      <dgm:prSet/>
      <dgm:spPr/>
      <dgm:t>
        <a:bodyPr/>
        <a:lstStyle/>
        <a:p>
          <a:pPr>
            <a:defRPr cap="all"/>
          </a:pPr>
          <a:r>
            <a:rPr lang="en-US"/>
            <a:t>Use machine learning to predict salary from stats</a:t>
          </a:r>
        </a:p>
      </dgm:t>
    </dgm:pt>
    <dgm:pt modelId="{731B02CC-B6D4-41A1-9A10-8B17B05E56DE}" type="parTrans" cxnId="{30F25600-71C6-46BF-9C9F-A25597A8910A}">
      <dgm:prSet/>
      <dgm:spPr/>
      <dgm:t>
        <a:bodyPr/>
        <a:lstStyle/>
        <a:p>
          <a:endParaRPr lang="en-US"/>
        </a:p>
      </dgm:t>
    </dgm:pt>
    <dgm:pt modelId="{26A87F22-A24D-4BE9-9EB3-23DA87C70F6F}" type="sibTrans" cxnId="{30F25600-71C6-46BF-9C9F-A25597A8910A}">
      <dgm:prSet/>
      <dgm:spPr/>
      <dgm:t>
        <a:bodyPr/>
        <a:lstStyle/>
        <a:p>
          <a:endParaRPr lang="en-US"/>
        </a:p>
      </dgm:t>
    </dgm:pt>
    <dgm:pt modelId="{2EE21586-65C3-4F4A-97B2-25A70EDDD46F}">
      <dgm:prSet/>
      <dgm:spPr/>
      <dgm:t>
        <a:bodyPr/>
        <a:lstStyle/>
        <a:p>
          <a:pPr>
            <a:defRPr cap="all"/>
          </a:pPr>
          <a:r>
            <a:rPr lang="en-US"/>
            <a:t>Create visualizations to show salary vs performance</a:t>
          </a:r>
        </a:p>
      </dgm:t>
    </dgm:pt>
    <dgm:pt modelId="{C02D7185-940F-4993-AC9C-120B906BDC14}" type="parTrans" cxnId="{99ADF7A2-2A4D-4CF9-9639-04F849034E34}">
      <dgm:prSet/>
      <dgm:spPr/>
      <dgm:t>
        <a:bodyPr/>
        <a:lstStyle/>
        <a:p>
          <a:endParaRPr lang="en-US"/>
        </a:p>
      </dgm:t>
    </dgm:pt>
    <dgm:pt modelId="{84A3A60D-7A2F-4FDA-AD01-CE0E734B0C32}" type="sibTrans" cxnId="{99ADF7A2-2A4D-4CF9-9639-04F849034E34}">
      <dgm:prSet/>
      <dgm:spPr/>
      <dgm:t>
        <a:bodyPr/>
        <a:lstStyle/>
        <a:p>
          <a:endParaRPr lang="en-US"/>
        </a:p>
      </dgm:t>
    </dgm:pt>
    <dgm:pt modelId="{19D07351-939F-4A58-BF82-89DC030CE3CF}" type="pres">
      <dgm:prSet presAssocID="{5FB5DC84-6246-41CA-9816-0D60A1042193}" presName="root" presStyleCnt="0">
        <dgm:presLayoutVars>
          <dgm:dir/>
          <dgm:resizeHandles val="exact"/>
        </dgm:presLayoutVars>
      </dgm:prSet>
      <dgm:spPr/>
    </dgm:pt>
    <dgm:pt modelId="{E3E2F7B3-3C22-4399-993E-EECD456980E1}" type="pres">
      <dgm:prSet presAssocID="{C51DE736-1C2D-4E0A-9832-4B45A5298A1D}" presName="compNode" presStyleCnt="0"/>
      <dgm:spPr/>
    </dgm:pt>
    <dgm:pt modelId="{5F14CAB6-7915-4A6C-B119-8F5FD91F6604}" type="pres">
      <dgm:prSet presAssocID="{C51DE736-1C2D-4E0A-9832-4B45A5298A1D}" presName="iconBgRect" presStyleLbl="bgShp" presStyleIdx="0" presStyleCnt="4"/>
      <dgm:spPr/>
    </dgm:pt>
    <dgm:pt modelId="{CF326860-91AF-4689-AC03-42F57272212A}" type="pres">
      <dgm:prSet presAssocID="{C51DE736-1C2D-4E0A-9832-4B45A5298A1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ketball"/>
        </a:ext>
      </dgm:extLst>
    </dgm:pt>
    <dgm:pt modelId="{0729DADB-A8B1-4798-AA94-BB0752BB200B}" type="pres">
      <dgm:prSet presAssocID="{C51DE736-1C2D-4E0A-9832-4B45A5298A1D}" presName="spaceRect" presStyleCnt="0"/>
      <dgm:spPr/>
    </dgm:pt>
    <dgm:pt modelId="{04B5FEFB-9079-484B-9D87-B934285FF3EB}" type="pres">
      <dgm:prSet presAssocID="{C51DE736-1C2D-4E0A-9832-4B45A5298A1D}" presName="textRect" presStyleLbl="revTx" presStyleIdx="0" presStyleCnt="4">
        <dgm:presLayoutVars>
          <dgm:chMax val="1"/>
          <dgm:chPref val="1"/>
        </dgm:presLayoutVars>
      </dgm:prSet>
      <dgm:spPr/>
    </dgm:pt>
    <dgm:pt modelId="{BB0ADB2F-BE79-4662-B666-35AADDAD418B}" type="pres">
      <dgm:prSet presAssocID="{A7C372D7-393D-4854-BD0C-65C581C1042E}" presName="sibTrans" presStyleCnt="0"/>
      <dgm:spPr/>
    </dgm:pt>
    <dgm:pt modelId="{5B415C5A-7F60-4415-8708-0DC417016F99}" type="pres">
      <dgm:prSet presAssocID="{FB61BB7F-4189-4EB0-8CA7-CF8A2B7C962C}" presName="compNode" presStyleCnt="0"/>
      <dgm:spPr/>
    </dgm:pt>
    <dgm:pt modelId="{1585DD04-2B5A-481D-B922-C17C62DBC0DF}" type="pres">
      <dgm:prSet presAssocID="{FB61BB7F-4189-4EB0-8CA7-CF8A2B7C962C}" presName="iconBgRect" presStyleLbl="bgShp" presStyleIdx="1" presStyleCnt="4"/>
      <dgm:spPr/>
    </dgm:pt>
    <dgm:pt modelId="{9BC0E779-3BBB-499B-BF21-D53EF68C348E}" type="pres">
      <dgm:prSet presAssocID="{FB61BB7F-4189-4EB0-8CA7-CF8A2B7C962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7A13D346-2B36-44C7-84FF-BDD682BAA954}" type="pres">
      <dgm:prSet presAssocID="{FB61BB7F-4189-4EB0-8CA7-CF8A2B7C962C}" presName="spaceRect" presStyleCnt="0"/>
      <dgm:spPr/>
    </dgm:pt>
    <dgm:pt modelId="{81B0520A-2E26-482A-83EC-83B3F0FEC860}" type="pres">
      <dgm:prSet presAssocID="{FB61BB7F-4189-4EB0-8CA7-CF8A2B7C962C}" presName="textRect" presStyleLbl="revTx" presStyleIdx="1" presStyleCnt="4">
        <dgm:presLayoutVars>
          <dgm:chMax val="1"/>
          <dgm:chPref val="1"/>
        </dgm:presLayoutVars>
      </dgm:prSet>
      <dgm:spPr/>
    </dgm:pt>
    <dgm:pt modelId="{70B38528-911E-4043-B261-4D52718DC3D6}" type="pres">
      <dgm:prSet presAssocID="{3C9B1A58-3B72-4074-B1B8-13AE2A02D531}" presName="sibTrans" presStyleCnt="0"/>
      <dgm:spPr/>
    </dgm:pt>
    <dgm:pt modelId="{FCA4BD1F-DE98-40CD-8C95-A9704DACD69F}" type="pres">
      <dgm:prSet presAssocID="{E58D38AA-ACB0-4A36-BFBC-65A2F56C5E3A}" presName="compNode" presStyleCnt="0"/>
      <dgm:spPr/>
    </dgm:pt>
    <dgm:pt modelId="{25A6D2CE-E077-4928-84F4-28834B522A24}" type="pres">
      <dgm:prSet presAssocID="{E58D38AA-ACB0-4A36-BFBC-65A2F56C5E3A}" presName="iconBgRect" presStyleLbl="bgShp" presStyleIdx="2" presStyleCnt="4"/>
      <dgm:spPr/>
    </dgm:pt>
    <dgm:pt modelId="{4C7C60DE-3829-4434-887E-DC3FED283A57}" type="pres">
      <dgm:prSet presAssocID="{E58D38AA-ACB0-4A36-BFBC-65A2F56C5E3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DFA98C8-EEE9-4366-A45E-49391DE79157}" type="pres">
      <dgm:prSet presAssocID="{E58D38AA-ACB0-4A36-BFBC-65A2F56C5E3A}" presName="spaceRect" presStyleCnt="0"/>
      <dgm:spPr/>
    </dgm:pt>
    <dgm:pt modelId="{2B3DFE60-ED8D-44CC-81FF-E637FDAC12F8}" type="pres">
      <dgm:prSet presAssocID="{E58D38AA-ACB0-4A36-BFBC-65A2F56C5E3A}" presName="textRect" presStyleLbl="revTx" presStyleIdx="2" presStyleCnt="4">
        <dgm:presLayoutVars>
          <dgm:chMax val="1"/>
          <dgm:chPref val="1"/>
        </dgm:presLayoutVars>
      </dgm:prSet>
      <dgm:spPr/>
    </dgm:pt>
    <dgm:pt modelId="{F8B2E410-71F8-4273-9C95-D7ED6DF69929}" type="pres">
      <dgm:prSet presAssocID="{26A87F22-A24D-4BE9-9EB3-23DA87C70F6F}" presName="sibTrans" presStyleCnt="0"/>
      <dgm:spPr/>
    </dgm:pt>
    <dgm:pt modelId="{2761C935-7E58-4D1C-B70A-9355227FF513}" type="pres">
      <dgm:prSet presAssocID="{2EE21586-65C3-4F4A-97B2-25A70EDDD46F}" presName="compNode" presStyleCnt="0"/>
      <dgm:spPr/>
    </dgm:pt>
    <dgm:pt modelId="{FC11919A-153E-4D5B-9645-3EA71CFD8BE3}" type="pres">
      <dgm:prSet presAssocID="{2EE21586-65C3-4F4A-97B2-25A70EDDD46F}" presName="iconBgRect" presStyleLbl="bgShp" presStyleIdx="3" presStyleCnt="4"/>
      <dgm:spPr/>
    </dgm:pt>
    <dgm:pt modelId="{DABB2686-2C03-4C36-A794-BEE2A3A681DC}" type="pres">
      <dgm:prSet presAssocID="{2EE21586-65C3-4F4A-97B2-25A70EDDD46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C28349D-B790-40FF-BE3C-89ACEC5A30E6}" type="pres">
      <dgm:prSet presAssocID="{2EE21586-65C3-4F4A-97B2-25A70EDDD46F}" presName="spaceRect" presStyleCnt="0"/>
      <dgm:spPr/>
    </dgm:pt>
    <dgm:pt modelId="{0EA6D4BC-2B9E-4135-91E0-DB53BE47EC92}" type="pres">
      <dgm:prSet presAssocID="{2EE21586-65C3-4F4A-97B2-25A70EDDD46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0F25600-71C6-46BF-9C9F-A25597A8910A}" srcId="{5FB5DC84-6246-41CA-9816-0D60A1042193}" destId="{E58D38AA-ACB0-4A36-BFBC-65A2F56C5E3A}" srcOrd="2" destOrd="0" parTransId="{731B02CC-B6D4-41A1-9A10-8B17B05E56DE}" sibTransId="{26A87F22-A24D-4BE9-9EB3-23DA87C70F6F}"/>
    <dgm:cxn modelId="{C8607F83-9262-42B4-996A-0634259F1597}" type="presOf" srcId="{2EE21586-65C3-4F4A-97B2-25A70EDDD46F}" destId="{0EA6D4BC-2B9E-4135-91E0-DB53BE47EC92}" srcOrd="0" destOrd="0" presId="urn:microsoft.com/office/officeart/2018/5/layout/IconCircleLabelList"/>
    <dgm:cxn modelId="{1234DC84-1F31-4E3E-A638-8A78C3AA94AB}" srcId="{5FB5DC84-6246-41CA-9816-0D60A1042193}" destId="{C51DE736-1C2D-4E0A-9832-4B45A5298A1D}" srcOrd="0" destOrd="0" parTransId="{7AA48F66-E596-4AEE-8D32-A4E8FADF3EAC}" sibTransId="{A7C372D7-393D-4854-BD0C-65C581C1042E}"/>
    <dgm:cxn modelId="{0BE75BA0-34F8-4EBD-A19D-C43A5B4B51EC}" type="presOf" srcId="{5FB5DC84-6246-41CA-9816-0D60A1042193}" destId="{19D07351-939F-4A58-BF82-89DC030CE3CF}" srcOrd="0" destOrd="0" presId="urn:microsoft.com/office/officeart/2018/5/layout/IconCircleLabelList"/>
    <dgm:cxn modelId="{99ADF7A2-2A4D-4CF9-9639-04F849034E34}" srcId="{5FB5DC84-6246-41CA-9816-0D60A1042193}" destId="{2EE21586-65C3-4F4A-97B2-25A70EDDD46F}" srcOrd="3" destOrd="0" parTransId="{C02D7185-940F-4993-AC9C-120B906BDC14}" sibTransId="{84A3A60D-7A2F-4FDA-AD01-CE0E734B0C32}"/>
    <dgm:cxn modelId="{9954FFA6-B726-4EE2-9222-B75A5B526547}" type="presOf" srcId="{FB61BB7F-4189-4EB0-8CA7-CF8A2B7C962C}" destId="{81B0520A-2E26-482A-83EC-83B3F0FEC860}" srcOrd="0" destOrd="0" presId="urn:microsoft.com/office/officeart/2018/5/layout/IconCircleLabelList"/>
    <dgm:cxn modelId="{2E340DC4-3EFA-4529-8768-058E40556EF8}" type="presOf" srcId="{C51DE736-1C2D-4E0A-9832-4B45A5298A1D}" destId="{04B5FEFB-9079-484B-9D87-B934285FF3EB}" srcOrd="0" destOrd="0" presId="urn:microsoft.com/office/officeart/2018/5/layout/IconCircleLabelList"/>
    <dgm:cxn modelId="{B2F410CC-E6CE-4377-A791-2C8737839575}" type="presOf" srcId="{E58D38AA-ACB0-4A36-BFBC-65A2F56C5E3A}" destId="{2B3DFE60-ED8D-44CC-81FF-E637FDAC12F8}" srcOrd="0" destOrd="0" presId="urn:microsoft.com/office/officeart/2018/5/layout/IconCircleLabelList"/>
    <dgm:cxn modelId="{D2339CDC-9F57-40C7-9361-68D0526F3F77}" srcId="{5FB5DC84-6246-41CA-9816-0D60A1042193}" destId="{FB61BB7F-4189-4EB0-8CA7-CF8A2B7C962C}" srcOrd="1" destOrd="0" parTransId="{9E0C7594-E366-4CDC-877F-1EC4CD373316}" sibTransId="{3C9B1A58-3B72-4074-B1B8-13AE2A02D531}"/>
    <dgm:cxn modelId="{AAA282B1-5CD2-47A4-BDFD-6B592159956E}" type="presParOf" srcId="{19D07351-939F-4A58-BF82-89DC030CE3CF}" destId="{E3E2F7B3-3C22-4399-993E-EECD456980E1}" srcOrd="0" destOrd="0" presId="urn:microsoft.com/office/officeart/2018/5/layout/IconCircleLabelList"/>
    <dgm:cxn modelId="{BD6F7F46-F774-44DC-A7B8-34EA051D6F0D}" type="presParOf" srcId="{E3E2F7B3-3C22-4399-993E-EECD456980E1}" destId="{5F14CAB6-7915-4A6C-B119-8F5FD91F6604}" srcOrd="0" destOrd="0" presId="urn:microsoft.com/office/officeart/2018/5/layout/IconCircleLabelList"/>
    <dgm:cxn modelId="{7A7C8D70-D938-4081-BAF5-77392A97C29B}" type="presParOf" srcId="{E3E2F7B3-3C22-4399-993E-EECD456980E1}" destId="{CF326860-91AF-4689-AC03-42F57272212A}" srcOrd="1" destOrd="0" presId="urn:microsoft.com/office/officeart/2018/5/layout/IconCircleLabelList"/>
    <dgm:cxn modelId="{13026B44-FA0E-4780-8B69-0B7F9DF25682}" type="presParOf" srcId="{E3E2F7B3-3C22-4399-993E-EECD456980E1}" destId="{0729DADB-A8B1-4798-AA94-BB0752BB200B}" srcOrd="2" destOrd="0" presId="urn:microsoft.com/office/officeart/2018/5/layout/IconCircleLabelList"/>
    <dgm:cxn modelId="{E58F3EAB-6937-4FD2-9AC2-85D4D3743BF8}" type="presParOf" srcId="{E3E2F7B3-3C22-4399-993E-EECD456980E1}" destId="{04B5FEFB-9079-484B-9D87-B934285FF3EB}" srcOrd="3" destOrd="0" presId="urn:microsoft.com/office/officeart/2018/5/layout/IconCircleLabelList"/>
    <dgm:cxn modelId="{05392673-243A-4AB1-99DB-725790FD50E1}" type="presParOf" srcId="{19D07351-939F-4A58-BF82-89DC030CE3CF}" destId="{BB0ADB2F-BE79-4662-B666-35AADDAD418B}" srcOrd="1" destOrd="0" presId="urn:microsoft.com/office/officeart/2018/5/layout/IconCircleLabelList"/>
    <dgm:cxn modelId="{A157415B-97B3-4840-909A-A09E99B1C031}" type="presParOf" srcId="{19D07351-939F-4A58-BF82-89DC030CE3CF}" destId="{5B415C5A-7F60-4415-8708-0DC417016F99}" srcOrd="2" destOrd="0" presId="urn:microsoft.com/office/officeart/2018/5/layout/IconCircleLabelList"/>
    <dgm:cxn modelId="{3675D7B1-F911-41E2-8FFC-AF543BBC8C92}" type="presParOf" srcId="{5B415C5A-7F60-4415-8708-0DC417016F99}" destId="{1585DD04-2B5A-481D-B922-C17C62DBC0DF}" srcOrd="0" destOrd="0" presId="urn:microsoft.com/office/officeart/2018/5/layout/IconCircleLabelList"/>
    <dgm:cxn modelId="{7C6AD3DC-7AEB-4BD2-8BDB-30C4C35BE411}" type="presParOf" srcId="{5B415C5A-7F60-4415-8708-0DC417016F99}" destId="{9BC0E779-3BBB-499B-BF21-D53EF68C348E}" srcOrd="1" destOrd="0" presId="urn:microsoft.com/office/officeart/2018/5/layout/IconCircleLabelList"/>
    <dgm:cxn modelId="{48ABE81F-FCA9-4FEF-9758-C98F03D5919D}" type="presParOf" srcId="{5B415C5A-7F60-4415-8708-0DC417016F99}" destId="{7A13D346-2B36-44C7-84FF-BDD682BAA954}" srcOrd="2" destOrd="0" presId="urn:microsoft.com/office/officeart/2018/5/layout/IconCircleLabelList"/>
    <dgm:cxn modelId="{4D6A8062-0788-4A19-998A-2A63ACCBBAF7}" type="presParOf" srcId="{5B415C5A-7F60-4415-8708-0DC417016F99}" destId="{81B0520A-2E26-482A-83EC-83B3F0FEC860}" srcOrd="3" destOrd="0" presId="urn:microsoft.com/office/officeart/2018/5/layout/IconCircleLabelList"/>
    <dgm:cxn modelId="{1A7448CF-3E84-408E-8058-AC6876D01669}" type="presParOf" srcId="{19D07351-939F-4A58-BF82-89DC030CE3CF}" destId="{70B38528-911E-4043-B261-4D52718DC3D6}" srcOrd="3" destOrd="0" presId="urn:microsoft.com/office/officeart/2018/5/layout/IconCircleLabelList"/>
    <dgm:cxn modelId="{AA6C431B-6345-4CE7-99BB-02BE2BEEC68F}" type="presParOf" srcId="{19D07351-939F-4A58-BF82-89DC030CE3CF}" destId="{FCA4BD1F-DE98-40CD-8C95-A9704DACD69F}" srcOrd="4" destOrd="0" presId="urn:microsoft.com/office/officeart/2018/5/layout/IconCircleLabelList"/>
    <dgm:cxn modelId="{E33D6BD7-158F-411C-92B2-5D04596BAA54}" type="presParOf" srcId="{FCA4BD1F-DE98-40CD-8C95-A9704DACD69F}" destId="{25A6D2CE-E077-4928-84F4-28834B522A24}" srcOrd="0" destOrd="0" presId="urn:microsoft.com/office/officeart/2018/5/layout/IconCircleLabelList"/>
    <dgm:cxn modelId="{0946703B-3472-475B-934C-26B20DA1C3DF}" type="presParOf" srcId="{FCA4BD1F-DE98-40CD-8C95-A9704DACD69F}" destId="{4C7C60DE-3829-4434-887E-DC3FED283A57}" srcOrd="1" destOrd="0" presId="urn:microsoft.com/office/officeart/2018/5/layout/IconCircleLabelList"/>
    <dgm:cxn modelId="{C5E7B614-31A3-48A3-9DD7-29422A74191F}" type="presParOf" srcId="{FCA4BD1F-DE98-40CD-8C95-A9704DACD69F}" destId="{DDFA98C8-EEE9-4366-A45E-49391DE79157}" srcOrd="2" destOrd="0" presId="urn:microsoft.com/office/officeart/2018/5/layout/IconCircleLabelList"/>
    <dgm:cxn modelId="{36294340-1162-45F2-9DCD-281B1C0AAD00}" type="presParOf" srcId="{FCA4BD1F-DE98-40CD-8C95-A9704DACD69F}" destId="{2B3DFE60-ED8D-44CC-81FF-E637FDAC12F8}" srcOrd="3" destOrd="0" presId="urn:microsoft.com/office/officeart/2018/5/layout/IconCircleLabelList"/>
    <dgm:cxn modelId="{9C302CE9-8C0C-4716-8F34-EBC482985554}" type="presParOf" srcId="{19D07351-939F-4A58-BF82-89DC030CE3CF}" destId="{F8B2E410-71F8-4273-9C95-D7ED6DF69929}" srcOrd="5" destOrd="0" presId="urn:microsoft.com/office/officeart/2018/5/layout/IconCircleLabelList"/>
    <dgm:cxn modelId="{DCE9FC6D-34B7-43B2-A4D8-1345679982C3}" type="presParOf" srcId="{19D07351-939F-4A58-BF82-89DC030CE3CF}" destId="{2761C935-7E58-4D1C-B70A-9355227FF513}" srcOrd="6" destOrd="0" presId="urn:microsoft.com/office/officeart/2018/5/layout/IconCircleLabelList"/>
    <dgm:cxn modelId="{DD7E7E62-5F87-420F-89F4-B4D69FEDBDE0}" type="presParOf" srcId="{2761C935-7E58-4D1C-B70A-9355227FF513}" destId="{FC11919A-153E-4D5B-9645-3EA71CFD8BE3}" srcOrd="0" destOrd="0" presId="urn:microsoft.com/office/officeart/2018/5/layout/IconCircleLabelList"/>
    <dgm:cxn modelId="{80C3A5C6-BEF5-4E3F-A53F-A6FF1962259C}" type="presParOf" srcId="{2761C935-7E58-4D1C-B70A-9355227FF513}" destId="{DABB2686-2C03-4C36-A794-BEE2A3A681DC}" srcOrd="1" destOrd="0" presId="urn:microsoft.com/office/officeart/2018/5/layout/IconCircleLabelList"/>
    <dgm:cxn modelId="{11290781-7498-46D2-B841-28A120246FE4}" type="presParOf" srcId="{2761C935-7E58-4D1C-B70A-9355227FF513}" destId="{0C28349D-B790-40FF-BE3C-89ACEC5A30E6}" srcOrd="2" destOrd="0" presId="urn:microsoft.com/office/officeart/2018/5/layout/IconCircleLabelList"/>
    <dgm:cxn modelId="{6AAC6205-CAA9-4096-9059-34834A9C776E}" type="presParOf" srcId="{2761C935-7E58-4D1C-B70A-9355227FF513}" destId="{0EA6D4BC-2B9E-4135-91E0-DB53BE47EC9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00A9D6-4ED2-482F-B399-45842D9416A8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4936228-5FD2-4666-9F32-FFA0D335B7D6}">
      <dgm:prSet/>
      <dgm:spPr/>
      <dgm:t>
        <a:bodyPr/>
        <a:lstStyle/>
        <a:p>
          <a:r>
            <a:rPr lang="en-US"/>
            <a:t>NBA Player Stats &amp; Salaries from 2025 only</a:t>
          </a:r>
        </a:p>
      </dgm:t>
    </dgm:pt>
    <dgm:pt modelId="{DA460FF2-06C7-4AD9-9C74-72D8AD4838A1}" type="parTrans" cxnId="{CFE8E1F7-6D19-41F6-8732-DDB5770382AA}">
      <dgm:prSet/>
      <dgm:spPr/>
      <dgm:t>
        <a:bodyPr/>
        <a:lstStyle/>
        <a:p>
          <a:endParaRPr lang="en-US"/>
        </a:p>
      </dgm:t>
    </dgm:pt>
    <dgm:pt modelId="{46DB6B3B-518D-4388-A9B2-BC68B916E03B}" type="sibTrans" cxnId="{CFE8E1F7-6D19-41F6-8732-DDB5770382AA}">
      <dgm:prSet/>
      <dgm:spPr/>
      <dgm:t>
        <a:bodyPr/>
        <a:lstStyle/>
        <a:p>
          <a:endParaRPr lang="en-US"/>
        </a:p>
      </dgm:t>
    </dgm:pt>
    <dgm:pt modelId="{7344EBB1-B3A0-4C47-83FD-3702868B76FD}">
      <dgm:prSet/>
      <dgm:spPr/>
      <dgm:t>
        <a:bodyPr/>
        <a:lstStyle/>
        <a:p>
          <a:r>
            <a:rPr lang="en-US"/>
            <a:t>Stats: PTS, AST, REB, FG%, 3P%, FT%, Age</a:t>
          </a:r>
        </a:p>
      </dgm:t>
    </dgm:pt>
    <dgm:pt modelId="{34D5FB5A-14CB-4788-965F-A0CE69945DA9}" type="parTrans" cxnId="{7413D843-DA60-4C00-B79F-9DF7D5C44929}">
      <dgm:prSet/>
      <dgm:spPr/>
      <dgm:t>
        <a:bodyPr/>
        <a:lstStyle/>
        <a:p>
          <a:endParaRPr lang="en-US"/>
        </a:p>
      </dgm:t>
    </dgm:pt>
    <dgm:pt modelId="{0BF0599A-DE13-4B70-ACDA-F2DF91853ACB}" type="sibTrans" cxnId="{7413D843-DA60-4C00-B79F-9DF7D5C44929}">
      <dgm:prSet/>
      <dgm:spPr/>
      <dgm:t>
        <a:bodyPr/>
        <a:lstStyle/>
        <a:p>
          <a:endParaRPr lang="en-US"/>
        </a:p>
      </dgm:t>
    </dgm:pt>
    <dgm:pt modelId="{8B654D69-2744-4EC4-A3DA-5F460D9AD9CE}">
      <dgm:prSet/>
      <dgm:spPr/>
      <dgm:t>
        <a:bodyPr/>
        <a:lstStyle/>
        <a:p>
          <a:r>
            <a:rPr lang="en-US"/>
            <a:t>Removed missing or incomplete records</a:t>
          </a:r>
        </a:p>
      </dgm:t>
    </dgm:pt>
    <dgm:pt modelId="{664D7D5C-3672-4F34-97C8-2916C4C7CB7B}" type="parTrans" cxnId="{C6570D7A-37EC-4679-A16F-DC1C56513B32}">
      <dgm:prSet/>
      <dgm:spPr/>
      <dgm:t>
        <a:bodyPr/>
        <a:lstStyle/>
        <a:p>
          <a:endParaRPr lang="en-US"/>
        </a:p>
      </dgm:t>
    </dgm:pt>
    <dgm:pt modelId="{2333F89F-4B48-4D61-8343-16F28D8D68DE}" type="sibTrans" cxnId="{C6570D7A-37EC-4679-A16F-DC1C56513B32}">
      <dgm:prSet/>
      <dgm:spPr/>
      <dgm:t>
        <a:bodyPr/>
        <a:lstStyle/>
        <a:p>
          <a:endParaRPr lang="en-US"/>
        </a:p>
      </dgm:t>
    </dgm:pt>
    <dgm:pt modelId="{EC1278E4-1586-40EF-91AB-75B38AC65D32}">
      <dgm:prSet/>
      <dgm:spPr/>
      <dgm:t>
        <a:bodyPr/>
        <a:lstStyle/>
        <a:p>
          <a:r>
            <a:rPr lang="en-US"/>
            <a:t>Focused on current season only for clarity</a:t>
          </a:r>
        </a:p>
      </dgm:t>
    </dgm:pt>
    <dgm:pt modelId="{95885854-363F-4A3F-BFD8-188A729DCF6B}" type="parTrans" cxnId="{6C05C7E8-23D9-466A-896E-259989907FF8}">
      <dgm:prSet/>
      <dgm:spPr/>
      <dgm:t>
        <a:bodyPr/>
        <a:lstStyle/>
        <a:p>
          <a:endParaRPr lang="en-US"/>
        </a:p>
      </dgm:t>
    </dgm:pt>
    <dgm:pt modelId="{EED45D29-CA49-4FD3-A76F-A4CD9E6A24BE}" type="sibTrans" cxnId="{6C05C7E8-23D9-466A-896E-259989907FF8}">
      <dgm:prSet/>
      <dgm:spPr/>
      <dgm:t>
        <a:bodyPr/>
        <a:lstStyle/>
        <a:p>
          <a:endParaRPr lang="en-US"/>
        </a:p>
      </dgm:t>
    </dgm:pt>
    <dgm:pt modelId="{CCECB993-BB30-414B-AB8D-C729D997F9E6}" type="pres">
      <dgm:prSet presAssocID="{9D00A9D6-4ED2-482F-B399-45842D9416A8}" presName="vert0" presStyleCnt="0">
        <dgm:presLayoutVars>
          <dgm:dir/>
          <dgm:animOne val="branch"/>
          <dgm:animLvl val="lvl"/>
        </dgm:presLayoutVars>
      </dgm:prSet>
      <dgm:spPr/>
    </dgm:pt>
    <dgm:pt modelId="{D1F16CC3-BE76-E948-929A-9AB9D1DE3737}" type="pres">
      <dgm:prSet presAssocID="{24936228-5FD2-4666-9F32-FFA0D335B7D6}" presName="thickLine" presStyleLbl="alignNode1" presStyleIdx="0" presStyleCnt="4"/>
      <dgm:spPr/>
    </dgm:pt>
    <dgm:pt modelId="{ED72D89A-0DEC-1745-9DB0-09B9CE7D973B}" type="pres">
      <dgm:prSet presAssocID="{24936228-5FD2-4666-9F32-FFA0D335B7D6}" presName="horz1" presStyleCnt="0"/>
      <dgm:spPr/>
    </dgm:pt>
    <dgm:pt modelId="{09BF657C-A7E7-6C44-A75C-60B8552FDC91}" type="pres">
      <dgm:prSet presAssocID="{24936228-5FD2-4666-9F32-FFA0D335B7D6}" presName="tx1" presStyleLbl="revTx" presStyleIdx="0" presStyleCnt="4"/>
      <dgm:spPr/>
    </dgm:pt>
    <dgm:pt modelId="{108743FE-E5C4-F643-BB41-A709EA1B107B}" type="pres">
      <dgm:prSet presAssocID="{24936228-5FD2-4666-9F32-FFA0D335B7D6}" presName="vert1" presStyleCnt="0"/>
      <dgm:spPr/>
    </dgm:pt>
    <dgm:pt modelId="{27FCD5D6-4858-DC43-9BD2-0892A706DAA4}" type="pres">
      <dgm:prSet presAssocID="{7344EBB1-B3A0-4C47-83FD-3702868B76FD}" presName="thickLine" presStyleLbl="alignNode1" presStyleIdx="1" presStyleCnt="4"/>
      <dgm:spPr/>
    </dgm:pt>
    <dgm:pt modelId="{2F03EFAF-81FC-0743-BB35-EBA0DB9DB6DD}" type="pres">
      <dgm:prSet presAssocID="{7344EBB1-B3A0-4C47-83FD-3702868B76FD}" presName="horz1" presStyleCnt="0"/>
      <dgm:spPr/>
    </dgm:pt>
    <dgm:pt modelId="{66D99401-A35E-A54A-8DB6-B00F9E95CB54}" type="pres">
      <dgm:prSet presAssocID="{7344EBB1-B3A0-4C47-83FD-3702868B76FD}" presName="tx1" presStyleLbl="revTx" presStyleIdx="1" presStyleCnt="4"/>
      <dgm:spPr/>
    </dgm:pt>
    <dgm:pt modelId="{A91EFC85-97BA-CE4C-9C26-3372E2EEBB5D}" type="pres">
      <dgm:prSet presAssocID="{7344EBB1-B3A0-4C47-83FD-3702868B76FD}" presName="vert1" presStyleCnt="0"/>
      <dgm:spPr/>
    </dgm:pt>
    <dgm:pt modelId="{354E1D4A-3FB5-324C-85FC-12AB175867C2}" type="pres">
      <dgm:prSet presAssocID="{8B654D69-2744-4EC4-A3DA-5F460D9AD9CE}" presName="thickLine" presStyleLbl="alignNode1" presStyleIdx="2" presStyleCnt="4"/>
      <dgm:spPr/>
    </dgm:pt>
    <dgm:pt modelId="{ABE92CFC-2C22-9245-860C-4C59749F9700}" type="pres">
      <dgm:prSet presAssocID="{8B654D69-2744-4EC4-A3DA-5F460D9AD9CE}" presName="horz1" presStyleCnt="0"/>
      <dgm:spPr/>
    </dgm:pt>
    <dgm:pt modelId="{5E2C297A-040E-7A4E-A4EF-BCC61AB3B4E1}" type="pres">
      <dgm:prSet presAssocID="{8B654D69-2744-4EC4-A3DA-5F460D9AD9CE}" presName="tx1" presStyleLbl="revTx" presStyleIdx="2" presStyleCnt="4"/>
      <dgm:spPr/>
    </dgm:pt>
    <dgm:pt modelId="{D9FEF7E4-6809-EA40-956F-528E4C38B86D}" type="pres">
      <dgm:prSet presAssocID="{8B654D69-2744-4EC4-A3DA-5F460D9AD9CE}" presName="vert1" presStyleCnt="0"/>
      <dgm:spPr/>
    </dgm:pt>
    <dgm:pt modelId="{89CFDFC4-6777-2842-9984-B1E646A0ABB3}" type="pres">
      <dgm:prSet presAssocID="{EC1278E4-1586-40EF-91AB-75B38AC65D32}" presName="thickLine" presStyleLbl="alignNode1" presStyleIdx="3" presStyleCnt="4"/>
      <dgm:spPr/>
    </dgm:pt>
    <dgm:pt modelId="{7E017FC7-EB3F-F341-A9CA-60ED90CBBFFA}" type="pres">
      <dgm:prSet presAssocID="{EC1278E4-1586-40EF-91AB-75B38AC65D32}" presName="horz1" presStyleCnt="0"/>
      <dgm:spPr/>
    </dgm:pt>
    <dgm:pt modelId="{298B4F19-20DF-AF49-AFA8-8C3CC9A85452}" type="pres">
      <dgm:prSet presAssocID="{EC1278E4-1586-40EF-91AB-75B38AC65D32}" presName="tx1" presStyleLbl="revTx" presStyleIdx="3" presStyleCnt="4"/>
      <dgm:spPr/>
    </dgm:pt>
    <dgm:pt modelId="{F6DD888C-71E6-F74F-A63D-0082789514E9}" type="pres">
      <dgm:prSet presAssocID="{EC1278E4-1586-40EF-91AB-75B38AC65D32}" presName="vert1" presStyleCnt="0"/>
      <dgm:spPr/>
    </dgm:pt>
  </dgm:ptLst>
  <dgm:cxnLst>
    <dgm:cxn modelId="{7B316F23-91FC-6245-91D5-250C68F9AE8C}" type="presOf" srcId="{EC1278E4-1586-40EF-91AB-75B38AC65D32}" destId="{298B4F19-20DF-AF49-AFA8-8C3CC9A85452}" srcOrd="0" destOrd="0" presId="urn:microsoft.com/office/officeart/2008/layout/LinedList"/>
    <dgm:cxn modelId="{7413D843-DA60-4C00-B79F-9DF7D5C44929}" srcId="{9D00A9D6-4ED2-482F-B399-45842D9416A8}" destId="{7344EBB1-B3A0-4C47-83FD-3702868B76FD}" srcOrd="1" destOrd="0" parTransId="{34D5FB5A-14CB-4788-965F-A0CE69945DA9}" sibTransId="{0BF0599A-DE13-4B70-ACDA-F2DF91853ACB}"/>
    <dgm:cxn modelId="{0BE3FC5F-BF4B-5740-B9B0-22EDC3F423A6}" type="presOf" srcId="{8B654D69-2744-4EC4-A3DA-5F460D9AD9CE}" destId="{5E2C297A-040E-7A4E-A4EF-BCC61AB3B4E1}" srcOrd="0" destOrd="0" presId="urn:microsoft.com/office/officeart/2008/layout/LinedList"/>
    <dgm:cxn modelId="{05759874-70C3-0347-AE91-3B95B41884BF}" type="presOf" srcId="{24936228-5FD2-4666-9F32-FFA0D335B7D6}" destId="{09BF657C-A7E7-6C44-A75C-60B8552FDC91}" srcOrd="0" destOrd="0" presId="urn:microsoft.com/office/officeart/2008/layout/LinedList"/>
    <dgm:cxn modelId="{C6570D7A-37EC-4679-A16F-DC1C56513B32}" srcId="{9D00A9D6-4ED2-482F-B399-45842D9416A8}" destId="{8B654D69-2744-4EC4-A3DA-5F460D9AD9CE}" srcOrd="2" destOrd="0" parTransId="{664D7D5C-3672-4F34-97C8-2916C4C7CB7B}" sibTransId="{2333F89F-4B48-4D61-8343-16F28D8D68DE}"/>
    <dgm:cxn modelId="{A26B22A0-BF9B-A146-B40E-8B033E5BE267}" type="presOf" srcId="{9D00A9D6-4ED2-482F-B399-45842D9416A8}" destId="{CCECB993-BB30-414B-AB8D-C729D997F9E6}" srcOrd="0" destOrd="0" presId="urn:microsoft.com/office/officeart/2008/layout/LinedList"/>
    <dgm:cxn modelId="{35E270E6-EC87-0F43-A754-B509C71CD693}" type="presOf" srcId="{7344EBB1-B3A0-4C47-83FD-3702868B76FD}" destId="{66D99401-A35E-A54A-8DB6-B00F9E95CB54}" srcOrd="0" destOrd="0" presId="urn:microsoft.com/office/officeart/2008/layout/LinedList"/>
    <dgm:cxn modelId="{6C05C7E8-23D9-466A-896E-259989907FF8}" srcId="{9D00A9D6-4ED2-482F-B399-45842D9416A8}" destId="{EC1278E4-1586-40EF-91AB-75B38AC65D32}" srcOrd="3" destOrd="0" parTransId="{95885854-363F-4A3F-BFD8-188A729DCF6B}" sibTransId="{EED45D29-CA49-4FD3-A76F-A4CD9E6A24BE}"/>
    <dgm:cxn modelId="{CFE8E1F7-6D19-41F6-8732-DDB5770382AA}" srcId="{9D00A9D6-4ED2-482F-B399-45842D9416A8}" destId="{24936228-5FD2-4666-9F32-FFA0D335B7D6}" srcOrd="0" destOrd="0" parTransId="{DA460FF2-06C7-4AD9-9C74-72D8AD4838A1}" sibTransId="{46DB6B3B-518D-4388-A9B2-BC68B916E03B}"/>
    <dgm:cxn modelId="{E48F2760-8993-D344-8C20-5942959960ED}" type="presParOf" srcId="{CCECB993-BB30-414B-AB8D-C729D997F9E6}" destId="{D1F16CC3-BE76-E948-929A-9AB9D1DE3737}" srcOrd="0" destOrd="0" presId="urn:microsoft.com/office/officeart/2008/layout/LinedList"/>
    <dgm:cxn modelId="{81A327D1-36B9-C842-B96C-1D0BD7405F87}" type="presParOf" srcId="{CCECB993-BB30-414B-AB8D-C729D997F9E6}" destId="{ED72D89A-0DEC-1745-9DB0-09B9CE7D973B}" srcOrd="1" destOrd="0" presId="urn:microsoft.com/office/officeart/2008/layout/LinedList"/>
    <dgm:cxn modelId="{0E240EC9-A787-8B48-9AB1-7AE250ECD925}" type="presParOf" srcId="{ED72D89A-0DEC-1745-9DB0-09B9CE7D973B}" destId="{09BF657C-A7E7-6C44-A75C-60B8552FDC91}" srcOrd="0" destOrd="0" presId="urn:microsoft.com/office/officeart/2008/layout/LinedList"/>
    <dgm:cxn modelId="{B9AA2650-AC27-A549-A4F3-885CE52426A5}" type="presParOf" srcId="{ED72D89A-0DEC-1745-9DB0-09B9CE7D973B}" destId="{108743FE-E5C4-F643-BB41-A709EA1B107B}" srcOrd="1" destOrd="0" presId="urn:microsoft.com/office/officeart/2008/layout/LinedList"/>
    <dgm:cxn modelId="{DE5DC9CE-AD27-8A47-9509-0D2EF5FDE0C7}" type="presParOf" srcId="{CCECB993-BB30-414B-AB8D-C729D997F9E6}" destId="{27FCD5D6-4858-DC43-9BD2-0892A706DAA4}" srcOrd="2" destOrd="0" presId="urn:microsoft.com/office/officeart/2008/layout/LinedList"/>
    <dgm:cxn modelId="{4D62FFE2-72E8-CE4C-AE8E-B9C6129EBAA5}" type="presParOf" srcId="{CCECB993-BB30-414B-AB8D-C729D997F9E6}" destId="{2F03EFAF-81FC-0743-BB35-EBA0DB9DB6DD}" srcOrd="3" destOrd="0" presId="urn:microsoft.com/office/officeart/2008/layout/LinedList"/>
    <dgm:cxn modelId="{4CC9420D-73CB-8D4C-A7F7-CADE132925BB}" type="presParOf" srcId="{2F03EFAF-81FC-0743-BB35-EBA0DB9DB6DD}" destId="{66D99401-A35E-A54A-8DB6-B00F9E95CB54}" srcOrd="0" destOrd="0" presId="urn:microsoft.com/office/officeart/2008/layout/LinedList"/>
    <dgm:cxn modelId="{FA6390F7-68AD-DE4F-A5D8-56E892873317}" type="presParOf" srcId="{2F03EFAF-81FC-0743-BB35-EBA0DB9DB6DD}" destId="{A91EFC85-97BA-CE4C-9C26-3372E2EEBB5D}" srcOrd="1" destOrd="0" presId="urn:microsoft.com/office/officeart/2008/layout/LinedList"/>
    <dgm:cxn modelId="{9D35CC53-D4B3-6945-B329-0B71BC389570}" type="presParOf" srcId="{CCECB993-BB30-414B-AB8D-C729D997F9E6}" destId="{354E1D4A-3FB5-324C-85FC-12AB175867C2}" srcOrd="4" destOrd="0" presId="urn:microsoft.com/office/officeart/2008/layout/LinedList"/>
    <dgm:cxn modelId="{732F6E26-BE01-574F-BEAB-18A53B2189A1}" type="presParOf" srcId="{CCECB993-BB30-414B-AB8D-C729D997F9E6}" destId="{ABE92CFC-2C22-9245-860C-4C59749F9700}" srcOrd="5" destOrd="0" presId="urn:microsoft.com/office/officeart/2008/layout/LinedList"/>
    <dgm:cxn modelId="{C1FFD441-D858-0F43-ADFB-3DB8AC0AD503}" type="presParOf" srcId="{ABE92CFC-2C22-9245-860C-4C59749F9700}" destId="{5E2C297A-040E-7A4E-A4EF-BCC61AB3B4E1}" srcOrd="0" destOrd="0" presId="urn:microsoft.com/office/officeart/2008/layout/LinedList"/>
    <dgm:cxn modelId="{F263871A-217E-F844-A985-AF63592E492D}" type="presParOf" srcId="{ABE92CFC-2C22-9245-860C-4C59749F9700}" destId="{D9FEF7E4-6809-EA40-956F-528E4C38B86D}" srcOrd="1" destOrd="0" presId="urn:microsoft.com/office/officeart/2008/layout/LinedList"/>
    <dgm:cxn modelId="{1E18E9A0-7FF2-784B-97E5-A1984DFE35F2}" type="presParOf" srcId="{CCECB993-BB30-414B-AB8D-C729D997F9E6}" destId="{89CFDFC4-6777-2842-9984-B1E646A0ABB3}" srcOrd="6" destOrd="0" presId="urn:microsoft.com/office/officeart/2008/layout/LinedList"/>
    <dgm:cxn modelId="{71BDEEE8-99EE-704B-9D02-32A97A9B9FDE}" type="presParOf" srcId="{CCECB993-BB30-414B-AB8D-C729D997F9E6}" destId="{7E017FC7-EB3F-F341-A9CA-60ED90CBBFFA}" srcOrd="7" destOrd="0" presId="urn:microsoft.com/office/officeart/2008/layout/LinedList"/>
    <dgm:cxn modelId="{ACAF5986-97DA-A940-B17C-88E1110D32C0}" type="presParOf" srcId="{7E017FC7-EB3F-F341-A9CA-60ED90CBBFFA}" destId="{298B4F19-20DF-AF49-AFA8-8C3CC9A85452}" srcOrd="0" destOrd="0" presId="urn:microsoft.com/office/officeart/2008/layout/LinedList"/>
    <dgm:cxn modelId="{24610A77-70B8-2E4D-8EB4-F35E786AD734}" type="presParOf" srcId="{7E017FC7-EB3F-F341-A9CA-60ED90CBBFFA}" destId="{F6DD888C-71E6-F74F-A63D-0082789514E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C56928-2F94-43D6-9753-E2A40425A94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A4977FE-70FD-4316-AD53-4CD4EF6065DF}">
      <dgm:prSet/>
      <dgm:spPr/>
      <dgm:t>
        <a:bodyPr/>
        <a:lstStyle/>
        <a:p>
          <a:r>
            <a:rPr lang="en-US"/>
            <a:t>Random Forest: R² = 0.72, MAE ≈ $2.1M</a:t>
          </a:r>
        </a:p>
      </dgm:t>
    </dgm:pt>
    <dgm:pt modelId="{F3F22E0B-8C14-4405-AAD2-A0BD56852A79}" type="parTrans" cxnId="{8172AAEE-6A25-4729-9416-0C6540CB4A42}">
      <dgm:prSet/>
      <dgm:spPr/>
      <dgm:t>
        <a:bodyPr/>
        <a:lstStyle/>
        <a:p>
          <a:endParaRPr lang="en-US"/>
        </a:p>
      </dgm:t>
    </dgm:pt>
    <dgm:pt modelId="{8C8ED6C1-869D-46EB-8251-BC1B5154ECB8}" type="sibTrans" cxnId="{8172AAEE-6A25-4729-9416-0C6540CB4A42}">
      <dgm:prSet/>
      <dgm:spPr/>
      <dgm:t>
        <a:bodyPr/>
        <a:lstStyle/>
        <a:p>
          <a:endParaRPr lang="en-US"/>
        </a:p>
      </dgm:t>
    </dgm:pt>
    <dgm:pt modelId="{1C32829F-04B4-48B6-9884-B5675FF20E6A}">
      <dgm:prSet/>
      <dgm:spPr/>
      <dgm:t>
        <a:bodyPr/>
        <a:lstStyle/>
        <a:p>
          <a:r>
            <a:rPr lang="en-US"/>
            <a:t>Linear Regression: R² = 0.48, MAE ≈ $3.5M</a:t>
          </a:r>
        </a:p>
      </dgm:t>
    </dgm:pt>
    <dgm:pt modelId="{439B5E65-B7DE-40BE-8A07-42FBA0BF2DCE}" type="parTrans" cxnId="{0F1076F5-6124-420E-9F46-3717B4AA7054}">
      <dgm:prSet/>
      <dgm:spPr/>
      <dgm:t>
        <a:bodyPr/>
        <a:lstStyle/>
        <a:p>
          <a:endParaRPr lang="en-US"/>
        </a:p>
      </dgm:t>
    </dgm:pt>
    <dgm:pt modelId="{BEC00FEE-450C-44B3-BB72-284CA0E4ED79}" type="sibTrans" cxnId="{0F1076F5-6124-420E-9F46-3717B4AA7054}">
      <dgm:prSet/>
      <dgm:spPr/>
      <dgm:t>
        <a:bodyPr/>
        <a:lstStyle/>
        <a:p>
          <a:endParaRPr lang="en-US"/>
        </a:p>
      </dgm:t>
    </dgm:pt>
    <dgm:pt modelId="{B2E00DCC-4A91-4D71-832F-0CC8581F7476}">
      <dgm:prSet/>
      <dgm:spPr/>
      <dgm:t>
        <a:bodyPr/>
        <a:lstStyle/>
        <a:p>
          <a:r>
            <a:rPr lang="en-US"/>
            <a:t>Random Forest handled complexity better</a:t>
          </a:r>
        </a:p>
      </dgm:t>
    </dgm:pt>
    <dgm:pt modelId="{B0883732-3E10-49C4-8FEE-134248065DF6}" type="parTrans" cxnId="{249BE80F-6B56-41B5-99F2-7B10967DB04C}">
      <dgm:prSet/>
      <dgm:spPr/>
      <dgm:t>
        <a:bodyPr/>
        <a:lstStyle/>
        <a:p>
          <a:endParaRPr lang="en-US"/>
        </a:p>
      </dgm:t>
    </dgm:pt>
    <dgm:pt modelId="{E2A08421-7A6D-4322-B5DE-A2F1DA83DCDD}" type="sibTrans" cxnId="{249BE80F-6B56-41B5-99F2-7B10967DB04C}">
      <dgm:prSet/>
      <dgm:spPr/>
      <dgm:t>
        <a:bodyPr/>
        <a:lstStyle/>
        <a:p>
          <a:endParaRPr lang="en-US"/>
        </a:p>
      </dgm:t>
    </dgm:pt>
    <dgm:pt modelId="{44895CD8-8BD2-8344-A0B0-5B936CBCAD37}" type="pres">
      <dgm:prSet presAssocID="{5AC56928-2F94-43D6-9753-E2A40425A940}" presName="linear" presStyleCnt="0">
        <dgm:presLayoutVars>
          <dgm:animLvl val="lvl"/>
          <dgm:resizeHandles val="exact"/>
        </dgm:presLayoutVars>
      </dgm:prSet>
      <dgm:spPr/>
    </dgm:pt>
    <dgm:pt modelId="{1C624A33-DF37-B444-AC28-00B351667018}" type="pres">
      <dgm:prSet presAssocID="{3A4977FE-70FD-4316-AD53-4CD4EF6065D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B128E7A-BE09-A14C-AD83-550B19A6CC8A}" type="pres">
      <dgm:prSet presAssocID="{8C8ED6C1-869D-46EB-8251-BC1B5154ECB8}" presName="spacer" presStyleCnt="0"/>
      <dgm:spPr/>
    </dgm:pt>
    <dgm:pt modelId="{C414ED1A-DC06-374B-9E46-87DE702FB9C9}" type="pres">
      <dgm:prSet presAssocID="{1C32829F-04B4-48B6-9884-B5675FF20E6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DB34DE6-ABFE-A448-B013-F5E7B88EB2D5}" type="pres">
      <dgm:prSet presAssocID="{BEC00FEE-450C-44B3-BB72-284CA0E4ED79}" presName="spacer" presStyleCnt="0"/>
      <dgm:spPr/>
    </dgm:pt>
    <dgm:pt modelId="{A9616759-64D5-814A-9518-400D0BC02B40}" type="pres">
      <dgm:prSet presAssocID="{B2E00DCC-4A91-4D71-832F-0CC8581F747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49BE80F-6B56-41B5-99F2-7B10967DB04C}" srcId="{5AC56928-2F94-43D6-9753-E2A40425A940}" destId="{B2E00DCC-4A91-4D71-832F-0CC8581F7476}" srcOrd="2" destOrd="0" parTransId="{B0883732-3E10-49C4-8FEE-134248065DF6}" sibTransId="{E2A08421-7A6D-4322-B5DE-A2F1DA83DCDD}"/>
    <dgm:cxn modelId="{25746336-1D3C-E043-9A07-63068FB05F73}" type="presOf" srcId="{1C32829F-04B4-48B6-9884-B5675FF20E6A}" destId="{C414ED1A-DC06-374B-9E46-87DE702FB9C9}" srcOrd="0" destOrd="0" presId="urn:microsoft.com/office/officeart/2005/8/layout/vList2"/>
    <dgm:cxn modelId="{0BDFC87C-7C57-4541-8C81-0C768CAFEF24}" type="presOf" srcId="{B2E00DCC-4A91-4D71-832F-0CC8581F7476}" destId="{A9616759-64D5-814A-9518-400D0BC02B40}" srcOrd="0" destOrd="0" presId="urn:microsoft.com/office/officeart/2005/8/layout/vList2"/>
    <dgm:cxn modelId="{09ABE77F-3B25-1949-A3B9-B23466FA80BE}" type="presOf" srcId="{5AC56928-2F94-43D6-9753-E2A40425A940}" destId="{44895CD8-8BD2-8344-A0B0-5B936CBCAD37}" srcOrd="0" destOrd="0" presId="urn:microsoft.com/office/officeart/2005/8/layout/vList2"/>
    <dgm:cxn modelId="{26E25B9B-20AC-3847-BFCE-0E94C532D217}" type="presOf" srcId="{3A4977FE-70FD-4316-AD53-4CD4EF6065DF}" destId="{1C624A33-DF37-B444-AC28-00B351667018}" srcOrd="0" destOrd="0" presId="urn:microsoft.com/office/officeart/2005/8/layout/vList2"/>
    <dgm:cxn modelId="{8172AAEE-6A25-4729-9416-0C6540CB4A42}" srcId="{5AC56928-2F94-43D6-9753-E2A40425A940}" destId="{3A4977FE-70FD-4316-AD53-4CD4EF6065DF}" srcOrd="0" destOrd="0" parTransId="{F3F22E0B-8C14-4405-AAD2-A0BD56852A79}" sibTransId="{8C8ED6C1-869D-46EB-8251-BC1B5154ECB8}"/>
    <dgm:cxn modelId="{0F1076F5-6124-420E-9F46-3717B4AA7054}" srcId="{5AC56928-2F94-43D6-9753-E2A40425A940}" destId="{1C32829F-04B4-48B6-9884-B5675FF20E6A}" srcOrd="1" destOrd="0" parTransId="{439B5E65-B7DE-40BE-8A07-42FBA0BF2DCE}" sibTransId="{BEC00FEE-450C-44B3-BB72-284CA0E4ED79}"/>
    <dgm:cxn modelId="{46E780C8-2B05-E94F-A6B7-CE59EB3E58D7}" type="presParOf" srcId="{44895CD8-8BD2-8344-A0B0-5B936CBCAD37}" destId="{1C624A33-DF37-B444-AC28-00B351667018}" srcOrd="0" destOrd="0" presId="urn:microsoft.com/office/officeart/2005/8/layout/vList2"/>
    <dgm:cxn modelId="{B0C7DF0D-C600-A240-821C-A87F0C15E01D}" type="presParOf" srcId="{44895CD8-8BD2-8344-A0B0-5B936CBCAD37}" destId="{4B128E7A-BE09-A14C-AD83-550B19A6CC8A}" srcOrd="1" destOrd="0" presId="urn:microsoft.com/office/officeart/2005/8/layout/vList2"/>
    <dgm:cxn modelId="{2D0B5CAF-D520-2547-97E8-B2C4C54684F5}" type="presParOf" srcId="{44895CD8-8BD2-8344-A0B0-5B936CBCAD37}" destId="{C414ED1A-DC06-374B-9E46-87DE702FB9C9}" srcOrd="2" destOrd="0" presId="urn:microsoft.com/office/officeart/2005/8/layout/vList2"/>
    <dgm:cxn modelId="{8B7B64F3-C482-FB4E-8385-D1F18FE75925}" type="presParOf" srcId="{44895CD8-8BD2-8344-A0B0-5B936CBCAD37}" destId="{4DB34DE6-ABFE-A448-B013-F5E7B88EB2D5}" srcOrd="3" destOrd="0" presId="urn:microsoft.com/office/officeart/2005/8/layout/vList2"/>
    <dgm:cxn modelId="{2D2BFC04-7455-3D4D-9925-F84B5ABF923A}" type="presParOf" srcId="{44895CD8-8BD2-8344-A0B0-5B936CBCAD37}" destId="{A9616759-64D5-814A-9518-400D0BC02B4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2FA3C6-00B1-45C1-873B-EBCEBA817B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8716D45-238F-402C-9BB6-CFDCE94407B3}">
      <dgm:prSet/>
      <dgm:spPr/>
      <dgm:t>
        <a:bodyPr/>
        <a:lstStyle/>
        <a:p>
          <a:r>
            <a:rPr lang="en-US"/>
            <a:t>Data may ignore context like injuries or team role</a:t>
          </a:r>
        </a:p>
      </dgm:t>
    </dgm:pt>
    <dgm:pt modelId="{19E624F0-2CFD-4288-8F22-60B12DEB0CD5}" type="parTrans" cxnId="{6859E0F5-0BF4-4C44-9B9C-29E2EAD9DD8C}">
      <dgm:prSet/>
      <dgm:spPr/>
      <dgm:t>
        <a:bodyPr/>
        <a:lstStyle/>
        <a:p>
          <a:endParaRPr lang="en-US"/>
        </a:p>
      </dgm:t>
    </dgm:pt>
    <dgm:pt modelId="{3B553CCC-1893-4FFB-AED5-6465C333BAB0}" type="sibTrans" cxnId="{6859E0F5-0BF4-4C44-9B9C-29E2EAD9DD8C}">
      <dgm:prSet/>
      <dgm:spPr/>
      <dgm:t>
        <a:bodyPr/>
        <a:lstStyle/>
        <a:p>
          <a:endParaRPr lang="en-US"/>
        </a:p>
      </dgm:t>
    </dgm:pt>
    <dgm:pt modelId="{77E82A27-AD68-486F-8E74-62FC0D063477}">
      <dgm:prSet/>
      <dgm:spPr/>
      <dgm:t>
        <a:bodyPr/>
        <a:lstStyle/>
        <a:p>
          <a:r>
            <a:rPr lang="en-US"/>
            <a:t>Rookies &amp; veterans face different contract rules</a:t>
          </a:r>
        </a:p>
      </dgm:t>
    </dgm:pt>
    <dgm:pt modelId="{6EA337D9-D487-4983-81DE-4AAAF47A3640}" type="parTrans" cxnId="{C6EDF068-3BE7-41C2-90AC-3EBBC62E3A35}">
      <dgm:prSet/>
      <dgm:spPr/>
      <dgm:t>
        <a:bodyPr/>
        <a:lstStyle/>
        <a:p>
          <a:endParaRPr lang="en-US"/>
        </a:p>
      </dgm:t>
    </dgm:pt>
    <dgm:pt modelId="{6B814C49-9E62-4A87-B473-FC65AD318B19}" type="sibTrans" cxnId="{C6EDF068-3BE7-41C2-90AC-3EBBC62E3A35}">
      <dgm:prSet/>
      <dgm:spPr/>
      <dgm:t>
        <a:bodyPr/>
        <a:lstStyle/>
        <a:p>
          <a:endParaRPr lang="en-US"/>
        </a:p>
      </dgm:t>
    </dgm:pt>
    <dgm:pt modelId="{8F6ECE5F-F4B2-4D6E-BAF2-BB659BE363D4}">
      <dgm:prSet/>
      <dgm:spPr/>
      <dgm:t>
        <a:bodyPr/>
        <a:lstStyle/>
        <a:p>
          <a:r>
            <a:rPr lang="en-US"/>
            <a:t>Next steps: Add advanced stats (PER, Win Shares), look at multi-year trends</a:t>
          </a:r>
        </a:p>
      </dgm:t>
    </dgm:pt>
    <dgm:pt modelId="{A763F307-7695-4EDC-BE38-97C60F901884}" type="parTrans" cxnId="{EC7C6132-260D-4658-BFA1-4BC0626D1A85}">
      <dgm:prSet/>
      <dgm:spPr/>
      <dgm:t>
        <a:bodyPr/>
        <a:lstStyle/>
        <a:p>
          <a:endParaRPr lang="en-US"/>
        </a:p>
      </dgm:t>
    </dgm:pt>
    <dgm:pt modelId="{E92D82C4-7630-4D5A-B3B5-17E40B26BC19}" type="sibTrans" cxnId="{EC7C6132-260D-4658-BFA1-4BC0626D1A85}">
      <dgm:prSet/>
      <dgm:spPr/>
      <dgm:t>
        <a:bodyPr/>
        <a:lstStyle/>
        <a:p>
          <a:endParaRPr lang="en-US"/>
        </a:p>
      </dgm:t>
    </dgm:pt>
    <dgm:pt modelId="{13353C59-A10A-C24C-939A-B2959887D4D2}" type="pres">
      <dgm:prSet presAssocID="{912FA3C6-00B1-45C1-873B-EBCEBA817BF0}" presName="linear" presStyleCnt="0">
        <dgm:presLayoutVars>
          <dgm:animLvl val="lvl"/>
          <dgm:resizeHandles val="exact"/>
        </dgm:presLayoutVars>
      </dgm:prSet>
      <dgm:spPr/>
    </dgm:pt>
    <dgm:pt modelId="{5AE407CC-99AC-E34D-AAD2-32403D29E16E}" type="pres">
      <dgm:prSet presAssocID="{E8716D45-238F-402C-9BB6-CFDCE94407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145479F-C55F-954C-A7F9-8CB3CE2E64C1}" type="pres">
      <dgm:prSet presAssocID="{3B553CCC-1893-4FFB-AED5-6465C333BAB0}" presName="spacer" presStyleCnt="0"/>
      <dgm:spPr/>
    </dgm:pt>
    <dgm:pt modelId="{3EE55909-B17A-E14A-93F1-6615194CF122}" type="pres">
      <dgm:prSet presAssocID="{77E82A27-AD68-486F-8E74-62FC0D06347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CDA8AE1-BF80-B44E-B9C6-36633C3E144B}" type="pres">
      <dgm:prSet presAssocID="{6B814C49-9E62-4A87-B473-FC65AD318B19}" presName="spacer" presStyleCnt="0"/>
      <dgm:spPr/>
    </dgm:pt>
    <dgm:pt modelId="{B4D7743F-40F9-0C41-AF1E-A05D9C9B1732}" type="pres">
      <dgm:prSet presAssocID="{8F6ECE5F-F4B2-4D6E-BAF2-BB659BE363D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1256305-63B3-7045-A097-7A87CBC798AF}" type="presOf" srcId="{77E82A27-AD68-486F-8E74-62FC0D063477}" destId="{3EE55909-B17A-E14A-93F1-6615194CF122}" srcOrd="0" destOrd="0" presId="urn:microsoft.com/office/officeart/2005/8/layout/vList2"/>
    <dgm:cxn modelId="{00AFB91E-4A0A-0E4F-8DF6-4B93F3886128}" type="presOf" srcId="{912FA3C6-00B1-45C1-873B-EBCEBA817BF0}" destId="{13353C59-A10A-C24C-939A-B2959887D4D2}" srcOrd="0" destOrd="0" presId="urn:microsoft.com/office/officeart/2005/8/layout/vList2"/>
    <dgm:cxn modelId="{EC7C6132-260D-4658-BFA1-4BC0626D1A85}" srcId="{912FA3C6-00B1-45C1-873B-EBCEBA817BF0}" destId="{8F6ECE5F-F4B2-4D6E-BAF2-BB659BE363D4}" srcOrd="2" destOrd="0" parTransId="{A763F307-7695-4EDC-BE38-97C60F901884}" sibTransId="{E92D82C4-7630-4D5A-B3B5-17E40B26BC19}"/>
    <dgm:cxn modelId="{C6EDF068-3BE7-41C2-90AC-3EBBC62E3A35}" srcId="{912FA3C6-00B1-45C1-873B-EBCEBA817BF0}" destId="{77E82A27-AD68-486F-8E74-62FC0D063477}" srcOrd="1" destOrd="0" parTransId="{6EA337D9-D487-4983-81DE-4AAAF47A3640}" sibTransId="{6B814C49-9E62-4A87-B473-FC65AD318B19}"/>
    <dgm:cxn modelId="{DC312B83-6A05-CB45-82A9-20EA232BACFE}" type="presOf" srcId="{8F6ECE5F-F4B2-4D6E-BAF2-BB659BE363D4}" destId="{B4D7743F-40F9-0C41-AF1E-A05D9C9B1732}" srcOrd="0" destOrd="0" presId="urn:microsoft.com/office/officeart/2005/8/layout/vList2"/>
    <dgm:cxn modelId="{7CA527F2-E872-1142-A2B7-E928806FF365}" type="presOf" srcId="{E8716D45-238F-402C-9BB6-CFDCE94407B3}" destId="{5AE407CC-99AC-E34D-AAD2-32403D29E16E}" srcOrd="0" destOrd="0" presId="urn:microsoft.com/office/officeart/2005/8/layout/vList2"/>
    <dgm:cxn modelId="{6859E0F5-0BF4-4C44-9B9C-29E2EAD9DD8C}" srcId="{912FA3C6-00B1-45C1-873B-EBCEBA817BF0}" destId="{E8716D45-238F-402C-9BB6-CFDCE94407B3}" srcOrd="0" destOrd="0" parTransId="{19E624F0-2CFD-4288-8F22-60B12DEB0CD5}" sibTransId="{3B553CCC-1893-4FFB-AED5-6465C333BAB0}"/>
    <dgm:cxn modelId="{8395543C-DA72-4447-BC0B-13B64DD5A315}" type="presParOf" srcId="{13353C59-A10A-C24C-939A-B2959887D4D2}" destId="{5AE407CC-99AC-E34D-AAD2-32403D29E16E}" srcOrd="0" destOrd="0" presId="urn:microsoft.com/office/officeart/2005/8/layout/vList2"/>
    <dgm:cxn modelId="{350092FD-519E-2842-8685-929DBFAE2563}" type="presParOf" srcId="{13353C59-A10A-C24C-939A-B2959887D4D2}" destId="{7145479F-C55F-954C-A7F9-8CB3CE2E64C1}" srcOrd="1" destOrd="0" presId="urn:microsoft.com/office/officeart/2005/8/layout/vList2"/>
    <dgm:cxn modelId="{9338A48F-C0F9-4A45-AD2F-95DE57177033}" type="presParOf" srcId="{13353C59-A10A-C24C-939A-B2959887D4D2}" destId="{3EE55909-B17A-E14A-93F1-6615194CF122}" srcOrd="2" destOrd="0" presId="urn:microsoft.com/office/officeart/2005/8/layout/vList2"/>
    <dgm:cxn modelId="{AE79D95B-D545-AD41-A7F6-BC2870F71A37}" type="presParOf" srcId="{13353C59-A10A-C24C-939A-B2959887D4D2}" destId="{CCDA8AE1-BF80-B44E-B9C6-36633C3E144B}" srcOrd="3" destOrd="0" presId="urn:microsoft.com/office/officeart/2005/8/layout/vList2"/>
    <dgm:cxn modelId="{DE3B8568-0691-734C-ABA6-B200E425A140}" type="presParOf" srcId="{13353C59-A10A-C24C-939A-B2959887D4D2}" destId="{B4D7743F-40F9-0C41-AF1E-A05D9C9B173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6EDC6F-2712-41B7-9925-89539A2220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A6BA74A-539B-45CB-9922-91AD77520F8D}">
      <dgm:prSet/>
      <dgm:spPr/>
      <dgm:t>
        <a:bodyPr/>
        <a:lstStyle/>
        <a:p>
          <a:r>
            <a:rPr lang="en-US"/>
            <a:t>NBA salaries don’t always match current performance</a:t>
          </a:r>
        </a:p>
      </dgm:t>
    </dgm:pt>
    <dgm:pt modelId="{2768AF06-79AE-4E4B-9C8B-4128A3A43009}" type="parTrans" cxnId="{E7AE8ED1-9C01-4451-A3CF-8D2B6475CDF9}">
      <dgm:prSet/>
      <dgm:spPr/>
      <dgm:t>
        <a:bodyPr/>
        <a:lstStyle/>
        <a:p>
          <a:endParaRPr lang="en-US"/>
        </a:p>
      </dgm:t>
    </dgm:pt>
    <dgm:pt modelId="{921D340B-021B-400E-AD14-A43FAA4A8F6B}" type="sibTrans" cxnId="{E7AE8ED1-9C01-4451-A3CF-8D2B6475CDF9}">
      <dgm:prSet/>
      <dgm:spPr/>
      <dgm:t>
        <a:bodyPr/>
        <a:lstStyle/>
        <a:p>
          <a:endParaRPr lang="en-US"/>
        </a:p>
      </dgm:t>
    </dgm:pt>
    <dgm:pt modelId="{0973E7A5-D076-4E43-98C6-E463E4D4CDA5}">
      <dgm:prSet/>
      <dgm:spPr/>
      <dgm:t>
        <a:bodyPr/>
        <a:lstStyle/>
        <a:p>
          <a:r>
            <a:rPr lang="en-US"/>
            <a:t>Value comes from all tiers, not just stars</a:t>
          </a:r>
        </a:p>
      </dgm:t>
    </dgm:pt>
    <dgm:pt modelId="{DA06291A-1469-4FC0-BEE4-955D93363CAD}" type="parTrans" cxnId="{B1AA9E8D-42D0-4334-94A5-376172D18185}">
      <dgm:prSet/>
      <dgm:spPr/>
      <dgm:t>
        <a:bodyPr/>
        <a:lstStyle/>
        <a:p>
          <a:endParaRPr lang="en-US"/>
        </a:p>
      </dgm:t>
    </dgm:pt>
    <dgm:pt modelId="{37D44FBA-3ABC-4975-A6F1-13369C909B45}" type="sibTrans" cxnId="{B1AA9E8D-42D0-4334-94A5-376172D18185}">
      <dgm:prSet/>
      <dgm:spPr/>
      <dgm:t>
        <a:bodyPr/>
        <a:lstStyle/>
        <a:p>
          <a:endParaRPr lang="en-US"/>
        </a:p>
      </dgm:t>
    </dgm:pt>
    <dgm:pt modelId="{D0487D63-3FD9-457E-A2C6-A40C003AB074}">
      <dgm:prSet/>
      <dgm:spPr/>
      <dgm:t>
        <a:bodyPr/>
        <a:lstStyle/>
        <a:p>
          <a:r>
            <a:rPr lang="en-US"/>
            <a:t>Teams may want to rethink how they evaluate contracts</a:t>
          </a:r>
        </a:p>
      </dgm:t>
    </dgm:pt>
    <dgm:pt modelId="{F796564D-0CE0-4F1B-B3C4-3D70A91B3C93}" type="parTrans" cxnId="{6C2DC3B8-7FA7-47B9-8BDA-3425ED455CFD}">
      <dgm:prSet/>
      <dgm:spPr/>
      <dgm:t>
        <a:bodyPr/>
        <a:lstStyle/>
        <a:p>
          <a:endParaRPr lang="en-US"/>
        </a:p>
      </dgm:t>
    </dgm:pt>
    <dgm:pt modelId="{677E45BA-2CBA-44C8-9FDC-A08362253D16}" type="sibTrans" cxnId="{6C2DC3B8-7FA7-47B9-8BDA-3425ED455CFD}">
      <dgm:prSet/>
      <dgm:spPr/>
      <dgm:t>
        <a:bodyPr/>
        <a:lstStyle/>
        <a:p>
          <a:endParaRPr lang="en-US"/>
        </a:p>
      </dgm:t>
    </dgm:pt>
    <dgm:pt modelId="{5C0623C3-40DF-49D6-8224-2DB988597944}">
      <dgm:prSet/>
      <dgm:spPr/>
      <dgm:t>
        <a:bodyPr/>
        <a:lstStyle/>
        <a:p>
          <a:r>
            <a:rPr lang="en-US"/>
            <a:t>Simple models + basic stats still reveal a lot</a:t>
          </a:r>
        </a:p>
      </dgm:t>
    </dgm:pt>
    <dgm:pt modelId="{82A950BF-A84D-42CA-B91D-90AB7989F96D}" type="parTrans" cxnId="{D59F55D8-A5E1-489B-A0CE-3540CB89464C}">
      <dgm:prSet/>
      <dgm:spPr/>
      <dgm:t>
        <a:bodyPr/>
        <a:lstStyle/>
        <a:p>
          <a:endParaRPr lang="en-US"/>
        </a:p>
      </dgm:t>
    </dgm:pt>
    <dgm:pt modelId="{A917DE27-483E-493E-9D66-8335A909B40F}" type="sibTrans" cxnId="{D59F55D8-A5E1-489B-A0CE-3540CB89464C}">
      <dgm:prSet/>
      <dgm:spPr/>
      <dgm:t>
        <a:bodyPr/>
        <a:lstStyle/>
        <a:p>
          <a:endParaRPr lang="en-US"/>
        </a:p>
      </dgm:t>
    </dgm:pt>
    <dgm:pt modelId="{90816DA5-F1B7-448C-B4AA-496A284D7661}" type="pres">
      <dgm:prSet presAssocID="{FB6EDC6F-2712-41B7-9925-89539A222001}" presName="root" presStyleCnt="0">
        <dgm:presLayoutVars>
          <dgm:dir/>
          <dgm:resizeHandles val="exact"/>
        </dgm:presLayoutVars>
      </dgm:prSet>
      <dgm:spPr/>
    </dgm:pt>
    <dgm:pt modelId="{A28F803F-7B24-4B75-92F5-8BC1B30FB4FA}" type="pres">
      <dgm:prSet presAssocID="{BA6BA74A-539B-45CB-9922-91AD77520F8D}" presName="compNode" presStyleCnt="0"/>
      <dgm:spPr/>
    </dgm:pt>
    <dgm:pt modelId="{493D8091-3437-41F3-BC96-90B48DC93645}" type="pres">
      <dgm:prSet presAssocID="{BA6BA74A-539B-45CB-9922-91AD77520F8D}" presName="bgRect" presStyleLbl="bgShp" presStyleIdx="0" presStyleCnt="4"/>
      <dgm:spPr/>
    </dgm:pt>
    <dgm:pt modelId="{59E349A7-99A1-4B2F-BC28-C81E4BD679D3}" type="pres">
      <dgm:prSet presAssocID="{BA6BA74A-539B-45CB-9922-91AD77520F8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ketball"/>
        </a:ext>
      </dgm:extLst>
    </dgm:pt>
    <dgm:pt modelId="{1E588D08-E835-4F79-B471-1C5FF5EB3DC7}" type="pres">
      <dgm:prSet presAssocID="{BA6BA74A-539B-45CB-9922-91AD77520F8D}" presName="spaceRect" presStyleCnt="0"/>
      <dgm:spPr/>
    </dgm:pt>
    <dgm:pt modelId="{41E29E2E-4550-4632-9B7C-DC0E0DB2538C}" type="pres">
      <dgm:prSet presAssocID="{BA6BA74A-539B-45CB-9922-91AD77520F8D}" presName="parTx" presStyleLbl="revTx" presStyleIdx="0" presStyleCnt="4">
        <dgm:presLayoutVars>
          <dgm:chMax val="0"/>
          <dgm:chPref val="0"/>
        </dgm:presLayoutVars>
      </dgm:prSet>
      <dgm:spPr/>
    </dgm:pt>
    <dgm:pt modelId="{5017A717-A341-4E8E-ACF5-F33F848DC257}" type="pres">
      <dgm:prSet presAssocID="{921D340B-021B-400E-AD14-A43FAA4A8F6B}" presName="sibTrans" presStyleCnt="0"/>
      <dgm:spPr/>
    </dgm:pt>
    <dgm:pt modelId="{679DEE15-4A61-43AA-8DAF-01718566C779}" type="pres">
      <dgm:prSet presAssocID="{0973E7A5-D076-4E43-98C6-E463E4D4CDA5}" presName="compNode" presStyleCnt="0"/>
      <dgm:spPr/>
    </dgm:pt>
    <dgm:pt modelId="{EA40DE93-711C-4E87-BF32-83FDBD7DD248}" type="pres">
      <dgm:prSet presAssocID="{0973E7A5-D076-4E43-98C6-E463E4D4CDA5}" presName="bgRect" presStyleLbl="bgShp" presStyleIdx="1" presStyleCnt="4"/>
      <dgm:spPr/>
    </dgm:pt>
    <dgm:pt modelId="{32DB4719-87A7-4A8D-8604-9F4A830853F0}" type="pres">
      <dgm:prSet presAssocID="{0973E7A5-D076-4E43-98C6-E463E4D4CDA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s"/>
        </a:ext>
      </dgm:extLst>
    </dgm:pt>
    <dgm:pt modelId="{3AF84E6D-C83F-40E1-A7B1-1CC0C5AF98A0}" type="pres">
      <dgm:prSet presAssocID="{0973E7A5-D076-4E43-98C6-E463E4D4CDA5}" presName="spaceRect" presStyleCnt="0"/>
      <dgm:spPr/>
    </dgm:pt>
    <dgm:pt modelId="{7F39B8C0-3F50-470C-A99E-9B1C6E2B52D1}" type="pres">
      <dgm:prSet presAssocID="{0973E7A5-D076-4E43-98C6-E463E4D4CDA5}" presName="parTx" presStyleLbl="revTx" presStyleIdx="1" presStyleCnt="4">
        <dgm:presLayoutVars>
          <dgm:chMax val="0"/>
          <dgm:chPref val="0"/>
        </dgm:presLayoutVars>
      </dgm:prSet>
      <dgm:spPr/>
    </dgm:pt>
    <dgm:pt modelId="{A38AA22F-4489-4D3A-9561-DE7369CE2432}" type="pres">
      <dgm:prSet presAssocID="{37D44FBA-3ABC-4975-A6F1-13369C909B45}" presName="sibTrans" presStyleCnt="0"/>
      <dgm:spPr/>
    </dgm:pt>
    <dgm:pt modelId="{E717F99D-25E5-4DF7-A977-6107A2775588}" type="pres">
      <dgm:prSet presAssocID="{D0487D63-3FD9-457E-A2C6-A40C003AB074}" presName="compNode" presStyleCnt="0"/>
      <dgm:spPr/>
    </dgm:pt>
    <dgm:pt modelId="{D6B9EC2B-DB45-481C-8D04-4ADCC187A128}" type="pres">
      <dgm:prSet presAssocID="{D0487D63-3FD9-457E-A2C6-A40C003AB074}" presName="bgRect" presStyleLbl="bgShp" presStyleIdx="2" presStyleCnt="4"/>
      <dgm:spPr/>
    </dgm:pt>
    <dgm:pt modelId="{031B0428-331E-462B-AD20-52F030544970}" type="pres">
      <dgm:prSet presAssocID="{D0487D63-3FD9-457E-A2C6-A40C003AB07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377FAF8-FA0D-4973-8AC1-0AF7D8203956}" type="pres">
      <dgm:prSet presAssocID="{D0487D63-3FD9-457E-A2C6-A40C003AB074}" presName="spaceRect" presStyleCnt="0"/>
      <dgm:spPr/>
    </dgm:pt>
    <dgm:pt modelId="{4D4E3A22-04A4-41C7-99FA-7F0A2262BCC7}" type="pres">
      <dgm:prSet presAssocID="{D0487D63-3FD9-457E-A2C6-A40C003AB074}" presName="parTx" presStyleLbl="revTx" presStyleIdx="2" presStyleCnt="4">
        <dgm:presLayoutVars>
          <dgm:chMax val="0"/>
          <dgm:chPref val="0"/>
        </dgm:presLayoutVars>
      </dgm:prSet>
      <dgm:spPr/>
    </dgm:pt>
    <dgm:pt modelId="{5189196A-272D-4EA2-AC9B-66387F5BDFFD}" type="pres">
      <dgm:prSet presAssocID="{677E45BA-2CBA-44C8-9FDC-A08362253D16}" presName="sibTrans" presStyleCnt="0"/>
      <dgm:spPr/>
    </dgm:pt>
    <dgm:pt modelId="{C62C6E0E-BCF7-40F4-AF01-D99C73D7E4AC}" type="pres">
      <dgm:prSet presAssocID="{5C0623C3-40DF-49D6-8224-2DB988597944}" presName="compNode" presStyleCnt="0"/>
      <dgm:spPr/>
    </dgm:pt>
    <dgm:pt modelId="{7B182A10-9C6F-4CBB-8A68-D5AEFFA216DF}" type="pres">
      <dgm:prSet presAssocID="{5C0623C3-40DF-49D6-8224-2DB988597944}" presName="bgRect" presStyleLbl="bgShp" presStyleIdx="3" presStyleCnt="4"/>
      <dgm:spPr/>
    </dgm:pt>
    <dgm:pt modelId="{1AEEE823-509A-43DA-A248-0A3A4E6DBEF9}" type="pres">
      <dgm:prSet presAssocID="{5C0623C3-40DF-49D6-8224-2DB98859794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D633E24-D526-455C-94CE-0A9760099AA9}" type="pres">
      <dgm:prSet presAssocID="{5C0623C3-40DF-49D6-8224-2DB988597944}" presName="spaceRect" presStyleCnt="0"/>
      <dgm:spPr/>
    </dgm:pt>
    <dgm:pt modelId="{D622FA14-FC9C-41E5-B857-8A782D514CDB}" type="pres">
      <dgm:prSet presAssocID="{5C0623C3-40DF-49D6-8224-2DB98859794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28F231B-92AC-4890-8DF7-4642A81C5380}" type="presOf" srcId="{FB6EDC6F-2712-41B7-9925-89539A222001}" destId="{90816DA5-F1B7-448C-B4AA-496A284D7661}" srcOrd="0" destOrd="0" presId="urn:microsoft.com/office/officeart/2018/2/layout/IconVerticalSolidList"/>
    <dgm:cxn modelId="{6C918426-B039-4C87-B553-9C89C1710E26}" type="presOf" srcId="{D0487D63-3FD9-457E-A2C6-A40C003AB074}" destId="{4D4E3A22-04A4-41C7-99FA-7F0A2262BCC7}" srcOrd="0" destOrd="0" presId="urn:microsoft.com/office/officeart/2018/2/layout/IconVerticalSolidList"/>
    <dgm:cxn modelId="{B1AA9E8D-42D0-4334-94A5-376172D18185}" srcId="{FB6EDC6F-2712-41B7-9925-89539A222001}" destId="{0973E7A5-D076-4E43-98C6-E463E4D4CDA5}" srcOrd="1" destOrd="0" parTransId="{DA06291A-1469-4FC0-BEE4-955D93363CAD}" sibTransId="{37D44FBA-3ABC-4975-A6F1-13369C909B45}"/>
    <dgm:cxn modelId="{070EBD9D-D69D-4DD4-8BD5-0B8DE5798E1E}" type="presOf" srcId="{5C0623C3-40DF-49D6-8224-2DB988597944}" destId="{D622FA14-FC9C-41E5-B857-8A782D514CDB}" srcOrd="0" destOrd="0" presId="urn:microsoft.com/office/officeart/2018/2/layout/IconVerticalSolidList"/>
    <dgm:cxn modelId="{6C2DC3B8-7FA7-47B9-8BDA-3425ED455CFD}" srcId="{FB6EDC6F-2712-41B7-9925-89539A222001}" destId="{D0487D63-3FD9-457E-A2C6-A40C003AB074}" srcOrd="2" destOrd="0" parTransId="{F796564D-0CE0-4F1B-B3C4-3D70A91B3C93}" sibTransId="{677E45BA-2CBA-44C8-9FDC-A08362253D16}"/>
    <dgm:cxn modelId="{00FC87BB-23FA-46C7-B7A9-FA9AED183C7E}" type="presOf" srcId="{BA6BA74A-539B-45CB-9922-91AD77520F8D}" destId="{41E29E2E-4550-4632-9B7C-DC0E0DB2538C}" srcOrd="0" destOrd="0" presId="urn:microsoft.com/office/officeart/2018/2/layout/IconVerticalSolidList"/>
    <dgm:cxn modelId="{E7AE8ED1-9C01-4451-A3CF-8D2B6475CDF9}" srcId="{FB6EDC6F-2712-41B7-9925-89539A222001}" destId="{BA6BA74A-539B-45CB-9922-91AD77520F8D}" srcOrd="0" destOrd="0" parTransId="{2768AF06-79AE-4E4B-9C8B-4128A3A43009}" sibTransId="{921D340B-021B-400E-AD14-A43FAA4A8F6B}"/>
    <dgm:cxn modelId="{D59F55D8-A5E1-489B-A0CE-3540CB89464C}" srcId="{FB6EDC6F-2712-41B7-9925-89539A222001}" destId="{5C0623C3-40DF-49D6-8224-2DB988597944}" srcOrd="3" destOrd="0" parTransId="{82A950BF-A84D-42CA-B91D-90AB7989F96D}" sibTransId="{A917DE27-483E-493E-9D66-8335A909B40F}"/>
    <dgm:cxn modelId="{9EC926DD-D022-479C-88CB-CFFA497B6E44}" type="presOf" srcId="{0973E7A5-D076-4E43-98C6-E463E4D4CDA5}" destId="{7F39B8C0-3F50-470C-A99E-9B1C6E2B52D1}" srcOrd="0" destOrd="0" presId="urn:microsoft.com/office/officeart/2018/2/layout/IconVerticalSolidList"/>
    <dgm:cxn modelId="{956C8476-2352-4A89-8C68-576FD6687A72}" type="presParOf" srcId="{90816DA5-F1B7-448C-B4AA-496A284D7661}" destId="{A28F803F-7B24-4B75-92F5-8BC1B30FB4FA}" srcOrd="0" destOrd="0" presId="urn:microsoft.com/office/officeart/2018/2/layout/IconVerticalSolidList"/>
    <dgm:cxn modelId="{05EF6BFB-D0CA-4189-A192-6F52445B1196}" type="presParOf" srcId="{A28F803F-7B24-4B75-92F5-8BC1B30FB4FA}" destId="{493D8091-3437-41F3-BC96-90B48DC93645}" srcOrd="0" destOrd="0" presId="urn:microsoft.com/office/officeart/2018/2/layout/IconVerticalSolidList"/>
    <dgm:cxn modelId="{98FC9F37-E3F3-46E4-A44A-CEEFE0561E92}" type="presParOf" srcId="{A28F803F-7B24-4B75-92F5-8BC1B30FB4FA}" destId="{59E349A7-99A1-4B2F-BC28-C81E4BD679D3}" srcOrd="1" destOrd="0" presId="urn:microsoft.com/office/officeart/2018/2/layout/IconVerticalSolidList"/>
    <dgm:cxn modelId="{9906EA7A-148C-41CC-B386-102B07B60CA4}" type="presParOf" srcId="{A28F803F-7B24-4B75-92F5-8BC1B30FB4FA}" destId="{1E588D08-E835-4F79-B471-1C5FF5EB3DC7}" srcOrd="2" destOrd="0" presId="urn:microsoft.com/office/officeart/2018/2/layout/IconVerticalSolidList"/>
    <dgm:cxn modelId="{8B14EDE3-17C1-4858-91CB-D87D089E186F}" type="presParOf" srcId="{A28F803F-7B24-4B75-92F5-8BC1B30FB4FA}" destId="{41E29E2E-4550-4632-9B7C-DC0E0DB2538C}" srcOrd="3" destOrd="0" presId="urn:microsoft.com/office/officeart/2018/2/layout/IconVerticalSolidList"/>
    <dgm:cxn modelId="{16BC5ED2-FFAA-4B4C-ABBE-58B427B9A6EB}" type="presParOf" srcId="{90816DA5-F1B7-448C-B4AA-496A284D7661}" destId="{5017A717-A341-4E8E-ACF5-F33F848DC257}" srcOrd="1" destOrd="0" presId="urn:microsoft.com/office/officeart/2018/2/layout/IconVerticalSolidList"/>
    <dgm:cxn modelId="{3AC59A89-D162-4C6A-A25A-AF6B0E4A1E3D}" type="presParOf" srcId="{90816DA5-F1B7-448C-B4AA-496A284D7661}" destId="{679DEE15-4A61-43AA-8DAF-01718566C779}" srcOrd="2" destOrd="0" presId="urn:microsoft.com/office/officeart/2018/2/layout/IconVerticalSolidList"/>
    <dgm:cxn modelId="{2C3F4711-6C5A-47C9-8FB5-9DEE384DE847}" type="presParOf" srcId="{679DEE15-4A61-43AA-8DAF-01718566C779}" destId="{EA40DE93-711C-4E87-BF32-83FDBD7DD248}" srcOrd="0" destOrd="0" presId="urn:microsoft.com/office/officeart/2018/2/layout/IconVerticalSolidList"/>
    <dgm:cxn modelId="{43A976D3-8EF5-4C48-8E3C-5223D973BA5C}" type="presParOf" srcId="{679DEE15-4A61-43AA-8DAF-01718566C779}" destId="{32DB4719-87A7-4A8D-8604-9F4A830853F0}" srcOrd="1" destOrd="0" presId="urn:microsoft.com/office/officeart/2018/2/layout/IconVerticalSolidList"/>
    <dgm:cxn modelId="{1027D67A-61E3-42C5-99BB-C7A5AC016701}" type="presParOf" srcId="{679DEE15-4A61-43AA-8DAF-01718566C779}" destId="{3AF84E6D-C83F-40E1-A7B1-1CC0C5AF98A0}" srcOrd="2" destOrd="0" presId="urn:microsoft.com/office/officeart/2018/2/layout/IconVerticalSolidList"/>
    <dgm:cxn modelId="{21E63781-D825-43B6-8147-E02A9BEB1C7B}" type="presParOf" srcId="{679DEE15-4A61-43AA-8DAF-01718566C779}" destId="{7F39B8C0-3F50-470C-A99E-9B1C6E2B52D1}" srcOrd="3" destOrd="0" presId="urn:microsoft.com/office/officeart/2018/2/layout/IconVerticalSolidList"/>
    <dgm:cxn modelId="{9328F342-1044-493B-B088-8C8D8E0D61DF}" type="presParOf" srcId="{90816DA5-F1B7-448C-B4AA-496A284D7661}" destId="{A38AA22F-4489-4D3A-9561-DE7369CE2432}" srcOrd="3" destOrd="0" presId="urn:microsoft.com/office/officeart/2018/2/layout/IconVerticalSolidList"/>
    <dgm:cxn modelId="{B65A655A-6DF2-404B-8189-97855A2E712A}" type="presParOf" srcId="{90816DA5-F1B7-448C-B4AA-496A284D7661}" destId="{E717F99D-25E5-4DF7-A977-6107A2775588}" srcOrd="4" destOrd="0" presId="urn:microsoft.com/office/officeart/2018/2/layout/IconVerticalSolidList"/>
    <dgm:cxn modelId="{4189BF6D-9C6B-44CE-BDDF-E35A25A8FD51}" type="presParOf" srcId="{E717F99D-25E5-4DF7-A977-6107A2775588}" destId="{D6B9EC2B-DB45-481C-8D04-4ADCC187A128}" srcOrd="0" destOrd="0" presId="urn:microsoft.com/office/officeart/2018/2/layout/IconVerticalSolidList"/>
    <dgm:cxn modelId="{DCDBA014-D09A-4AD7-B076-884C657E2864}" type="presParOf" srcId="{E717F99D-25E5-4DF7-A977-6107A2775588}" destId="{031B0428-331E-462B-AD20-52F030544970}" srcOrd="1" destOrd="0" presId="urn:microsoft.com/office/officeart/2018/2/layout/IconVerticalSolidList"/>
    <dgm:cxn modelId="{1036AEAF-4FE7-4501-8FD4-5072C760D08B}" type="presParOf" srcId="{E717F99D-25E5-4DF7-A977-6107A2775588}" destId="{3377FAF8-FA0D-4973-8AC1-0AF7D8203956}" srcOrd="2" destOrd="0" presId="urn:microsoft.com/office/officeart/2018/2/layout/IconVerticalSolidList"/>
    <dgm:cxn modelId="{2F7CBC8E-F8D8-49A5-A1B5-F99BBC8A9C4D}" type="presParOf" srcId="{E717F99D-25E5-4DF7-A977-6107A2775588}" destId="{4D4E3A22-04A4-41C7-99FA-7F0A2262BCC7}" srcOrd="3" destOrd="0" presId="urn:microsoft.com/office/officeart/2018/2/layout/IconVerticalSolidList"/>
    <dgm:cxn modelId="{3CD0DD54-E658-421E-BC9F-A5405B6D3C7C}" type="presParOf" srcId="{90816DA5-F1B7-448C-B4AA-496A284D7661}" destId="{5189196A-272D-4EA2-AC9B-66387F5BDFFD}" srcOrd="5" destOrd="0" presId="urn:microsoft.com/office/officeart/2018/2/layout/IconVerticalSolidList"/>
    <dgm:cxn modelId="{B7E24875-A07C-4FA3-9C39-4B2425F8490C}" type="presParOf" srcId="{90816DA5-F1B7-448C-B4AA-496A284D7661}" destId="{C62C6E0E-BCF7-40F4-AF01-D99C73D7E4AC}" srcOrd="6" destOrd="0" presId="urn:microsoft.com/office/officeart/2018/2/layout/IconVerticalSolidList"/>
    <dgm:cxn modelId="{9E0016C7-B3BA-411B-A02E-6D3E5B126B44}" type="presParOf" srcId="{C62C6E0E-BCF7-40F4-AF01-D99C73D7E4AC}" destId="{7B182A10-9C6F-4CBB-8A68-D5AEFFA216DF}" srcOrd="0" destOrd="0" presId="urn:microsoft.com/office/officeart/2018/2/layout/IconVerticalSolidList"/>
    <dgm:cxn modelId="{C4319D5E-7BDE-43E8-9434-3203B14CA832}" type="presParOf" srcId="{C62C6E0E-BCF7-40F4-AF01-D99C73D7E4AC}" destId="{1AEEE823-509A-43DA-A248-0A3A4E6DBEF9}" srcOrd="1" destOrd="0" presId="urn:microsoft.com/office/officeart/2018/2/layout/IconVerticalSolidList"/>
    <dgm:cxn modelId="{B29482F8-4BDF-4792-8718-30E890944D6D}" type="presParOf" srcId="{C62C6E0E-BCF7-40F4-AF01-D99C73D7E4AC}" destId="{3D633E24-D526-455C-94CE-0A9760099AA9}" srcOrd="2" destOrd="0" presId="urn:microsoft.com/office/officeart/2018/2/layout/IconVerticalSolidList"/>
    <dgm:cxn modelId="{502373C1-377B-475C-8DD5-756FA9F6A3F3}" type="presParOf" srcId="{C62C6E0E-BCF7-40F4-AF01-D99C73D7E4AC}" destId="{D622FA14-FC9C-41E5-B857-8A782D514C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14CAB6-7915-4A6C-B119-8F5FD91F6604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26860-91AF-4689-AC03-42F57272212A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B5FEFB-9079-484B-9D87-B934285FF3EB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Understand if NBA salaries match player performance</a:t>
          </a:r>
        </a:p>
      </dsp:txBody>
      <dsp:txXfrm>
        <a:off x="25435" y="2456402"/>
        <a:ext cx="1800000" cy="720000"/>
      </dsp:txXfrm>
    </dsp:sp>
    <dsp:sp modelId="{1585DD04-2B5A-481D-B922-C17C62DBC0DF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0E779-3BBB-499B-BF21-D53EF68C348E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0520A-2E26-482A-83EC-83B3F0FEC860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Identify overpaid and undervalued players</a:t>
          </a:r>
        </a:p>
      </dsp:txBody>
      <dsp:txXfrm>
        <a:off x="2140435" y="2456402"/>
        <a:ext cx="1800000" cy="720000"/>
      </dsp:txXfrm>
    </dsp:sp>
    <dsp:sp modelId="{25A6D2CE-E077-4928-84F4-28834B522A24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C60DE-3829-4434-887E-DC3FED283A57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DFE60-ED8D-44CC-81FF-E637FDAC12F8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Use machine learning to predict salary from stats</a:t>
          </a:r>
        </a:p>
      </dsp:txBody>
      <dsp:txXfrm>
        <a:off x="4255435" y="2456402"/>
        <a:ext cx="1800000" cy="720000"/>
      </dsp:txXfrm>
    </dsp:sp>
    <dsp:sp modelId="{FC11919A-153E-4D5B-9645-3EA71CFD8BE3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B2686-2C03-4C36-A794-BEE2A3A681DC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6D4BC-2B9E-4135-91E0-DB53BE47EC92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Create visualizations to show salary vs performance</a:t>
          </a:r>
        </a:p>
      </dsp:txBody>
      <dsp:txXfrm>
        <a:off x="6370435" y="245640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16CC3-BE76-E948-929A-9AB9D1DE3737}">
      <dsp:nvSpPr>
        <dsp:cNvPr id="0" name=""/>
        <dsp:cNvSpPr/>
      </dsp:nvSpPr>
      <dsp:spPr>
        <a:xfrm>
          <a:off x="0" y="0"/>
          <a:ext cx="471878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F657C-A7E7-6C44-A75C-60B8552FDC91}">
      <dsp:nvSpPr>
        <dsp:cNvPr id="0" name=""/>
        <dsp:cNvSpPr/>
      </dsp:nvSpPr>
      <dsp:spPr>
        <a:xfrm>
          <a:off x="0" y="0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NBA Player Stats &amp; Salaries from 2025 only</a:t>
          </a:r>
        </a:p>
      </dsp:txBody>
      <dsp:txXfrm>
        <a:off x="0" y="0"/>
        <a:ext cx="4718785" cy="1382683"/>
      </dsp:txXfrm>
    </dsp:sp>
    <dsp:sp modelId="{27FCD5D6-4858-DC43-9BD2-0892A706DAA4}">
      <dsp:nvSpPr>
        <dsp:cNvPr id="0" name=""/>
        <dsp:cNvSpPr/>
      </dsp:nvSpPr>
      <dsp:spPr>
        <a:xfrm>
          <a:off x="0" y="1382683"/>
          <a:ext cx="4718785" cy="0"/>
        </a:xfrm>
        <a:prstGeom prst="line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99401-A35E-A54A-8DB6-B00F9E95CB54}">
      <dsp:nvSpPr>
        <dsp:cNvPr id="0" name=""/>
        <dsp:cNvSpPr/>
      </dsp:nvSpPr>
      <dsp:spPr>
        <a:xfrm>
          <a:off x="0" y="1382683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Stats: PTS, AST, REB, FG%, 3P%, FT%, Age</a:t>
          </a:r>
        </a:p>
      </dsp:txBody>
      <dsp:txXfrm>
        <a:off x="0" y="1382683"/>
        <a:ext cx="4718785" cy="1382683"/>
      </dsp:txXfrm>
    </dsp:sp>
    <dsp:sp modelId="{354E1D4A-3FB5-324C-85FC-12AB175867C2}">
      <dsp:nvSpPr>
        <dsp:cNvPr id="0" name=""/>
        <dsp:cNvSpPr/>
      </dsp:nvSpPr>
      <dsp:spPr>
        <a:xfrm>
          <a:off x="0" y="2765367"/>
          <a:ext cx="4718785" cy="0"/>
        </a:xfrm>
        <a:prstGeom prst="line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C297A-040E-7A4E-A4EF-BCC61AB3B4E1}">
      <dsp:nvSpPr>
        <dsp:cNvPr id="0" name=""/>
        <dsp:cNvSpPr/>
      </dsp:nvSpPr>
      <dsp:spPr>
        <a:xfrm>
          <a:off x="0" y="2765367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Removed missing or incomplete records</a:t>
          </a:r>
        </a:p>
      </dsp:txBody>
      <dsp:txXfrm>
        <a:off x="0" y="2765367"/>
        <a:ext cx="4718785" cy="1382683"/>
      </dsp:txXfrm>
    </dsp:sp>
    <dsp:sp modelId="{89CFDFC4-6777-2842-9984-B1E646A0ABB3}">
      <dsp:nvSpPr>
        <dsp:cNvPr id="0" name=""/>
        <dsp:cNvSpPr/>
      </dsp:nvSpPr>
      <dsp:spPr>
        <a:xfrm>
          <a:off x="0" y="4148051"/>
          <a:ext cx="4718785" cy="0"/>
        </a:xfrm>
        <a:prstGeom prst="lin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B4F19-20DF-AF49-AFA8-8C3CC9A85452}">
      <dsp:nvSpPr>
        <dsp:cNvPr id="0" name=""/>
        <dsp:cNvSpPr/>
      </dsp:nvSpPr>
      <dsp:spPr>
        <a:xfrm>
          <a:off x="0" y="4148051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Focused on current season only for clarity</a:t>
          </a:r>
        </a:p>
      </dsp:txBody>
      <dsp:txXfrm>
        <a:off x="0" y="4148051"/>
        <a:ext cx="4718785" cy="13826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24A33-DF37-B444-AC28-00B351667018}">
      <dsp:nvSpPr>
        <dsp:cNvPr id="0" name=""/>
        <dsp:cNvSpPr/>
      </dsp:nvSpPr>
      <dsp:spPr>
        <a:xfrm>
          <a:off x="0" y="391170"/>
          <a:ext cx="5175384" cy="1511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Random Forest: R² = 0.72, MAE ≈ $2.1M</a:t>
          </a:r>
        </a:p>
      </dsp:txBody>
      <dsp:txXfrm>
        <a:off x="73792" y="464962"/>
        <a:ext cx="5027800" cy="1364056"/>
      </dsp:txXfrm>
    </dsp:sp>
    <dsp:sp modelId="{C414ED1A-DC06-374B-9E46-87DE702FB9C9}">
      <dsp:nvSpPr>
        <dsp:cNvPr id="0" name=""/>
        <dsp:cNvSpPr/>
      </dsp:nvSpPr>
      <dsp:spPr>
        <a:xfrm>
          <a:off x="0" y="2012250"/>
          <a:ext cx="5175384" cy="151164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Linear Regression: R² = 0.48, MAE ≈ $3.5M</a:t>
          </a:r>
        </a:p>
      </dsp:txBody>
      <dsp:txXfrm>
        <a:off x="73792" y="2086042"/>
        <a:ext cx="5027800" cy="1364056"/>
      </dsp:txXfrm>
    </dsp:sp>
    <dsp:sp modelId="{A9616759-64D5-814A-9518-400D0BC02B40}">
      <dsp:nvSpPr>
        <dsp:cNvPr id="0" name=""/>
        <dsp:cNvSpPr/>
      </dsp:nvSpPr>
      <dsp:spPr>
        <a:xfrm>
          <a:off x="0" y="3633330"/>
          <a:ext cx="5175384" cy="151164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Random Forest handled complexity better</a:t>
          </a:r>
        </a:p>
      </dsp:txBody>
      <dsp:txXfrm>
        <a:off x="73792" y="3707122"/>
        <a:ext cx="5027800" cy="13640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407CC-99AC-E34D-AAD2-32403D29E16E}">
      <dsp:nvSpPr>
        <dsp:cNvPr id="0" name=""/>
        <dsp:cNvSpPr/>
      </dsp:nvSpPr>
      <dsp:spPr>
        <a:xfrm>
          <a:off x="0" y="77551"/>
          <a:ext cx="5175384" cy="17341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Data may ignore context like injuries or team role</a:t>
          </a:r>
        </a:p>
      </dsp:txBody>
      <dsp:txXfrm>
        <a:off x="84655" y="162206"/>
        <a:ext cx="5006074" cy="1564849"/>
      </dsp:txXfrm>
    </dsp:sp>
    <dsp:sp modelId="{3EE55909-B17A-E14A-93F1-6615194CF122}">
      <dsp:nvSpPr>
        <dsp:cNvPr id="0" name=""/>
        <dsp:cNvSpPr/>
      </dsp:nvSpPr>
      <dsp:spPr>
        <a:xfrm>
          <a:off x="0" y="1900990"/>
          <a:ext cx="5175384" cy="1734159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Rookies &amp; veterans face different contract rules</a:t>
          </a:r>
        </a:p>
      </dsp:txBody>
      <dsp:txXfrm>
        <a:off x="84655" y="1985645"/>
        <a:ext cx="5006074" cy="1564849"/>
      </dsp:txXfrm>
    </dsp:sp>
    <dsp:sp modelId="{B4D7743F-40F9-0C41-AF1E-A05D9C9B1732}">
      <dsp:nvSpPr>
        <dsp:cNvPr id="0" name=""/>
        <dsp:cNvSpPr/>
      </dsp:nvSpPr>
      <dsp:spPr>
        <a:xfrm>
          <a:off x="0" y="3724430"/>
          <a:ext cx="5175384" cy="173415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Next steps: Add advanced stats (PER, Win Shares), look at multi-year trends</a:t>
          </a:r>
        </a:p>
      </dsp:txBody>
      <dsp:txXfrm>
        <a:off x="84655" y="3809085"/>
        <a:ext cx="5006074" cy="15648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3D8091-3437-41F3-BC96-90B48DC93645}">
      <dsp:nvSpPr>
        <dsp:cNvPr id="0" name=""/>
        <dsp:cNvSpPr/>
      </dsp:nvSpPr>
      <dsp:spPr>
        <a:xfrm>
          <a:off x="0" y="2215"/>
          <a:ext cx="4988440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349A7-99A1-4B2F-BC28-C81E4BD679D3}">
      <dsp:nvSpPr>
        <dsp:cNvPr id="0" name=""/>
        <dsp:cNvSpPr/>
      </dsp:nvSpPr>
      <dsp:spPr>
        <a:xfrm>
          <a:off x="339712" y="254894"/>
          <a:ext cx="617659" cy="617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29E2E-4550-4632-9B7C-DC0E0DB2538C}">
      <dsp:nvSpPr>
        <dsp:cNvPr id="0" name=""/>
        <dsp:cNvSpPr/>
      </dsp:nvSpPr>
      <dsp:spPr>
        <a:xfrm>
          <a:off x="1297085" y="2215"/>
          <a:ext cx="3691354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NBA salaries don’t always match current performance</a:t>
          </a:r>
        </a:p>
      </dsp:txBody>
      <dsp:txXfrm>
        <a:off x="1297085" y="2215"/>
        <a:ext cx="3691354" cy="1123017"/>
      </dsp:txXfrm>
    </dsp:sp>
    <dsp:sp modelId="{EA40DE93-711C-4E87-BF32-83FDBD7DD248}">
      <dsp:nvSpPr>
        <dsp:cNvPr id="0" name=""/>
        <dsp:cNvSpPr/>
      </dsp:nvSpPr>
      <dsp:spPr>
        <a:xfrm>
          <a:off x="0" y="1405987"/>
          <a:ext cx="4988440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B4719-87A7-4A8D-8604-9F4A830853F0}">
      <dsp:nvSpPr>
        <dsp:cNvPr id="0" name=""/>
        <dsp:cNvSpPr/>
      </dsp:nvSpPr>
      <dsp:spPr>
        <a:xfrm>
          <a:off x="339712" y="1658666"/>
          <a:ext cx="617659" cy="617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39B8C0-3F50-470C-A99E-9B1C6E2B52D1}">
      <dsp:nvSpPr>
        <dsp:cNvPr id="0" name=""/>
        <dsp:cNvSpPr/>
      </dsp:nvSpPr>
      <dsp:spPr>
        <a:xfrm>
          <a:off x="1297085" y="1405987"/>
          <a:ext cx="3691354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Value comes from all tiers, not just stars</a:t>
          </a:r>
        </a:p>
      </dsp:txBody>
      <dsp:txXfrm>
        <a:off x="1297085" y="1405987"/>
        <a:ext cx="3691354" cy="1123017"/>
      </dsp:txXfrm>
    </dsp:sp>
    <dsp:sp modelId="{D6B9EC2B-DB45-481C-8D04-4ADCC187A128}">
      <dsp:nvSpPr>
        <dsp:cNvPr id="0" name=""/>
        <dsp:cNvSpPr/>
      </dsp:nvSpPr>
      <dsp:spPr>
        <a:xfrm>
          <a:off x="0" y="2809759"/>
          <a:ext cx="4988440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B0428-331E-462B-AD20-52F030544970}">
      <dsp:nvSpPr>
        <dsp:cNvPr id="0" name=""/>
        <dsp:cNvSpPr/>
      </dsp:nvSpPr>
      <dsp:spPr>
        <a:xfrm>
          <a:off x="339712" y="3062438"/>
          <a:ext cx="617659" cy="617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E3A22-04A4-41C7-99FA-7F0A2262BCC7}">
      <dsp:nvSpPr>
        <dsp:cNvPr id="0" name=""/>
        <dsp:cNvSpPr/>
      </dsp:nvSpPr>
      <dsp:spPr>
        <a:xfrm>
          <a:off x="1297085" y="2809759"/>
          <a:ext cx="3691354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Teams may want to rethink how they evaluate contracts</a:t>
          </a:r>
        </a:p>
      </dsp:txBody>
      <dsp:txXfrm>
        <a:off x="1297085" y="2809759"/>
        <a:ext cx="3691354" cy="1123017"/>
      </dsp:txXfrm>
    </dsp:sp>
    <dsp:sp modelId="{7B182A10-9C6F-4CBB-8A68-D5AEFFA216DF}">
      <dsp:nvSpPr>
        <dsp:cNvPr id="0" name=""/>
        <dsp:cNvSpPr/>
      </dsp:nvSpPr>
      <dsp:spPr>
        <a:xfrm>
          <a:off x="0" y="4213530"/>
          <a:ext cx="4988440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EE823-509A-43DA-A248-0A3A4E6DBEF9}">
      <dsp:nvSpPr>
        <dsp:cNvPr id="0" name=""/>
        <dsp:cNvSpPr/>
      </dsp:nvSpPr>
      <dsp:spPr>
        <a:xfrm>
          <a:off x="339712" y="4466209"/>
          <a:ext cx="617659" cy="617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2FA14-FC9C-41E5-B857-8A782D514CDB}">
      <dsp:nvSpPr>
        <dsp:cNvPr id="0" name=""/>
        <dsp:cNvSpPr/>
      </dsp:nvSpPr>
      <dsp:spPr>
        <a:xfrm>
          <a:off x="1297085" y="4213530"/>
          <a:ext cx="3691354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Simple models + basic stats still reveal a lot</a:t>
          </a:r>
        </a:p>
      </dsp:txBody>
      <dsp:txXfrm>
        <a:off x="1297085" y="4213530"/>
        <a:ext cx="3691354" cy="1123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5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3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4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267832"/>
            <a:ext cx="3604497" cy="1297115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00">
                <a:solidFill>
                  <a:schemeClr val="tx2"/>
                </a:solidFill>
              </a:rPr>
              <a:t>NBA Salary &amp; Performance Analysis (2025)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3428999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Are teams getting their money’s worth?</a:t>
            </a:r>
          </a:p>
          <a:p>
            <a:pPr algn="l"/>
            <a:r>
              <a:rPr lang="en-US" sz="1600" dirty="0">
                <a:solidFill>
                  <a:schemeClr val="tx2"/>
                </a:solidFill>
              </a:rPr>
              <a:t>Thomas Preston | DSC680 | 7/19/2025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75767" y="52996"/>
            <a:ext cx="4570022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Basketball">
            <a:extLst>
              <a:ext uri="{FF2B5EF4-FFF2-40B4-BE49-F238E27FC236}">
                <a16:creationId xmlns:a16="http://schemas.microsoft.com/office/drawing/2014/main" id="{604A4997-0375-6AAA-AD77-677723E96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6992" y="2216469"/>
            <a:ext cx="3106320" cy="3106320"/>
          </a:xfrm>
          <a:prstGeom prst="rect">
            <a:avLst/>
          </a:prstGeom>
          <a:ln>
            <a:noFill/>
          </a:ln>
        </p:spPr>
      </p:pic>
      <p:pic>
        <p:nvPicPr>
          <p:cNvPr id="21" name="Audio 20">
            <a:extLst>
              <a:ext uri="{FF2B5EF4-FFF2-40B4-BE49-F238E27FC236}">
                <a16:creationId xmlns:a16="http://schemas.microsoft.com/office/drawing/2014/main" id="{40C5AF99-0FE0-E3FB-39B2-1F9780A7BD2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178800" y="5892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73"/>
    </mc:Choice>
    <mc:Fallback>
      <p:transition spd="slow" advTm="151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26" y="1371600"/>
            <a:ext cx="3396984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05" y="685801"/>
            <a:ext cx="2621145" cy="5491162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FF6600"/>
                </a:solidFill>
              </a:defRPr>
            </a:pPr>
            <a:r>
              <a:rPr lang="en-US" sz="3200"/>
              <a:t>Key Takeaways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F2E050-B22A-9BA8-E09F-4B29AA1135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277928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Audio 6">
            <a:extLst>
              <a:ext uri="{FF2B5EF4-FFF2-40B4-BE49-F238E27FC236}">
                <a16:creationId xmlns:a16="http://schemas.microsoft.com/office/drawing/2014/main" id="{5028F763-67EA-FD03-8579-FB8034D5F4D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178800" y="5892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105"/>
    </mc:Choice>
    <mc:Fallback>
      <p:transition spd="slow" advTm="221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defRPr sz="3200" b="1">
                <a:solidFill>
                  <a:srgbClr val="FF6600"/>
                </a:solidFill>
              </a:defRPr>
            </a:pPr>
            <a:r>
              <a:rPr lang="en-US" sz="3500">
                <a:solidFill>
                  <a:srgbClr val="FFFFFF"/>
                </a:solidFill>
              </a:rPr>
              <a:t>Project 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9320DB-8DBF-A9D7-20C7-CCD52993A6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48711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Audio 7">
            <a:extLst>
              <a:ext uri="{FF2B5EF4-FFF2-40B4-BE49-F238E27FC236}">
                <a16:creationId xmlns:a16="http://schemas.microsoft.com/office/drawing/2014/main" id="{5A9342CF-D33F-5D74-B17B-35EA0547C2D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178800" y="5892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632"/>
    </mc:Choice>
    <mc:Fallback>
      <p:transition spd="slow" advTm="186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FF6600"/>
                </a:solidFill>
              </a:defRPr>
            </a:pPr>
            <a:r>
              <a:rPr lang="en-US" sz="3200">
                <a:solidFill>
                  <a:srgbClr val="FFFFFF"/>
                </a:solidFill>
              </a:rPr>
              <a:t>What Data Did I Use?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34FD5A-4FB7-B8DD-7CD4-48441FA91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970136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Audio 6">
            <a:extLst>
              <a:ext uri="{FF2B5EF4-FFF2-40B4-BE49-F238E27FC236}">
                <a16:creationId xmlns:a16="http://schemas.microsoft.com/office/drawing/2014/main" id="{00C03FD3-B1CB-FC7E-2418-DF562582B61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178800" y="5892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306"/>
    </mc:Choice>
    <mc:Fallback>
      <p:transition spd="slow" advTm="213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defRPr sz="3200" b="1">
                <a:solidFill>
                  <a:srgbClr val="FF6600"/>
                </a:solidFill>
              </a:defRPr>
            </a:pPr>
            <a:r>
              <a:rPr lang="en-US" sz="3300"/>
              <a:t>Top 15 Highest Paid Players</a:t>
            </a:r>
          </a:p>
        </p:txBody>
      </p:sp>
      <p:sp>
        <p:nvSpPr>
          <p:cNvPr id="103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502920"/>
            <a:ext cx="5170932" cy="1463040"/>
          </a:xfrm>
        </p:spPr>
        <p:txBody>
          <a:bodyPr anchor="ctr">
            <a:normAutofit/>
          </a:bodyPr>
          <a:lstStyle/>
          <a:p>
            <a:r>
              <a:rPr lang="en-US" sz="1900"/>
              <a:t>Some highest earners weren't top performers</a:t>
            </a:r>
          </a:p>
          <a:p>
            <a:r>
              <a:rPr lang="en-US" sz="1900"/>
              <a:t>Possible overpayment for reputation or past performance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9783F9-6D2D-24F2-C139-72E95F33A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783" y="2290936"/>
            <a:ext cx="8039290" cy="395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udio 5">
            <a:extLst>
              <a:ext uri="{FF2B5EF4-FFF2-40B4-BE49-F238E27FC236}">
                <a16:creationId xmlns:a16="http://schemas.microsoft.com/office/drawing/2014/main" id="{866CAE65-B165-336E-9EE2-662BF626C25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78800" y="5892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464"/>
    </mc:Choice>
    <mc:Fallback>
      <p:transition spd="slow" advTm="184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4" name="Rectangle 205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defRPr sz="3200" b="1">
                <a:solidFill>
                  <a:srgbClr val="FF6600"/>
                </a:solidFill>
              </a:defRPr>
            </a:pPr>
            <a:r>
              <a:rPr lang="en-US" sz="3300"/>
              <a:t>What Affects Salary Most?</a:t>
            </a:r>
          </a:p>
        </p:txBody>
      </p:sp>
      <p:sp>
        <p:nvSpPr>
          <p:cNvPr id="205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807208"/>
            <a:ext cx="2571750" cy="3410712"/>
          </a:xfrm>
        </p:spPr>
        <p:txBody>
          <a:bodyPr anchor="t">
            <a:normAutofit/>
          </a:bodyPr>
          <a:lstStyle/>
          <a:p>
            <a:r>
              <a:rPr lang="en-US" sz="1900"/>
              <a:t>Points, assists, and rebounds had strongest links</a:t>
            </a:r>
          </a:p>
          <a:p>
            <a:r>
              <a:rPr lang="en-US" sz="1900"/>
              <a:t>Age, FG%, and 3P% had weak or no strong correlation</a:t>
            </a: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538903FE-90CC-979F-0853-4B1F89E75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722" y="1124884"/>
            <a:ext cx="5177790" cy="460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23410BE8-93E2-38BF-17C5-E7640A97D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522" y="-323165"/>
            <a:ext cx="65414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Audio 6">
            <a:extLst>
              <a:ext uri="{FF2B5EF4-FFF2-40B4-BE49-F238E27FC236}">
                <a16:creationId xmlns:a16="http://schemas.microsoft.com/office/drawing/2014/main" id="{4FEACD0F-2216-A8DD-366E-40691718A90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78800" y="5892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799"/>
    </mc:Choice>
    <mc:Fallback>
      <p:transition spd="slow" advTm="207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6600"/>
                </a:solidFill>
              </a:defRPr>
            </a:pPr>
            <a:r>
              <a:t>How I Grouped Players (K-Means Clustering)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4 Tiers: Stars, Efficient Veterans, Solid Contributors, Role Players</a:t>
            </a:r>
          </a:p>
          <a:p>
            <a:r>
              <a:t>Used player stats only, not salary</a:t>
            </a:r>
          </a:p>
          <a:p>
            <a:r>
              <a:t>Grouped by similarity in performance</a:t>
            </a:r>
          </a:p>
        </p:txBody>
      </p:sp>
      <p:pic>
        <p:nvPicPr>
          <p:cNvPr id="6" name="Audio 5">
            <a:extLst>
              <a:ext uri="{FF2B5EF4-FFF2-40B4-BE49-F238E27FC236}">
                <a16:creationId xmlns:a16="http://schemas.microsoft.com/office/drawing/2014/main" id="{06DC4CC8-7FFE-321C-B746-F61D1CA6E34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78800" y="5892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153"/>
    </mc:Choice>
    <mc:Fallback>
      <p:transition spd="slow" advTm="251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8" name="Rectangle 307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defRPr sz="3200" b="1">
                <a:solidFill>
                  <a:srgbClr val="FF6600"/>
                </a:solidFill>
              </a:defRPr>
            </a:pPr>
            <a:r>
              <a:rPr lang="en-US" sz="3300"/>
              <a:t>Who's Providing the Most Value?</a:t>
            </a:r>
          </a:p>
        </p:txBody>
      </p:sp>
      <p:sp>
        <p:nvSpPr>
          <p:cNvPr id="3080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502920"/>
            <a:ext cx="5170932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US" sz="1600"/>
          </a:p>
          <a:p>
            <a:pPr>
              <a:lnSpc>
                <a:spcPct val="90000"/>
              </a:lnSpc>
            </a:pPr>
            <a:r>
              <a:rPr lang="en-US" sz="1600"/>
              <a:t>Calculated points per $M salary</a:t>
            </a:r>
          </a:p>
          <a:p>
            <a:pPr>
              <a:lnSpc>
                <a:spcPct val="90000"/>
              </a:lnSpc>
            </a:pPr>
            <a:r>
              <a:rPr lang="en-US" sz="1600"/>
              <a:t>Top value players weren't always stars</a:t>
            </a:r>
          </a:p>
          <a:p>
            <a:pPr>
              <a:lnSpc>
                <a:spcPct val="90000"/>
              </a:lnSpc>
            </a:pPr>
            <a:r>
              <a:rPr lang="en-US" sz="1600"/>
              <a:t>Younger or lesser-known players often had high value</a:t>
            </a: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1BC1B721-A1A7-A761-199C-4B29CD679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783" y="2290936"/>
            <a:ext cx="8039290" cy="395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981D1C8D-6355-81B3-2C62-92D5262E7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Audio 6">
            <a:extLst>
              <a:ext uri="{FF2B5EF4-FFF2-40B4-BE49-F238E27FC236}">
                <a16:creationId xmlns:a16="http://schemas.microsoft.com/office/drawing/2014/main" id="{6D9244EC-567F-DA2A-9BC5-74B01CFBDBB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78800" y="5892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447"/>
    </mc:Choice>
    <mc:Fallback>
      <p:transition spd="slow" advTm="204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pPr>
              <a:defRPr sz="3200" b="1">
                <a:solidFill>
                  <a:srgbClr val="FF6600"/>
                </a:solidFill>
              </a:defRPr>
            </a:pPr>
            <a:r>
              <a:rPr lang="en-US" sz="4700"/>
              <a:t>How Well Can We Predict Salary?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55D251-F007-D24D-B5BD-514E5869BC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986164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Audio 6">
            <a:extLst>
              <a:ext uri="{FF2B5EF4-FFF2-40B4-BE49-F238E27FC236}">
                <a16:creationId xmlns:a16="http://schemas.microsoft.com/office/drawing/2014/main" id="{0E30E5F0-24E5-F1BF-6AF2-D5B6F03B156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178800" y="5892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911"/>
    </mc:Choice>
    <mc:Fallback>
      <p:transition spd="slow" advTm="179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pPr>
              <a:defRPr sz="3200" b="1">
                <a:solidFill>
                  <a:srgbClr val="FF6600"/>
                </a:solidFill>
              </a:defRPr>
            </a:pPr>
            <a:r>
              <a:rPr lang="en-US" sz="4700"/>
              <a:t>Ethics &amp; What’s Next?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B821C8-2A84-4313-3CCB-4EAC18FE29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774424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Audio 6">
            <a:extLst>
              <a:ext uri="{FF2B5EF4-FFF2-40B4-BE49-F238E27FC236}">
                <a16:creationId xmlns:a16="http://schemas.microsoft.com/office/drawing/2014/main" id="{DAE04785-45CD-0B7F-55E4-91FAA5C5068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178800" y="5892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114"/>
    </mc:Choice>
    <mc:Fallback>
      <p:transition spd="slow" advTm="261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304</Words>
  <Application>Microsoft Macintosh PowerPoint</Application>
  <PresentationFormat>On-screen Show (4:3)</PresentationFormat>
  <Paragraphs>43</Paragraphs>
  <Slides>10</Slides>
  <Notes>0</Notes>
  <HiddenSlides>0</HiddenSlides>
  <MMClips>10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NBA Salary &amp; Performance Analysis (2025)</vt:lpstr>
      <vt:lpstr>Project Goals</vt:lpstr>
      <vt:lpstr>What Data Did I Use?</vt:lpstr>
      <vt:lpstr>Top 15 Highest Paid Players</vt:lpstr>
      <vt:lpstr>What Affects Salary Most?</vt:lpstr>
      <vt:lpstr>How I Grouped Players (K-Means Clustering)</vt:lpstr>
      <vt:lpstr>Who's Providing the Most Value?</vt:lpstr>
      <vt:lpstr>How Well Can We Predict Salary?</vt:lpstr>
      <vt:lpstr>Ethics &amp; What’s Next?</vt:lpstr>
      <vt:lpstr>Key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Thomas Preston</cp:lastModifiedBy>
  <cp:revision>3</cp:revision>
  <dcterms:created xsi:type="dcterms:W3CDTF">2013-01-27T09:14:16Z</dcterms:created>
  <dcterms:modified xsi:type="dcterms:W3CDTF">2025-07-21T03:58:16Z</dcterms:modified>
  <cp:category/>
</cp:coreProperties>
</file>