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0DB5459-8A2D-48CF-AC42-FE7BD8247713}">
  <a:tblStyle styleId="{40DB5459-8A2D-48CF-AC42-FE7BD8247713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U01.03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Aim: How do we read error message and use them write programs?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will be on the assessment?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Draw a circle of evaluation given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Recognize the rules of brainstorming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Identify common programming errors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Analyze a contract and purpose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Recognize all vocabulary 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code given a problem statement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Write a function example from a contract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study?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strategies and techniques that we can use to be successful on our first major assessment?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1/4 - Contract Review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2856200"/>
            <a:ext cx="8229600" cy="20748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; rotate: angle image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; consumes a number between 1 and 360 and produces an image rotated counterclockwise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025" y="1063375"/>
            <a:ext cx="5438775" cy="167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6" name="Shape 36"/>
          <p:cNvSpPr txBox="1"/>
          <p:nvPr/>
        </p:nvSpPr>
        <p:spPr>
          <a:xfrm>
            <a:off x="457200" y="1063375"/>
            <a:ext cx="2370000" cy="179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page from the documentation becomes the entry in our contract library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them to review how to write a contract.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Notebook Check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Notebooks will be checked each week.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Your notebooks will be checked today during your Bug Hunting activity.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Notebook checks are worth 100 participation 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2/4 - Common Errors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Leaving out the beginning left-parenthesis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Leaving out the ending right-parenthesis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Misspelling the operation name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Too few or too many arguments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Putting the operation and arguments in the wrong order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Doing something different from what you meant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3/4 - Error messages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3309899" cy="15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Rember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b="1" lang="en" sz="1500"/>
              <a:t>error message</a:t>
            </a:r>
            <a:r>
              <a:rPr lang="en" sz="1500"/>
              <a:t>: information from the computer about errors in code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100" y="1200137"/>
            <a:ext cx="4552474" cy="1695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3032000"/>
            <a:ext cx="7862400" cy="15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this error message try to help you fix your program?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b="1" lang="en" sz="1500"/>
              <a:t>Write an explanation in your notes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4/4 - more about contracts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40000" y="2273675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; rotate: angle image -&gt; image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5400000">
            <a:off x="3672600" y="1137050"/>
            <a:ext cx="292499" cy="238019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1521325" y="1372750"/>
            <a:ext cx="3342599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goes into the function is what the function </a:t>
            </a:r>
            <a:r>
              <a:rPr lang="en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consumes</a:t>
            </a: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This is called the </a:t>
            </a:r>
            <a:r>
              <a:rPr lang="en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domain.</a:t>
            </a: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65" name="Shape 65"/>
          <p:cNvSpPr/>
          <p:nvPr/>
        </p:nvSpPr>
        <p:spPr>
          <a:xfrm rot="-5400000">
            <a:off x="5016824" y="2356775"/>
            <a:ext cx="284699" cy="148529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625950" y="3283500"/>
            <a:ext cx="3342599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comes out of the function is what the function </a:t>
            </a:r>
            <a:r>
              <a:rPr lang="en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produces</a:t>
            </a: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This is called the </a:t>
            </a:r>
            <a:r>
              <a:rPr lang="en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range</a:t>
            </a: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75" y="138650"/>
            <a:ext cx="8298051" cy="48661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41125" y="16950"/>
            <a:ext cx="4122599" cy="4487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Documentation to Contracts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Shape 77"/>
          <p:cNvGraphicFramePr/>
          <p:nvPr/>
        </p:nvGraphicFramePr>
        <p:xfrm>
          <a:off x="306062" y="2855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D3D3D3"/>
                </a:solidFill>
                <a:tableStyleId>{40DB5459-8A2D-48CF-AC42-FE7BD8247713}</a:tableStyleId>
              </a:tblPr>
              <a:tblGrid>
                <a:gridCol w="1435750"/>
                <a:gridCol w="3677425"/>
                <a:gridCol w="3418700"/>
              </a:tblGrid>
              <a:tr h="1193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 Types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Functions that produce this data type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Functions that use this data type as arguments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84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highlight>
                            <a:srgbClr val="D3D3D3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+, -, /, *, string-length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circle, star, rectangle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648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highlight>
                            <a:srgbClr val="D3D3D3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string-append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string-length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84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highlight>
                            <a:srgbClr val="D3D3D3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circle, place-image, star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above, below, beside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648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D3D3D3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angles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4682B4"/>
                        </a:solidFill>
                        <a:highlight>
                          <a:srgbClr val="D3D3D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rotate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" name="Shape 78"/>
          <p:cNvSpPr txBox="1"/>
          <p:nvPr/>
        </p:nvSpPr>
        <p:spPr>
          <a:xfrm>
            <a:off x="160800" y="-85100"/>
            <a:ext cx="8822399" cy="68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Announcement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5586600" cy="17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Mid-Unit Formative Assessment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40 points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Monday, 9/22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3218225"/>
            <a:ext cx="4489800" cy="17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Scope</a:t>
            </a:r>
            <a:r>
              <a:rPr lang="en">
                <a:solidFill>
                  <a:srgbClr val="FF0000"/>
                </a:solidFill>
              </a:rPr>
              <a:t>: All notes from 9/8 - 9/18. Study all notes over the weekend.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947000" y="3176825"/>
            <a:ext cx="3829199" cy="19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Level: </a:t>
            </a:r>
            <a:r>
              <a:rPr lang="en">
                <a:solidFill>
                  <a:srgbClr val="FF0000"/>
                </a:solidFill>
              </a:rPr>
              <a:t>Introduced to skill.  You should be able to recognize key terms and concepts.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