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U01.04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read documentation?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1/2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software documentation</a:t>
            </a:r>
            <a:r>
              <a:rPr lang="en"/>
              <a:t> - information about various aspects of the intended operation of the programming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2/2 - copy this full documentation into your notes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5" y="1446050"/>
            <a:ext cx="8865850" cy="18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