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Inconsolat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consolata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Inconsolat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685800" y="1179800"/>
            <a:ext cx="7772400" cy="1563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U01.05 - The place-image Function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Aim: How do we compose functions?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place-image circle of evaluation</a:t>
            </a:r>
          </a:p>
        </p:txBody>
      </p:sp>
      <p:sp>
        <p:nvSpPr>
          <p:cNvPr id="99" name="Shape 99"/>
          <p:cNvSpPr/>
          <p:nvPr/>
        </p:nvSpPr>
        <p:spPr>
          <a:xfrm>
            <a:off x="372575" y="1063375"/>
            <a:ext cx="8372400" cy="38834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" name="Shape 100"/>
          <p:cNvCxnSpPr>
            <a:stCxn id="99" idx="1"/>
            <a:endCxn id="99" idx="7"/>
          </p:cNvCxnSpPr>
          <p:nvPr/>
        </p:nvCxnSpPr>
        <p:spPr>
          <a:xfrm>
            <a:off x="1598684" y="1632100"/>
            <a:ext cx="592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1" name="Shape 101"/>
          <p:cNvSpPr txBox="1"/>
          <p:nvPr/>
        </p:nvSpPr>
        <p:spPr>
          <a:xfrm>
            <a:off x="3115075" y="1200500"/>
            <a:ext cx="24941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place-image</a:t>
            </a:r>
          </a:p>
        </p:txBody>
      </p:sp>
      <p:sp>
        <p:nvSpPr>
          <p:cNvPr id="102" name="Shape 102"/>
          <p:cNvSpPr/>
          <p:nvPr/>
        </p:nvSpPr>
        <p:spPr>
          <a:xfrm>
            <a:off x="693475" y="1983275"/>
            <a:ext cx="2245800" cy="21731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3" name="Shape 103"/>
          <p:cNvCxnSpPr>
            <a:stCxn id="102" idx="1"/>
            <a:endCxn id="102" idx="7"/>
          </p:cNvCxnSpPr>
          <p:nvPr/>
        </p:nvCxnSpPr>
        <p:spPr>
          <a:xfrm>
            <a:off x="1022364" y="2301532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04" name="Shape 104"/>
          <p:cNvSpPr txBox="1"/>
          <p:nvPr/>
        </p:nvSpPr>
        <p:spPr>
          <a:xfrm>
            <a:off x="1159175" y="1958825"/>
            <a:ext cx="1272899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circle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427475" y="2825300"/>
            <a:ext cx="476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968027" y="2825300"/>
            <a:ext cx="574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07300" y="2811200"/>
            <a:ext cx="192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     “solid”     “red”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place-image circle of evaluation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372575" y="1063375"/>
            <a:ext cx="8372400" cy="38834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>
            <a:stCxn id="113" idx="1"/>
            <a:endCxn id="113" idx="7"/>
          </p:cNvCxnSpPr>
          <p:nvPr/>
        </p:nvCxnSpPr>
        <p:spPr>
          <a:xfrm>
            <a:off x="1598684" y="1632100"/>
            <a:ext cx="592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5" name="Shape 115"/>
          <p:cNvSpPr txBox="1"/>
          <p:nvPr/>
        </p:nvSpPr>
        <p:spPr>
          <a:xfrm>
            <a:off x="3115075" y="1200500"/>
            <a:ext cx="24941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place-image</a:t>
            </a:r>
          </a:p>
        </p:txBody>
      </p:sp>
      <p:sp>
        <p:nvSpPr>
          <p:cNvPr id="116" name="Shape 116"/>
          <p:cNvSpPr/>
          <p:nvPr/>
        </p:nvSpPr>
        <p:spPr>
          <a:xfrm>
            <a:off x="693475" y="1983275"/>
            <a:ext cx="2245800" cy="21731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7" name="Shape 117"/>
          <p:cNvCxnSpPr>
            <a:stCxn id="116" idx="1"/>
            <a:endCxn id="116" idx="7"/>
          </p:cNvCxnSpPr>
          <p:nvPr/>
        </p:nvCxnSpPr>
        <p:spPr>
          <a:xfrm>
            <a:off x="1022364" y="2301532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 txBox="1"/>
          <p:nvPr/>
        </p:nvSpPr>
        <p:spPr>
          <a:xfrm>
            <a:off x="1159175" y="1958825"/>
            <a:ext cx="1272899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circle</a:t>
            </a:r>
          </a:p>
        </p:txBody>
      </p:sp>
      <p:sp>
        <p:nvSpPr>
          <p:cNvPr id="119" name="Shape 119"/>
          <p:cNvSpPr/>
          <p:nvPr/>
        </p:nvSpPr>
        <p:spPr>
          <a:xfrm>
            <a:off x="5975150" y="2059475"/>
            <a:ext cx="2245800" cy="21731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6440850" y="2035025"/>
            <a:ext cx="1272899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square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427475" y="2825300"/>
            <a:ext cx="476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968027" y="2825300"/>
            <a:ext cx="574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07300" y="2811200"/>
            <a:ext cx="192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     “solid”     “red”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6114750" y="2887400"/>
            <a:ext cx="192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100    “solid”    “blue”</a:t>
            </a:r>
          </a:p>
        </p:txBody>
      </p:sp>
      <p:cxnSp>
        <p:nvCxnSpPr>
          <p:cNvPr id="125" name="Shape 125"/>
          <p:cNvCxnSpPr>
            <a:stCxn id="119" idx="1"/>
            <a:endCxn id="119" idx="7"/>
          </p:cNvCxnSpPr>
          <p:nvPr/>
        </p:nvCxnSpPr>
        <p:spPr>
          <a:xfrm>
            <a:off x="6304039" y="2377732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place-image circle of evaluation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372575" y="1063375"/>
            <a:ext cx="8372400" cy="38834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2" name="Shape 132"/>
          <p:cNvCxnSpPr>
            <a:stCxn id="131" idx="1"/>
            <a:endCxn id="131" idx="7"/>
          </p:cNvCxnSpPr>
          <p:nvPr/>
        </p:nvCxnSpPr>
        <p:spPr>
          <a:xfrm>
            <a:off x="1598684" y="1632100"/>
            <a:ext cx="592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3" name="Shape 133"/>
          <p:cNvSpPr txBox="1"/>
          <p:nvPr/>
        </p:nvSpPr>
        <p:spPr>
          <a:xfrm>
            <a:off x="3115075" y="1200500"/>
            <a:ext cx="24941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place-image</a:t>
            </a:r>
          </a:p>
        </p:txBody>
      </p:sp>
      <p:sp>
        <p:nvSpPr>
          <p:cNvPr id="134" name="Shape 134"/>
          <p:cNvSpPr/>
          <p:nvPr/>
        </p:nvSpPr>
        <p:spPr>
          <a:xfrm>
            <a:off x="693475" y="1983275"/>
            <a:ext cx="2245800" cy="21731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5" name="Shape 135"/>
          <p:cNvCxnSpPr>
            <a:stCxn id="134" idx="1"/>
            <a:endCxn id="134" idx="7"/>
          </p:cNvCxnSpPr>
          <p:nvPr/>
        </p:nvCxnSpPr>
        <p:spPr>
          <a:xfrm>
            <a:off x="1022364" y="2301532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/>
        </p:nvSpPr>
        <p:spPr>
          <a:xfrm>
            <a:off x="1159175" y="1958825"/>
            <a:ext cx="1272899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circle</a:t>
            </a:r>
          </a:p>
        </p:txBody>
      </p:sp>
      <p:sp>
        <p:nvSpPr>
          <p:cNvPr id="137" name="Shape 137"/>
          <p:cNvSpPr/>
          <p:nvPr/>
        </p:nvSpPr>
        <p:spPr>
          <a:xfrm>
            <a:off x="5975150" y="2059475"/>
            <a:ext cx="2245800" cy="21731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6440850" y="2035025"/>
            <a:ext cx="1272899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square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427475" y="2825300"/>
            <a:ext cx="476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968027" y="2825300"/>
            <a:ext cx="574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807300" y="2811200"/>
            <a:ext cx="192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     “solid”     “red”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6114750" y="2887400"/>
            <a:ext cx="192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100    “solid”    “blue”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311575" y="3828775"/>
            <a:ext cx="1117799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image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6518400" y="3946375"/>
            <a:ext cx="1117799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image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989025" y="3139725"/>
            <a:ext cx="13530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4598650" y="3170200"/>
            <a:ext cx="1272899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</a:p>
        </p:txBody>
      </p:sp>
      <p:cxnSp>
        <p:nvCxnSpPr>
          <p:cNvPr id="147" name="Shape 147"/>
          <p:cNvCxnSpPr>
            <a:stCxn id="137" idx="1"/>
            <a:endCxn id="137" idx="7"/>
          </p:cNvCxnSpPr>
          <p:nvPr/>
        </p:nvCxnSpPr>
        <p:spPr>
          <a:xfrm>
            <a:off x="6304039" y="2377732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place-image circle of evaluation</a:t>
            </a:r>
          </a:p>
        </p:txBody>
      </p:sp>
      <p:sp>
        <p:nvSpPr>
          <p:cNvPr id="153" name="Shape 153"/>
          <p:cNvSpPr/>
          <p:nvPr/>
        </p:nvSpPr>
        <p:spPr>
          <a:xfrm>
            <a:off x="372575" y="1063375"/>
            <a:ext cx="8372400" cy="38834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4" name="Shape 154"/>
          <p:cNvCxnSpPr>
            <a:stCxn id="153" idx="1"/>
            <a:endCxn id="153" idx="7"/>
          </p:cNvCxnSpPr>
          <p:nvPr/>
        </p:nvCxnSpPr>
        <p:spPr>
          <a:xfrm>
            <a:off x="1598684" y="1632100"/>
            <a:ext cx="592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 txBox="1"/>
          <p:nvPr/>
        </p:nvSpPr>
        <p:spPr>
          <a:xfrm>
            <a:off x="3115075" y="1200500"/>
            <a:ext cx="24941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place-image</a:t>
            </a:r>
          </a:p>
        </p:txBody>
      </p:sp>
      <p:sp>
        <p:nvSpPr>
          <p:cNvPr id="156" name="Shape 156"/>
          <p:cNvSpPr/>
          <p:nvPr/>
        </p:nvSpPr>
        <p:spPr>
          <a:xfrm>
            <a:off x="693475" y="1983275"/>
            <a:ext cx="2245800" cy="21731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7" name="Shape 157"/>
          <p:cNvCxnSpPr>
            <a:stCxn id="156" idx="1"/>
            <a:endCxn id="156" idx="7"/>
          </p:cNvCxnSpPr>
          <p:nvPr/>
        </p:nvCxnSpPr>
        <p:spPr>
          <a:xfrm>
            <a:off x="1022364" y="2301532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 txBox="1"/>
          <p:nvPr/>
        </p:nvSpPr>
        <p:spPr>
          <a:xfrm>
            <a:off x="1159175" y="1958825"/>
            <a:ext cx="1272899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circle</a:t>
            </a:r>
          </a:p>
        </p:txBody>
      </p:sp>
      <p:sp>
        <p:nvSpPr>
          <p:cNvPr id="159" name="Shape 159"/>
          <p:cNvSpPr/>
          <p:nvPr/>
        </p:nvSpPr>
        <p:spPr>
          <a:xfrm>
            <a:off x="5975150" y="2059475"/>
            <a:ext cx="2245800" cy="21731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6440850" y="2035025"/>
            <a:ext cx="1272899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square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427475" y="2825300"/>
            <a:ext cx="476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4968027" y="2825300"/>
            <a:ext cx="5742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100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07300" y="2811200"/>
            <a:ext cx="192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     “solid”     “red”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114750" y="2887400"/>
            <a:ext cx="192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100    “solid”    “blue”</a:t>
            </a:r>
          </a:p>
        </p:txBody>
      </p:sp>
      <p:cxnSp>
        <p:nvCxnSpPr>
          <p:cNvPr id="165" name="Shape 165"/>
          <p:cNvCxnSpPr>
            <a:stCxn id="159" idx="1"/>
            <a:endCxn id="159" idx="7"/>
          </p:cNvCxnSpPr>
          <p:nvPr/>
        </p:nvCxnSpPr>
        <p:spPr>
          <a:xfrm>
            <a:off x="6304039" y="2377732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6" name="Shape 166"/>
          <p:cNvSpPr txBox="1"/>
          <p:nvPr/>
        </p:nvSpPr>
        <p:spPr>
          <a:xfrm>
            <a:off x="693400" y="1842150"/>
            <a:ext cx="75276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 deeper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the range of a place-image function is an image, could one place image expression be the argument of another place-image expression?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456375"/>
            <a:ext cx="6734175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origin (0, 0) - top left corner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28600" y="1200150"/>
            <a:ext cx="8229600" cy="5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which evaluates to...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place image takes 4 arguments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200150"/>
            <a:ext cx="8229600" cy="281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(circle 50 “solid” “red”)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1345375" y="2028425"/>
            <a:ext cx="6199200" cy="465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Argument 1</a:t>
            </a:r>
          </a:p>
        </p:txBody>
      </p:sp>
      <p:sp>
        <p:nvSpPr>
          <p:cNvPr id="187" name="Shape 187"/>
          <p:cNvSpPr/>
          <p:nvPr/>
        </p:nvSpPr>
        <p:spPr>
          <a:xfrm>
            <a:off x="1252250" y="2628675"/>
            <a:ext cx="621000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Arg 2</a:t>
            </a:r>
          </a:p>
        </p:txBody>
      </p:sp>
      <p:sp>
        <p:nvSpPr>
          <p:cNvPr id="188" name="Shape 188"/>
          <p:cNvSpPr/>
          <p:nvPr/>
        </p:nvSpPr>
        <p:spPr>
          <a:xfrm>
            <a:off x="2028425" y="2628675"/>
            <a:ext cx="796799" cy="424199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3</a:t>
            </a:r>
          </a:p>
        </p:txBody>
      </p:sp>
      <p:sp>
        <p:nvSpPr>
          <p:cNvPr id="189" name="Shape 189"/>
          <p:cNvSpPr/>
          <p:nvPr/>
        </p:nvSpPr>
        <p:spPr>
          <a:xfrm>
            <a:off x="1345375" y="3259950"/>
            <a:ext cx="6685499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What is the data type of the 1st argument?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200150"/>
            <a:ext cx="8229600" cy="281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(circle 50 “solid” “red”)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252250" y="2628675"/>
            <a:ext cx="621000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2</a:t>
            </a:r>
          </a:p>
        </p:txBody>
      </p:sp>
      <p:sp>
        <p:nvSpPr>
          <p:cNvPr id="197" name="Shape 197"/>
          <p:cNvSpPr/>
          <p:nvPr/>
        </p:nvSpPr>
        <p:spPr>
          <a:xfrm>
            <a:off x="2028425" y="2628675"/>
            <a:ext cx="796799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 3</a:t>
            </a:r>
          </a:p>
        </p:txBody>
      </p:sp>
      <p:sp>
        <p:nvSpPr>
          <p:cNvPr id="198" name="Shape 198"/>
          <p:cNvSpPr/>
          <p:nvPr/>
        </p:nvSpPr>
        <p:spPr>
          <a:xfrm>
            <a:off x="1345375" y="3259950"/>
            <a:ext cx="6685499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4</a:t>
            </a:r>
          </a:p>
        </p:txBody>
      </p:sp>
      <p:sp>
        <p:nvSpPr>
          <p:cNvPr id="199" name="Shape 199"/>
          <p:cNvSpPr/>
          <p:nvPr/>
        </p:nvSpPr>
        <p:spPr>
          <a:xfrm>
            <a:off x="1299950" y="2010975"/>
            <a:ext cx="6296100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Argument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What is the data type of the 1st argument?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281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(circle 50 “solid” “red”)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1252250" y="2628675"/>
            <a:ext cx="621000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2</a:t>
            </a:r>
          </a:p>
        </p:txBody>
      </p:sp>
      <p:sp>
        <p:nvSpPr>
          <p:cNvPr id="207" name="Shape 207"/>
          <p:cNvSpPr/>
          <p:nvPr/>
        </p:nvSpPr>
        <p:spPr>
          <a:xfrm>
            <a:off x="2028425" y="2628675"/>
            <a:ext cx="796799" cy="424199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3</a:t>
            </a:r>
          </a:p>
        </p:txBody>
      </p:sp>
      <p:sp>
        <p:nvSpPr>
          <p:cNvPr id="208" name="Shape 208"/>
          <p:cNvSpPr/>
          <p:nvPr/>
        </p:nvSpPr>
        <p:spPr>
          <a:xfrm>
            <a:off x="1345375" y="3259950"/>
            <a:ext cx="6685499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4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286325" y="1575225"/>
            <a:ext cx="6244799" cy="1446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81675" y="358375"/>
            <a:ext cx="8844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other expressions could be Argument 1?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8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(place-image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IMAGE1  x  y  IMAGE2)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1345350" y="1972100"/>
            <a:ext cx="6199200" cy="1110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1</a:t>
            </a:r>
          </a:p>
        </p:txBody>
      </p:sp>
      <p:sp>
        <p:nvSpPr>
          <p:cNvPr id="217" name="Shape 217"/>
          <p:cNvSpPr/>
          <p:nvPr/>
        </p:nvSpPr>
        <p:spPr>
          <a:xfrm>
            <a:off x="1240900" y="3241800"/>
            <a:ext cx="621000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2</a:t>
            </a:r>
          </a:p>
        </p:txBody>
      </p:sp>
      <p:sp>
        <p:nvSpPr>
          <p:cNvPr id="218" name="Shape 218"/>
          <p:cNvSpPr/>
          <p:nvPr/>
        </p:nvSpPr>
        <p:spPr>
          <a:xfrm>
            <a:off x="2039775" y="3241800"/>
            <a:ext cx="796799" cy="424199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3</a:t>
            </a:r>
          </a:p>
        </p:txBody>
      </p:sp>
      <p:sp>
        <p:nvSpPr>
          <p:cNvPr id="219" name="Shape 219"/>
          <p:cNvSpPr/>
          <p:nvPr/>
        </p:nvSpPr>
        <p:spPr>
          <a:xfrm>
            <a:off x="1345350" y="3839025"/>
            <a:ext cx="6685499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 1/4 - place-image example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304800" y="838200"/>
            <a:ext cx="811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(circle 50 “solid” “red”)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81675" y="358375"/>
            <a:ext cx="88448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other expressions could be Argument 1?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200150"/>
            <a:ext cx="8229600" cy="38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(place-image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IMAGE1  x  y  IMAGE2)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240900" y="3241800"/>
            <a:ext cx="621000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2</a:t>
            </a:r>
          </a:p>
        </p:txBody>
      </p:sp>
      <p:sp>
        <p:nvSpPr>
          <p:cNvPr id="227" name="Shape 227"/>
          <p:cNvSpPr/>
          <p:nvPr/>
        </p:nvSpPr>
        <p:spPr>
          <a:xfrm>
            <a:off x="2039775" y="3241800"/>
            <a:ext cx="796799" cy="424199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3</a:t>
            </a:r>
          </a:p>
        </p:txBody>
      </p:sp>
      <p:sp>
        <p:nvSpPr>
          <p:cNvPr id="228" name="Shape 228"/>
          <p:cNvSpPr/>
          <p:nvPr/>
        </p:nvSpPr>
        <p:spPr>
          <a:xfrm>
            <a:off x="1345350" y="3839025"/>
            <a:ext cx="6685499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What is the data type of the 3rd argument?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281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(circle 50 “solid” “red”)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252250" y="2628675"/>
            <a:ext cx="621000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2</a:t>
            </a:r>
          </a:p>
        </p:txBody>
      </p:sp>
      <p:sp>
        <p:nvSpPr>
          <p:cNvPr id="236" name="Shape 236"/>
          <p:cNvSpPr/>
          <p:nvPr/>
        </p:nvSpPr>
        <p:spPr>
          <a:xfrm>
            <a:off x="2028425" y="2628675"/>
            <a:ext cx="796799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 3</a:t>
            </a:r>
          </a:p>
        </p:txBody>
      </p:sp>
      <p:sp>
        <p:nvSpPr>
          <p:cNvPr id="237" name="Shape 237"/>
          <p:cNvSpPr/>
          <p:nvPr/>
        </p:nvSpPr>
        <p:spPr>
          <a:xfrm>
            <a:off x="1345375" y="3259950"/>
            <a:ext cx="6685499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4</a:t>
            </a:r>
          </a:p>
        </p:txBody>
      </p:sp>
      <p:sp>
        <p:nvSpPr>
          <p:cNvPr id="238" name="Shape 238"/>
          <p:cNvSpPr/>
          <p:nvPr/>
        </p:nvSpPr>
        <p:spPr>
          <a:xfrm>
            <a:off x="1299950" y="2010975"/>
            <a:ext cx="6296100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What is the data type of the 3rd argument?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00150"/>
            <a:ext cx="8229600" cy="281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(circle 50 “solid” “red”)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1252250" y="2628675"/>
            <a:ext cx="621000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2</a:t>
            </a:r>
          </a:p>
        </p:txBody>
      </p:sp>
      <p:sp>
        <p:nvSpPr>
          <p:cNvPr id="246" name="Shape 246"/>
          <p:cNvSpPr/>
          <p:nvPr/>
        </p:nvSpPr>
        <p:spPr>
          <a:xfrm>
            <a:off x="1345375" y="3259950"/>
            <a:ext cx="6685499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4</a:t>
            </a:r>
          </a:p>
        </p:txBody>
      </p:sp>
      <p:sp>
        <p:nvSpPr>
          <p:cNvPr id="247" name="Shape 247"/>
          <p:cNvSpPr/>
          <p:nvPr/>
        </p:nvSpPr>
        <p:spPr>
          <a:xfrm>
            <a:off x="1299950" y="2010975"/>
            <a:ext cx="6296100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1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975650" y="2577425"/>
            <a:ext cx="21231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what other expressions could be passed as the third argument?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1200150"/>
            <a:ext cx="8229600" cy="281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(circle 50 “solid” “red”)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1252250" y="2628675"/>
            <a:ext cx="621000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2</a:t>
            </a:r>
          </a:p>
        </p:txBody>
      </p:sp>
      <p:sp>
        <p:nvSpPr>
          <p:cNvPr id="256" name="Shape 256"/>
          <p:cNvSpPr/>
          <p:nvPr/>
        </p:nvSpPr>
        <p:spPr>
          <a:xfrm>
            <a:off x="2028425" y="2628675"/>
            <a:ext cx="796799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Arg 3</a:t>
            </a:r>
          </a:p>
        </p:txBody>
      </p:sp>
      <p:sp>
        <p:nvSpPr>
          <p:cNvPr id="257" name="Shape 257"/>
          <p:cNvSpPr/>
          <p:nvPr/>
        </p:nvSpPr>
        <p:spPr>
          <a:xfrm>
            <a:off x="1345375" y="3259950"/>
            <a:ext cx="6685499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4</a:t>
            </a:r>
          </a:p>
        </p:txBody>
      </p:sp>
      <p:sp>
        <p:nvSpPr>
          <p:cNvPr id="258" name="Shape 258"/>
          <p:cNvSpPr/>
          <p:nvPr/>
        </p:nvSpPr>
        <p:spPr>
          <a:xfrm>
            <a:off x="1299950" y="2010975"/>
            <a:ext cx="6296100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what is the data type of the 3rd argument?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281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4290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(circle 50 “solid” “red”)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(* (+ 6 4) 100)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1345375" y="2028425"/>
            <a:ext cx="6199200" cy="4656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1</a:t>
            </a:r>
          </a:p>
        </p:txBody>
      </p:sp>
      <p:sp>
        <p:nvSpPr>
          <p:cNvPr id="266" name="Shape 266"/>
          <p:cNvSpPr/>
          <p:nvPr/>
        </p:nvSpPr>
        <p:spPr>
          <a:xfrm>
            <a:off x="1252250" y="2628675"/>
            <a:ext cx="621000" cy="424199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 2</a:t>
            </a:r>
          </a:p>
        </p:txBody>
      </p:sp>
      <p:sp>
        <p:nvSpPr>
          <p:cNvPr id="267" name="Shape 267"/>
          <p:cNvSpPr/>
          <p:nvPr/>
        </p:nvSpPr>
        <p:spPr>
          <a:xfrm>
            <a:off x="1345375" y="3259950"/>
            <a:ext cx="6685499" cy="4656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Argument 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three new functions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1200150"/>
            <a:ext cx="27447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scale/xy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text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ellipse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Assignment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a plan for an image.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Code your image by following your plan.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2/4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0" y="1200825"/>
            <a:ext cx="300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the same as...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600" y="1114850"/>
            <a:ext cx="52863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456375"/>
            <a:ext cx="6734175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3/4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228600" y="1200150"/>
            <a:ext cx="8229600" cy="579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which evaluates to...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253475" y="205975"/>
            <a:ext cx="8760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 4/4 - composition of expressions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304800" y="838200"/>
            <a:ext cx="811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457200" lvl="0" rtl="0">
              <a:spcBef>
                <a:spcPts val="0"/>
              </a:spcBef>
              <a:buNone/>
            </a:pPr>
            <a:r>
              <a:rPr lang="en" sz="4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to consume the result of one expression as the argument of another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1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2815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34290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(place-image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(circle 50 “solid” “red”)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25 100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nconsolata"/>
                <a:ea typeface="Inconsolata"/>
                <a:cs typeface="Inconsolata"/>
                <a:sym typeface="Inconsolata"/>
              </a:rPr>
              <a:t> (square 100 “solid” “blue”))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place-image circle of evaluation</a:t>
            </a:r>
          </a:p>
        </p:txBody>
      </p:sp>
      <p:sp>
        <p:nvSpPr>
          <p:cNvPr id="66" name="Shape 66"/>
          <p:cNvSpPr/>
          <p:nvPr/>
        </p:nvSpPr>
        <p:spPr>
          <a:xfrm>
            <a:off x="372575" y="1063375"/>
            <a:ext cx="8372400" cy="38834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7" name="Shape 67"/>
          <p:cNvCxnSpPr>
            <a:stCxn id="66" idx="1"/>
            <a:endCxn id="66" idx="7"/>
          </p:cNvCxnSpPr>
          <p:nvPr/>
        </p:nvCxnSpPr>
        <p:spPr>
          <a:xfrm>
            <a:off x="1598684" y="1632100"/>
            <a:ext cx="592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8" name="Shape 68"/>
          <p:cNvSpPr txBox="1"/>
          <p:nvPr/>
        </p:nvSpPr>
        <p:spPr>
          <a:xfrm>
            <a:off x="3115075" y="1200500"/>
            <a:ext cx="24941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place-image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place-image circle of evaluation</a:t>
            </a:r>
          </a:p>
        </p:txBody>
      </p:sp>
      <p:sp>
        <p:nvSpPr>
          <p:cNvPr id="74" name="Shape 74"/>
          <p:cNvSpPr/>
          <p:nvPr/>
        </p:nvSpPr>
        <p:spPr>
          <a:xfrm>
            <a:off x="372575" y="1063375"/>
            <a:ext cx="8372400" cy="38834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5" name="Shape 75"/>
          <p:cNvCxnSpPr>
            <a:stCxn id="74" idx="1"/>
            <a:endCxn id="74" idx="7"/>
          </p:cNvCxnSpPr>
          <p:nvPr/>
        </p:nvCxnSpPr>
        <p:spPr>
          <a:xfrm>
            <a:off x="1598684" y="1632100"/>
            <a:ext cx="592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 txBox="1"/>
          <p:nvPr/>
        </p:nvSpPr>
        <p:spPr>
          <a:xfrm>
            <a:off x="3115075" y="1200500"/>
            <a:ext cx="24941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place-image</a:t>
            </a:r>
          </a:p>
        </p:txBody>
      </p:sp>
      <p:sp>
        <p:nvSpPr>
          <p:cNvPr id="77" name="Shape 77"/>
          <p:cNvSpPr/>
          <p:nvPr/>
        </p:nvSpPr>
        <p:spPr>
          <a:xfrm>
            <a:off x="693475" y="1983275"/>
            <a:ext cx="2245800" cy="21731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8" name="Shape 78"/>
          <p:cNvCxnSpPr>
            <a:stCxn id="77" idx="1"/>
            <a:endCxn id="77" idx="7"/>
          </p:cNvCxnSpPr>
          <p:nvPr/>
        </p:nvCxnSpPr>
        <p:spPr>
          <a:xfrm>
            <a:off x="1022364" y="2301532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 txBox="1"/>
          <p:nvPr/>
        </p:nvSpPr>
        <p:spPr>
          <a:xfrm>
            <a:off x="1159175" y="1958825"/>
            <a:ext cx="1272899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circle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07300" y="2811200"/>
            <a:ext cx="192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50     “solid”     “red”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place-image circle of evaluation</a:t>
            </a:r>
          </a:p>
        </p:txBody>
      </p:sp>
      <p:sp>
        <p:nvSpPr>
          <p:cNvPr id="86" name="Shape 86"/>
          <p:cNvSpPr/>
          <p:nvPr/>
        </p:nvSpPr>
        <p:spPr>
          <a:xfrm>
            <a:off x="372575" y="1063375"/>
            <a:ext cx="8372400" cy="3883499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7" name="Shape 87"/>
          <p:cNvCxnSpPr>
            <a:stCxn id="86" idx="1"/>
            <a:endCxn id="86" idx="7"/>
          </p:cNvCxnSpPr>
          <p:nvPr/>
        </p:nvCxnSpPr>
        <p:spPr>
          <a:xfrm>
            <a:off x="1598684" y="1632100"/>
            <a:ext cx="592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8" name="Shape 88"/>
          <p:cNvSpPr txBox="1"/>
          <p:nvPr/>
        </p:nvSpPr>
        <p:spPr>
          <a:xfrm>
            <a:off x="3115075" y="1200500"/>
            <a:ext cx="24941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place-image</a:t>
            </a:r>
          </a:p>
        </p:txBody>
      </p:sp>
      <p:sp>
        <p:nvSpPr>
          <p:cNvPr id="89" name="Shape 89"/>
          <p:cNvSpPr/>
          <p:nvPr/>
        </p:nvSpPr>
        <p:spPr>
          <a:xfrm>
            <a:off x="693475" y="1983275"/>
            <a:ext cx="2245800" cy="2173199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0" name="Shape 90"/>
          <p:cNvCxnSpPr>
            <a:stCxn id="89" idx="1"/>
            <a:endCxn id="89" idx="7"/>
          </p:cNvCxnSpPr>
          <p:nvPr/>
        </p:nvCxnSpPr>
        <p:spPr>
          <a:xfrm>
            <a:off x="1022364" y="2301532"/>
            <a:ext cx="158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1" name="Shape 91"/>
          <p:cNvSpPr txBox="1"/>
          <p:nvPr/>
        </p:nvSpPr>
        <p:spPr>
          <a:xfrm>
            <a:off x="1159175" y="1958825"/>
            <a:ext cx="1272899" cy="2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circle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807300" y="2811200"/>
            <a:ext cx="1925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50     “solid”     “red”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311575" y="3828775"/>
            <a:ext cx="1117799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