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02.01 - Parameterization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do we find parameters to construct expressions?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1/1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your email and find the email from noreply that contains your graded exam.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