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4</a:t>
            </a:r>
          </a:p>
        </p:txBody>
      </p:sp>
      <p:sp>
        <p:nvSpPr>
          <p:cNvPr id="100" name="Shape 100"/>
          <p:cNvSpPr/>
          <p:nvPr/>
        </p:nvSpPr>
        <p:spPr>
          <a:xfrm>
            <a:off x="3631350" y="4613250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8838" y="287265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50050" y="2846550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825038" y="462630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5</a:t>
            </a:r>
          </a:p>
        </p:txBody>
      </p:sp>
      <p:sp>
        <p:nvSpPr>
          <p:cNvPr id="116" name="Shape 116"/>
          <p:cNvSpPr/>
          <p:nvPr/>
        </p:nvSpPr>
        <p:spPr>
          <a:xfrm>
            <a:off x="2431075" y="3039675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316450" y="3776600"/>
            <a:ext cx="1965900" cy="2036400"/>
          </a:xfrm>
          <a:prstGeom prst="pie">
            <a:avLst>
              <a:gd fmla="val 10826317" name="adj1"/>
              <a:gd fmla="val 1620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 programming task 6</a:t>
            </a:r>
          </a:p>
        </p:txBody>
      </p:sp>
      <p:sp>
        <p:nvSpPr>
          <p:cNvPr id="128" name="Shape 128"/>
          <p:cNvSpPr/>
          <p:nvPr/>
        </p:nvSpPr>
        <p:spPr>
          <a:xfrm>
            <a:off x="1785625" y="2036433"/>
            <a:ext cx="5019900" cy="3863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480400" y="4415225"/>
            <a:ext cx="1336500" cy="1469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3762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7</a:t>
            </a:r>
          </a:p>
        </p:txBody>
      </p:sp>
      <p:sp>
        <p:nvSpPr>
          <p:cNvPr id="140" name="Shape 140"/>
          <p:cNvSpPr/>
          <p:nvPr/>
        </p:nvSpPr>
        <p:spPr>
          <a:xfrm>
            <a:off x="1785625" y="2036433"/>
            <a:ext cx="5019900" cy="386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480400" y="4491075"/>
            <a:ext cx="1336500" cy="1393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8</a:t>
            </a:r>
          </a:p>
        </p:txBody>
      </p:sp>
      <p:sp>
        <p:nvSpPr>
          <p:cNvPr id="152" name="Shape 152"/>
          <p:cNvSpPr/>
          <p:nvPr/>
        </p:nvSpPr>
        <p:spPr>
          <a:xfrm>
            <a:off x="1785625" y="2036433"/>
            <a:ext cx="5019900" cy="3863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480400" y="4521800"/>
            <a:ext cx="1336500" cy="136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08075" y="2051400"/>
            <a:ext cx="2493000" cy="136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0</a:t>
            </a:r>
          </a:p>
        </p:txBody>
      </p:sp>
      <p:sp>
        <p:nvSpPr>
          <p:cNvPr id="42" name="Shape 42"/>
          <p:cNvSpPr/>
          <p:nvPr/>
        </p:nvSpPr>
        <p:spPr>
          <a:xfrm>
            <a:off x="2431075" y="3039675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459913" y="306585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9</a:t>
            </a:r>
          </a:p>
        </p:txBody>
      </p:sp>
      <p:sp>
        <p:nvSpPr>
          <p:cNvPr id="165" name="Shape 165"/>
          <p:cNvSpPr/>
          <p:nvPr/>
        </p:nvSpPr>
        <p:spPr>
          <a:xfrm>
            <a:off x="1785625" y="2036433"/>
            <a:ext cx="5019900" cy="3863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480400" y="4521800"/>
            <a:ext cx="1336500" cy="136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785625" y="4521900"/>
            <a:ext cx="2493000" cy="136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7</a:t>
            </a:r>
          </a:p>
        </p:txBody>
      </p:sp>
      <p:sp>
        <p:nvSpPr>
          <p:cNvPr id="178" name="Shape 178"/>
          <p:cNvSpPr/>
          <p:nvPr/>
        </p:nvSpPr>
        <p:spPr>
          <a:xfrm>
            <a:off x="2268525" y="1781866"/>
            <a:ext cx="5480400" cy="35187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10</a:t>
            </a:r>
          </a:p>
        </p:txBody>
      </p:sp>
      <p:sp>
        <p:nvSpPr>
          <p:cNvPr id="189" name="Shape 189"/>
          <p:cNvSpPr/>
          <p:nvPr/>
        </p:nvSpPr>
        <p:spPr>
          <a:xfrm>
            <a:off x="2268525" y="1781866"/>
            <a:ext cx="5480400" cy="35187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55225" y="2710266"/>
            <a:ext cx="1336500" cy="1347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12</a:t>
            </a:r>
          </a:p>
        </p:txBody>
      </p:sp>
      <p:sp>
        <p:nvSpPr>
          <p:cNvPr id="201" name="Shape 201"/>
          <p:cNvSpPr/>
          <p:nvPr/>
        </p:nvSpPr>
        <p:spPr>
          <a:xfrm>
            <a:off x="2268525" y="1781866"/>
            <a:ext cx="5480400" cy="35187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rot="2522399">
            <a:off x="4202814" y="2958546"/>
            <a:ext cx="1137909" cy="96159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13</a:t>
            </a:r>
          </a:p>
        </p:txBody>
      </p:sp>
      <p:sp>
        <p:nvSpPr>
          <p:cNvPr id="213" name="Shape 213"/>
          <p:cNvSpPr/>
          <p:nvPr/>
        </p:nvSpPr>
        <p:spPr>
          <a:xfrm>
            <a:off x="2268525" y="1781866"/>
            <a:ext cx="5480400" cy="35187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-4047728">
            <a:off x="4478857" y="2095773"/>
            <a:ext cx="403085" cy="268538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2268525" y="4836533"/>
            <a:ext cx="5424300" cy="464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14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256800" y="2815066"/>
            <a:ext cx="2223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3508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15</a:t>
            </a:r>
          </a:p>
        </p:txBody>
      </p:sp>
      <p:sp>
        <p:nvSpPr>
          <p:cNvPr id="237" name="Shape 237"/>
          <p:cNvSpPr/>
          <p:nvPr/>
        </p:nvSpPr>
        <p:spPr>
          <a:xfrm>
            <a:off x="3408450" y="1991500"/>
            <a:ext cx="1920300" cy="2425500"/>
          </a:xfrm>
          <a:prstGeom prst="star7">
            <a:avLst>
              <a:gd fmla="val 11860" name="adj"/>
              <a:gd fmla="val 102572" name="hf"/>
              <a:gd fmla="val 105210" name="vf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256800" y="2815066"/>
            <a:ext cx="2223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16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836950" y="2932633"/>
            <a:ext cx="5278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something cool.  No, do not make these words into text.  No seriously.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</a:t>
            </a:r>
          </a:p>
        </p:txBody>
      </p:sp>
      <p:sp>
        <p:nvSpPr>
          <p:cNvPr id="56" name="Shape 56"/>
          <p:cNvSpPr/>
          <p:nvPr/>
        </p:nvSpPr>
        <p:spPr>
          <a:xfrm>
            <a:off x="2431075" y="3039675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312363" y="3052725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2</a:t>
            </a:r>
          </a:p>
        </p:txBody>
      </p:sp>
      <p:sp>
        <p:nvSpPr>
          <p:cNvPr id="70" name="Shape 70"/>
          <p:cNvSpPr/>
          <p:nvPr/>
        </p:nvSpPr>
        <p:spPr>
          <a:xfrm>
            <a:off x="3631350" y="4613250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668838" y="287265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3</a:t>
            </a:r>
          </a:p>
        </p:txBody>
      </p:sp>
      <p:sp>
        <p:nvSpPr>
          <p:cNvPr id="84" name="Shape 84"/>
          <p:cNvSpPr/>
          <p:nvPr/>
        </p:nvSpPr>
        <p:spPr>
          <a:xfrm>
            <a:off x="3631350" y="4613250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68838" y="287265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750050" y="4613250"/>
            <a:ext cx="1881300" cy="176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787538" y="2872650"/>
            <a:ext cx="1806300" cy="1740600"/>
          </a:xfrm>
          <a:prstGeom prst="pie">
            <a:avLst>
              <a:gd fmla="val 16228772" name="adj1"/>
              <a:gd fmla="val 1619196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5800" y="3786728"/>
            <a:ext cx="7772400" cy="20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