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88DE4DD3-35F1-408D-97E1-675FF8E2F64B}">
  <a:tblStyle styleId="{88DE4DD3-35F1-408D-97E1-675FF8E2F64B}" styleName="Table_0"/>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 name="Shape 30"/>
        <p:cNvGrpSpPr/>
        <p:nvPr/>
      </p:nvGrpSpPr>
      <p:grpSpPr>
        <a:xfrm>
          <a:off x="0" y="0"/>
          <a:ext cx="0" cy="0"/>
          <a:chOff x="0" y="0"/>
          <a:chExt cx="0" cy="0"/>
        </a:xfrm>
      </p:grpSpPr>
      <p:sp>
        <p:nvSpPr>
          <p:cNvPr id="31" name="Shape 3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32" name="Shape 3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 name="Shape 36"/>
        <p:cNvGrpSpPr/>
        <p:nvPr/>
      </p:nvGrpSpPr>
      <p:grpSpPr>
        <a:xfrm>
          <a:off x="0" y="0"/>
          <a:ext cx="0" cy="0"/>
          <a:chOff x="0" y="0"/>
          <a:chExt cx="0" cy="0"/>
        </a:xfrm>
      </p:grpSpPr>
      <p:sp>
        <p:nvSpPr>
          <p:cNvPr id="37" name="Shape 3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38" name="Shape 3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 name="Shape 42"/>
        <p:cNvGrpSpPr/>
        <p:nvPr/>
      </p:nvGrpSpPr>
      <p:grpSpPr>
        <a:xfrm>
          <a:off x="0" y="0"/>
          <a:ext cx="0" cy="0"/>
          <a:chOff x="0" y="0"/>
          <a:chExt cx="0" cy="0"/>
        </a:xfrm>
      </p:grpSpPr>
      <p:sp>
        <p:nvSpPr>
          <p:cNvPr id="43" name="Shape 4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44" name="Shape 4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 name="Shape 48"/>
        <p:cNvGrpSpPr/>
        <p:nvPr/>
      </p:nvGrpSpPr>
      <p:grpSpPr>
        <a:xfrm>
          <a:off x="0" y="0"/>
          <a:ext cx="0" cy="0"/>
          <a:chOff x="0" y="0"/>
          <a:chExt cx="0" cy="0"/>
        </a:xfrm>
      </p:grpSpPr>
      <p:sp>
        <p:nvSpPr>
          <p:cNvPr id="49" name="Shape 4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50" name="Shape 5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 name="Shape 54"/>
        <p:cNvGrpSpPr/>
        <p:nvPr/>
      </p:nvGrpSpPr>
      <p:grpSpPr>
        <a:xfrm>
          <a:off x="0" y="0"/>
          <a:ext cx="0" cy="0"/>
          <a:chOff x="0" y="0"/>
          <a:chExt cx="0" cy="0"/>
        </a:xfrm>
      </p:grpSpPr>
      <p:sp>
        <p:nvSpPr>
          <p:cNvPr id="55" name="Shape 5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56" name="Shape 5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2" name="Shape 6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685800" y="1583342"/>
            <a:ext cx="7772400" cy="1159856"/>
          </a:xfrm>
          <a:prstGeom prst="rect">
            <a:avLst/>
          </a:prstGeom>
        </p:spPr>
        <p:txBody>
          <a:bodyPr anchorCtr="0" anchor="b"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1" name="Shape 11"/>
          <p:cNvSpPr txBox="1"/>
          <p:nvPr>
            <p:ph idx="1" type="subTitle"/>
          </p:nvPr>
        </p:nvSpPr>
        <p:spPr>
          <a:xfrm>
            <a:off x="685800" y="2840053"/>
            <a:ext cx="7772400" cy="784737"/>
          </a:xfrm>
          <a:prstGeom prst="rect">
            <a:avLst/>
          </a:prstGeom>
        </p:spPr>
        <p:txBody>
          <a:bodyPr anchorCtr="0" anchor="t" bIns="91425" lIns="91425" rIns="91425" tIns="91425"/>
          <a:lstStyle>
            <a:lvl1pPr lvl="0" algn="ctr">
              <a:spcBef>
                <a:spcPts val="0"/>
              </a:spcBef>
              <a:buClr>
                <a:schemeClr val="dk2"/>
              </a:buClr>
              <a:buNone/>
              <a:defRPr>
                <a:solidFill>
                  <a:schemeClr val="dk2"/>
                </a:solidFill>
              </a:defRPr>
            </a:lvl1pPr>
            <a:lvl2pPr lvl="1" algn="ctr">
              <a:spcBef>
                <a:spcPts val="0"/>
              </a:spcBef>
              <a:buClr>
                <a:schemeClr val="dk2"/>
              </a:buClr>
              <a:buSzPct val="100000"/>
              <a:buNone/>
              <a:defRPr sz="3000">
                <a:solidFill>
                  <a:schemeClr val="dk2"/>
                </a:solidFill>
              </a:defRPr>
            </a:lvl2pPr>
            <a:lvl3pPr lvl="2" algn="ctr">
              <a:spcBef>
                <a:spcPts val="0"/>
              </a:spcBef>
              <a:buClr>
                <a:schemeClr val="dk2"/>
              </a:buClr>
              <a:buSzPct val="100000"/>
              <a:buNone/>
              <a:defRPr sz="3000">
                <a:solidFill>
                  <a:schemeClr val="dk2"/>
                </a:solidFill>
              </a:defRPr>
            </a:lvl3pPr>
            <a:lvl4pPr lvl="3" algn="ctr">
              <a:spcBef>
                <a:spcPts val="0"/>
              </a:spcBef>
              <a:buClr>
                <a:schemeClr val="dk2"/>
              </a:buClr>
              <a:buSzPct val="100000"/>
              <a:buNone/>
              <a:defRPr sz="3000">
                <a:solidFill>
                  <a:schemeClr val="dk2"/>
                </a:solidFill>
              </a:defRPr>
            </a:lvl4pPr>
            <a:lvl5pPr lvl="4" algn="ctr">
              <a:spcBef>
                <a:spcPts val="0"/>
              </a:spcBef>
              <a:buClr>
                <a:schemeClr val="dk2"/>
              </a:buClr>
              <a:buSzPct val="100000"/>
              <a:buNone/>
              <a:defRPr sz="3000">
                <a:solidFill>
                  <a:schemeClr val="dk2"/>
                </a:solidFill>
              </a:defRPr>
            </a:lvl5pPr>
            <a:lvl6pPr lvl="5" algn="ctr">
              <a:spcBef>
                <a:spcPts val="0"/>
              </a:spcBef>
              <a:buClr>
                <a:schemeClr val="dk2"/>
              </a:buClr>
              <a:buSzPct val="100000"/>
              <a:buNone/>
              <a:defRPr sz="3000">
                <a:solidFill>
                  <a:schemeClr val="dk2"/>
                </a:solidFill>
              </a:defRPr>
            </a:lvl6pPr>
            <a:lvl7pPr lvl="6" algn="ctr">
              <a:spcBef>
                <a:spcPts val="0"/>
              </a:spcBef>
              <a:buClr>
                <a:schemeClr val="dk2"/>
              </a:buClr>
              <a:buSzPct val="100000"/>
              <a:buNone/>
              <a:defRPr sz="3000">
                <a:solidFill>
                  <a:schemeClr val="dk2"/>
                </a:solidFill>
              </a:defRPr>
            </a:lvl7pPr>
            <a:lvl8pPr lvl="7" algn="ctr">
              <a:spcBef>
                <a:spcPts val="0"/>
              </a:spcBef>
              <a:buClr>
                <a:schemeClr val="dk2"/>
              </a:buClr>
              <a:buSzPct val="100000"/>
              <a:buNone/>
              <a:defRPr sz="3000">
                <a:solidFill>
                  <a:schemeClr val="dk2"/>
                </a:solidFill>
              </a:defRPr>
            </a:lvl8pPr>
            <a:lvl9pPr lvl="8" algn="ctr">
              <a:spcBef>
                <a:spcPts val="0"/>
              </a:spcBef>
              <a:buClr>
                <a:schemeClr val="dk2"/>
              </a:buClr>
              <a:buSzPct val="100000"/>
              <a:buNone/>
              <a:defRPr sz="3000">
                <a:solidFill>
                  <a:schemeClr val="dk2"/>
                </a:solidFill>
              </a:defRPr>
            </a:lvl9pPr>
          </a:lstStyle>
          <a:p/>
        </p:txBody>
      </p:sp>
      <p:sp>
        <p:nvSpPr>
          <p:cNvPr id="12" name="Shape 12"/>
          <p:cNvSpPr txBox="1"/>
          <p:nvPr>
            <p:ph idx="12" type="sldNum"/>
          </p:nvPr>
        </p:nvSpPr>
        <p:spPr>
          <a:xfrm>
            <a:off x="8556791" y="4749850"/>
            <a:ext cx="548699" cy="393524"/>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3" name="Shape 13"/>
        <p:cNvGrpSpPr/>
        <p:nvPr/>
      </p:nvGrpSpPr>
      <p:grpSpPr>
        <a:xfrm>
          <a:off x="0" y="0"/>
          <a:ext cx="0" cy="0"/>
          <a:chOff x="0" y="0"/>
          <a:chExt cx="0" cy="0"/>
        </a:xfrm>
      </p:grpSpPr>
      <p:sp>
        <p:nvSpPr>
          <p:cNvPr id="14" name="Shape 14"/>
          <p:cNvSpPr txBox="1"/>
          <p:nvPr>
            <p:ph type="title"/>
          </p:nvPr>
        </p:nvSpPr>
        <p:spPr>
          <a:xfrm>
            <a:off x="457200" y="205978"/>
            <a:ext cx="8229600" cy="85725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5" name="Shape 15"/>
          <p:cNvSpPr txBox="1"/>
          <p:nvPr>
            <p:ph idx="1" type="body"/>
          </p:nvPr>
        </p:nvSpPr>
        <p:spPr>
          <a:xfrm>
            <a:off x="457200" y="1200150"/>
            <a:ext cx="8229600" cy="372568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6" name="Shape 16"/>
          <p:cNvSpPr txBox="1"/>
          <p:nvPr>
            <p:ph idx="12" type="sldNum"/>
          </p:nvPr>
        </p:nvSpPr>
        <p:spPr>
          <a:xfrm>
            <a:off x="8556791" y="4749850"/>
            <a:ext cx="548699" cy="393524"/>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7" name="Shape 17"/>
        <p:cNvGrpSpPr/>
        <p:nvPr/>
      </p:nvGrpSpPr>
      <p:grpSpPr>
        <a:xfrm>
          <a:off x="0" y="0"/>
          <a:ext cx="0" cy="0"/>
          <a:chOff x="0" y="0"/>
          <a:chExt cx="0" cy="0"/>
        </a:xfrm>
      </p:grpSpPr>
      <p:sp>
        <p:nvSpPr>
          <p:cNvPr id="18" name="Shape 18"/>
          <p:cNvSpPr txBox="1"/>
          <p:nvPr>
            <p:ph type="title"/>
          </p:nvPr>
        </p:nvSpPr>
        <p:spPr>
          <a:xfrm>
            <a:off x="457200" y="205978"/>
            <a:ext cx="8229600" cy="85725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457200" y="1200150"/>
            <a:ext cx="3994525" cy="372568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2" type="body"/>
          </p:nvPr>
        </p:nvSpPr>
        <p:spPr>
          <a:xfrm>
            <a:off x="4692273" y="1200150"/>
            <a:ext cx="3994525" cy="372568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1" name="Shape 21"/>
          <p:cNvSpPr txBox="1"/>
          <p:nvPr>
            <p:ph idx="12" type="sldNum"/>
          </p:nvPr>
        </p:nvSpPr>
        <p:spPr>
          <a:xfrm>
            <a:off x="8556791" y="4749850"/>
            <a:ext cx="548699" cy="393524"/>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2" name="Shape 22"/>
        <p:cNvGrpSpPr/>
        <p:nvPr/>
      </p:nvGrpSpPr>
      <p:grpSpPr>
        <a:xfrm>
          <a:off x="0" y="0"/>
          <a:ext cx="0" cy="0"/>
          <a:chOff x="0" y="0"/>
          <a:chExt cx="0" cy="0"/>
        </a:xfrm>
      </p:grpSpPr>
      <p:sp>
        <p:nvSpPr>
          <p:cNvPr id="23" name="Shape 23"/>
          <p:cNvSpPr txBox="1"/>
          <p:nvPr>
            <p:ph type="title"/>
          </p:nvPr>
        </p:nvSpPr>
        <p:spPr>
          <a:xfrm>
            <a:off x="457200" y="205978"/>
            <a:ext cx="8229600" cy="85725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4" name="Shape 24"/>
          <p:cNvSpPr txBox="1"/>
          <p:nvPr>
            <p:ph idx="12" type="sldNum"/>
          </p:nvPr>
        </p:nvSpPr>
        <p:spPr>
          <a:xfrm>
            <a:off x="8556791" y="4749850"/>
            <a:ext cx="548699" cy="393524"/>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5" name="Shape 25"/>
        <p:cNvGrpSpPr/>
        <p:nvPr/>
      </p:nvGrpSpPr>
      <p:grpSpPr>
        <a:xfrm>
          <a:off x="0" y="0"/>
          <a:ext cx="0" cy="0"/>
          <a:chOff x="0" y="0"/>
          <a:chExt cx="0" cy="0"/>
        </a:xfrm>
      </p:grpSpPr>
      <p:sp>
        <p:nvSpPr>
          <p:cNvPr id="26" name="Shape 26"/>
          <p:cNvSpPr txBox="1"/>
          <p:nvPr>
            <p:ph idx="1" type="body"/>
          </p:nvPr>
        </p:nvSpPr>
        <p:spPr>
          <a:xfrm>
            <a:off x="457200" y="4406309"/>
            <a:ext cx="8229600" cy="519520"/>
          </a:xfrm>
          <a:prstGeom prst="rect">
            <a:avLst/>
          </a:prstGeom>
        </p:spPr>
        <p:txBody>
          <a:bodyPr anchorCtr="0" anchor="t" bIns="91425" lIns="91425" rIns="91425" tIns="91425"/>
          <a:lstStyle>
            <a:lvl1pPr lvl="0" algn="ctr">
              <a:spcBef>
                <a:spcPts val="360"/>
              </a:spcBef>
              <a:buSzPct val="100000"/>
              <a:buNone/>
              <a:defRPr sz="1800"/>
            </a:lvl1pPr>
          </a:lstStyle>
          <a:p/>
        </p:txBody>
      </p:sp>
      <p:sp>
        <p:nvSpPr>
          <p:cNvPr id="27" name="Shape 27"/>
          <p:cNvSpPr txBox="1"/>
          <p:nvPr>
            <p:ph idx="12" type="sldNum"/>
          </p:nvPr>
        </p:nvSpPr>
        <p:spPr>
          <a:xfrm>
            <a:off x="8556791" y="4749850"/>
            <a:ext cx="548699" cy="393524"/>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8" name="Shape 28"/>
        <p:cNvGrpSpPr/>
        <p:nvPr/>
      </p:nvGrpSpPr>
      <p:grpSpPr>
        <a:xfrm>
          <a:off x="0" y="0"/>
          <a:ext cx="0" cy="0"/>
          <a:chOff x="0" y="0"/>
          <a:chExt cx="0" cy="0"/>
        </a:xfrm>
      </p:grpSpPr>
      <p:sp>
        <p:nvSpPr>
          <p:cNvPr id="29" name="Shape 29"/>
          <p:cNvSpPr txBox="1"/>
          <p:nvPr>
            <p:ph idx="12" type="sldNum"/>
          </p:nvPr>
        </p:nvSpPr>
        <p:spPr>
          <a:xfrm>
            <a:off x="8556791" y="4749850"/>
            <a:ext cx="548699" cy="393524"/>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05978"/>
            <a:ext cx="8229600" cy="857250"/>
          </a:xfrm>
          <a:prstGeom prst="rect">
            <a:avLst/>
          </a:prstGeom>
          <a:noFill/>
          <a:ln>
            <a:noFill/>
          </a:ln>
        </p:spPr>
        <p:txBody>
          <a:bodyPr anchorCtr="0" anchor="b" bIns="91425" lIns="91425" rIns="91425" tIns="91425"/>
          <a:lstStyle>
            <a:lvl1pPr lvl="0">
              <a:spcBef>
                <a:spcPts val="0"/>
              </a:spcBef>
              <a:buClr>
                <a:schemeClr val="dk1"/>
              </a:buClr>
              <a:buSzPct val="100000"/>
              <a:buNone/>
              <a:defRPr b="1" sz="3600">
                <a:solidFill>
                  <a:schemeClr val="dk1"/>
                </a:solidFill>
              </a:defRPr>
            </a:lvl1pPr>
            <a:lvl2pPr lvl="1">
              <a:spcBef>
                <a:spcPts val="0"/>
              </a:spcBef>
              <a:buClr>
                <a:schemeClr val="dk1"/>
              </a:buClr>
              <a:buSzPct val="100000"/>
              <a:buNone/>
              <a:defRPr b="1" sz="3600">
                <a:solidFill>
                  <a:schemeClr val="dk1"/>
                </a:solidFill>
              </a:defRPr>
            </a:lvl2pPr>
            <a:lvl3pPr lvl="2">
              <a:spcBef>
                <a:spcPts val="0"/>
              </a:spcBef>
              <a:buClr>
                <a:schemeClr val="dk1"/>
              </a:buClr>
              <a:buSzPct val="100000"/>
              <a:buNone/>
              <a:defRPr b="1" sz="3600">
                <a:solidFill>
                  <a:schemeClr val="dk1"/>
                </a:solidFill>
              </a:defRPr>
            </a:lvl3pPr>
            <a:lvl4pPr lvl="3">
              <a:spcBef>
                <a:spcPts val="0"/>
              </a:spcBef>
              <a:buClr>
                <a:schemeClr val="dk1"/>
              </a:buClr>
              <a:buSzPct val="100000"/>
              <a:buNone/>
              <a:defRPr b="1" sz="3600">
                <a:solidFill>
                  <a:schemeClr val="dk1"/>
                </a:solidFill>
              </a:defRPr>
            </a:lvl4pPr>
            <a:lvl5pPr lvl="4">
              <a:spcBef>
                <a:spcPts val="0"/>
              </a:spcBef>
              <a:buClr>
                <a:schemeClr val="dk1"/>
              </a:buClr>
              <a:buSzPct val="100000"/>
              <a:buNone/>
              <a:defRPr b="1" sz="3600">
                <a:solidFill>
                  <a:schemeClr val="dk1"/>
                </a:solidFill>
              </a:defRPr>
            </a:lvl5pPr>
            <a:lvl6pPr lvl="5">
              <a:spcBef>
                <a:spcPts val="0"/>
              </a:spcBef>
              <a:buClr>
                <a:schemeClr val="dk1"/>
              </a:buClr>
              <a:buSzPct val="100000"/>
              <a:buNone/>
              <a:defRPr b="1" sz="3600">
                <a:solidFill>
                  <a:schemeClr val="dk1"/>
                </a:solidFill>
              </a:defRPr>
            </a:lvl6pPr>
            <a:lvl7pPr lvl="6">
              <a:spcBef>
                <a:spcPts val="0"/>
              </a:spcBef>
              <a:buClr>
                <a:schemeClr val="dk1"/>
              </a:buClr>
              <a:buSzPct val="100000"/>
              <a:buNone/>
              <a:defRPr b="1" sz="3600">
                <a:solidFill>
                  <a:schemeClr val="dk1"/>
                </a:solidFill>
              </a:defRPr>
            </a:lvl7pPr>
            <a:lvl8pPr lvl="7">
              <a:spcBef>
                <a:spcPts val="0"/>
              </a:spcBef>
              <a:buClr>
                <a:schemeClr val="dk1"/>
              </a:buClr>
              <a:buSzPct val="100000"/>
              <a:buNone/>
              <a:defRPr b="1" sz="3600">
                <a:solidFill>
                  <a:schemeClr val="dk1"/>
                </a:solidFill>
              </a:defRPr>
            </a:lvl8pPr>
            <a:lvl9pPr lvl="8">
              <a:spcBef>
                <a:spcPts val="0"/>
              </a:spcBef>
              <a:buClr>
                <a:schemeClr val="dk1"/>
              </a:buClr>
              <a:buSzPct val="100000"/>
              <a:buNone/>
              <a:defRPr b="1" sz="3600">
                <a:solidFill>
                  <a:schemeClr val="dk1"/>
                </a:solidFill>
              </a:defRPr>
            </a:lvl9pPr>
          </a:lstStyle>
          <a:p/>
        </p:txBody>
      </p:sp>
      <p:sp>
        <p:nvSpPr>
          <p:cNvPr id="7" name="Shape 7"/>
          <p:cNvSpPr txBox="1"/>
          <p:nvPr>
            <p:ph idx="1" type="body"/>
          </p:nvPr>
        </p:nvSpPr>
        <p:spPr>
          <a:xfrm>
            <a:off x="457200" y="1200150"/>
            <a:ext cx="8229600" cy="3725680"/>
          </a:xfrm>
          <a:prstGeom prst="rect">
            <a:avLst/>
          </a:prstGeom>
          <a:noFill/>
          <a:ln>
            <a:noFill/>
          </a:ln>
        </p:spPr>
        <p:txBody>
          <a:bodyPr anchorCtr="0" anchor="t" bIns="91425" lIns="91425" rIns="91425" tIns="91425"/>
          <a:lstStyle>
            <a:lvl1pPr lvl="0">
              <a:spcBef>
                <a:spcPts val="600"/>
              </a:spcBef>
              <a:buClr>
                <a:schemeClr val="dk1"/>
              </a:buClr>
              <a:buSzPct val="100000"/>
              <a:defRPr sz="3000">
                <a:solidFill>
                  <a:schemeClr val="dk1"/>
                </a:solidFill>
              </a:defRPr>
            </a:lvl1pPr>
            <a:lvl2pPr lvl="1">
              <a:spcBef>
                <a:spcPts val="480"/>
              </a:spcBef>
              <a:buClr>
                <a:schemeClr val="dk1"/>
              </a:buClr>
              <a:buSzPct val="100000"/>
              <a:defRPr sz="2400">
                <a:solidFill>
                  <a:schemeClr val="dk1"/>
                </a:solidFill>
              </a:defRPr>
            </a:lvl2pPr>
            <a:lvl3pPr lvl="2">
              <a:spcBef>
                <a:spcPts val="480"/>
              </a:spcBef>
              <a:buClr>
                <a:schemeClr val="dk1"/>
              </a:buClr>
              <a:buSzPct val="100000"/>
              <a:defRPr sz="2400">
                <a:solidFill>
                  <a:schemeClr val="dk1"/>
                </a:solidFill>
              </a:defRPr>
            </a:lvl3pPr>
            <a:lvl4pPr lvl="3">
              <a:spcBef>
                <a:spcPts val="360"/>
              </a:spcBef>
              <a:buClr>
                <a:schemeClr val="dk1"/>
              </a:buClr>
              <a:buSzPct val="100000"/>
              <a:defRPr sz="1800">
                <a:solidFill>
                  <a:schemeClr val="dk1"/>
                </a:solidFill>
              </a:defRPr>
            </a:lvl4pPr>
            <a:lvl5pPr lvl="4">
              <a:spcBef>
                <a:spcPts val="360"/>
              </a:spcBef>
              <a:buClr>
                <a:schemeClr val="dk1"/>
              </a:buClr>
              <a:buSzPct val="100000"/>
              <a:defRPr sz="1800">
                <a:solidFill>
                  <a:schemeClr val="dk1"/>
                </a:solidFill>
              </a:defRPr>
            </a:lvl5pPr>
            <a:lvl6pPr lvl="5">
              <a:spcBef>
                <a:spcPts val="360"/>
              </a:spcBef>
              <a:buClr>
                <a:schemeClr val="dk1"/>
              </a:buClr>
              <a:buSzPct val="100000"/>
              <a:defRPr sz="1800">
                <a:solidFill>
                  <a:schemeClr val="dk1"/>
                </a:solidFill>
              </a:defRPr>
            </a:lvl6pPr>
            <a:lvl7pPr lvl="6">
              <a:spcBef>
                <a:spcPts val="360"/>
              </a:spcBef>
              <a:buClr>
                <a:schemeClr val="dk1"/>
              </a:buClr>
              <a:buSzPct val="100000"/>
              <a:defRPr sz="1800">
                <a:solidFill>
                  <a:schemeClr val="dk1"/>
                </a:solidFill>
              </a:defRPr>
            </a:lvl7pPr>
            <a:lvl8pPr lvl="7">
              <a:spcBef>
                <a:spcPts val="360"/>
              </a:spcBef>
              <a:buClr>
                <a:schemeClr val="dk1"/>
              </a:buClr>
              <a:buSzPct val="100000"/>
              <a:defRPr sz="1800">
                <a:solidFill>
                  <a:schemeClr val="dk1"/>
                </a:solidFill>
              </a:defRPr>
            </a:lvl8pPr>
            <a:lvl9pPr lvl="8">
              <a:spcBef>
                <a:spcPts val="360"/>
              </a:spcBef>
              <a:buClr>
                <a:schemeClr val="dk1"/>
              </a:buClr>
              <a:buSzPct val="100000"/>
              <a:defRPr sz="1800">
                <a:solidFill>
                  <a:schemeClr val="dk1"/>
                </a:solidFill>
              </a:defRPr>
            </a:lvl9pPr>
          </a:lstStyle>
          <a:p/>
        </p:txBody>
      </p:sp>
      <p:sp>
        <p:nvSpPr>
          <p:cNvPr id="8" name="Shape 8"/>
          <p:cNvSpPr txBox="1"/>
          <p:nvPr>
            <p:ph idx="12" type="sldNum"/>
          </p:nvPr>
        </p:nvSpPr>
        <p:spPr>
          <a:xfrm>
            <a:off x="8556791" y="4749850"/>
            <a:ext cx="548699" cy="393524"/>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300">
                <a:solidFill>
                  <a:schemeClr val="dk1"/>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 name="Shape 33"/>
        <p:cNvGrpSpPr/>
        <p:nvPr/>
      </p:nvGrpSpPr>
      <p:grpSpPr>
        <a:xfrm>
          <a:off x="0" y="0"/>
          <a:ext cx="0" cy="0"/>
          <a:chOff x="0" y="0"/>
          <a:chExt cx="0" cy="0"/>
        </a:xfrm>
      </p:grpSpPr>
      <p:sp>
        <p:nvSpPr>
          <p:cNvPr id="34" name="Shape 34"/>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Pyret is a professional language</a:t>
            </a:r>
          </a:p>
        </p:txBody>
      </p:sp>
      <p:sp>
        <p:nvSpPr>
          <p:cNvPr id="35" name="Shape 35"/>
          <p:cNvSpPr txBox="1"/>
          <p:nvPr>
            <p:ph idx="1" type="body"/>
          </p:nvPr>
        </p:nvSpPr>
        <p:spPr>
          <a:xfrm>
            <a:off x="457200" y="1200150"/>
            <a:ext cx="8229600" cy="3725699"/>
          </a:xfrm>
          <a:prstGeom prst="rect">
            <a:avLst/>
          </a:prstGeom>
        </p:spPr>
        <p:txBody>
          <a:bodyPr anchorCtr="0" anchor="t" bIns="91425" lIns="91425" rIns="91425" tIns="91425">
            <a:noAutofit/>
          </a:bodyPr>
          <a:lstStyle/>
          <a:p>
            <a:pPr lvl="0">
              <a:spcBef>
                <a:spcPts val="0"/>
              </a:spcBef>
              <a:buNone/>
            </a:pPr>
            <a:r>
              <a:rPr lang="en"/>
              <a:t>There will some differences between Pyret and Racket.  For example in Racket we were able to click run and see our results in the interactions window.  In Pyret we have to type it into the interactions window.</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x="0" y="0"/>
          <a:ext cx="0" cy="0"/>
          <a:chOff x="0" y="0"/>
          <a:chExt cx="0" cy="0"/>
        </a:xfrm>
      </p:grpSpPr>
      <p:sp>
        <p:nvSpPr>
          <p:cNvPr id="93" name="Shape 93"/>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Documentation</a:t>
            </a:r>
          </a:p>
        </p:txBody>
      </p:sp>
      <p:sp>
        <p:nvSpPr>
          <p:cNvPr id="94" name="Shape 94"/>
          <p:cNvSpPr txBox="1"/>
          <p:nvPr>
            <p:ph idx="1" type="body"/>
          </p:nvPr>
        </p:nvSpPr>
        <p:spPr>
          <a:xfrm>
            <a:off x="457200" y="1200150"/>
            <a:ext cx="8229600" cy="3725699"/>
          </a:xfrm>
          <a:prstGeom prst="rect">
            <a:avLst/>
          </a:prstGeom>
        </p:spPr>
        <p:txBody>
          <a:bodyPr anchorCtr="0" anchor="t" bIns="91425" lIns="91425" rIns="91425" tIns="91425">
            <a:noAutofit/>
          </a:bodyPr>
          <a:lstStyle/>
          <a:p>
            <a:pPr lvl="0">
              <a:spcBef>
                <a:spcPts val="0"/>
              </a:spcBef>
              <a:buNone/>
            </a:pPr>
            <a:r>
              <a:rPr lang="en"/>
              <a:t>pyret.org/docs</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 name="Shape 39"/>
        <p:cNvGrpSpPr/>
        <p:nvPr/>
      </p:nvGrpSpPr>
      <p:grpSpPr>
        <a:xfrm>
          <a:off x="0" y="0"/>
          <a:ext cx="0" cy="0"/>
          <a:chOff x="0" y="0"/>
          <a:chExt cx="0" cy="0"/>
        </a:xfrm>
      </p:grpSpPr>
      <p:sp>
        <p:nvSpPr>
          <p:cNvPr id="40" name="Shape 40"/>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Pyret builds on Racket</a:t>
            </a:r>
          </a:p>
        </p:txBody>
      </p:sp>
      <p:sp>
        <p:nvSpPr>
          <p:cNvPr id="41" name="Shape 41"/>
          <p:cNvSpPr txBox="1"/>
          <p:nvPr>
            <p:ph idx="1" type="body"/>
          </p:nvPr>
        </p:nvSpPr>
        <p:spPr>
          <a:xfrm>
            <a:off x="457200" y="1200150"/>
            <a:ext cx="8229600" cy="3725699"/>
          </a:xfrm>
          <a:prstGeom prst="rect">
            <a:avLst/>
          </a:prstGeom>
        </p:spPr>
        <p:txBody>
          <a:bodyPr anchorCtr="0" anchor="t" bIns="91425" lIns="91425" rIns="91425" tIns="91425">
            <a:noAutofit/>
          </a:bodyPr>
          <a:lstStyle/>
          <a:p>
            <a:pPr lvl="0">
              <a:spcBef>
                <a:spcPts val="0"/>
              </a:spcBef>
              <a:buNone/>
            </a:pPr>
            <a:r>
              <a:rPr lang="en"/>
              <a:t>How is Pyret different from Racket?</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 name="Shape 45"/>
        <p:cNvGrpSpPr/>
        <p:nvPr/>
      </p:nvGrpSpPr>
      <p:grpSpPr>
        <a:xfrm>
          <a:off x="0" y="0"/>
          <a:ext cx="0" cy="0"/>
          <a:chOff x="0" y="0"/>
          <a:chExt cx="0" cy="0"/>
        </a:xfrm>
      </p:grpSpPr>
      <p:sp>
        <p:nvSpPr>
          <p:cNvPr id="46" name="Shape 46"/>
          <p:cNvSpPr txBox="1"/>
          <p:nvPr>
            <p:ph type="title"/>
          </p:nvPr>
        </p:nvSpPr>
        <p:spPr>
          <a:xfrm>
            <a:off x="457200" y="205975"/>
            <a:ext cx="8694899" cy="857400"/>
          </a:xfrm>
          <a:prstGeom prst="rect">
            <a:avLst/>
          </a:prstGeom>
        </p:spPr>
        <p:txBody>
          <a:bodyPr anchorCtr="0" anchor="b" bIns="91425" lIns="91425" rIns="91425" tIns="91425">
            <a:noAutofit/>
          </a:bodyPr>
          <a:lstStyle/>
          <a:p>
            <a:pPr lvl="0">
              <a:spcBef>
                <a:spcPts val="0"/>
              </a:spcBef>
              <a:buNone/>
            </a:pPr>
            <a:r>
              <a:rPr lang="en"/>
              <a:t>Pyret use infix syntax.</a:t>
            </a:r>
          </a:p>
        </p:txBody>
      </p:sp>
      <p:sp>
        <p:nvSpPr>
          <p:cNvPr id="47" name="Shape 47"/>
          <p:cNvSpPr txBox="1"/>
          <p:nvPr>
            <p:ph idx="1" type="body"/>
          </p:nvPr>
        </p:nvSpPr>
        <p:spPr>
          <a:xfrm>
            <a:off x="457200" y="1200150"/>
            <a:ext cx="8229600" cy="3725699"/>
          </a:xfrm>
          <a:prstGeom prst="rect">
            <a:avLst/>
          </a:prstGeom>
        </p:spPr>
        <p:txBody>
          <a:bodyPr anchorCtr="0" anchor="t" bIns="91425" lIns="91425" rIns="91425" tIns="91425">
            <a:noAutofit/>
          </a:bodyPr>
          <a:lstStyle/>
          <a:p>
            <a:pPr lvl="0">
              <a:spcBef>
                <a:spcPts val="0"/>
              </a:spcBef>
              <a:buNone/>
            </a:pPr>
            <a:r>
              <a:rPr lang="en"/>
              <a:t>What is the opposite of an infix programming language?</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 name="Shape 51"/>
        <p:cNvGrpSpPr/>
        <p:nvPr/>
      </p:nvGrpSpPr>
      <p:grpSpPr>
        <a:xfrm>
          <a:off x="0" y="0"/>
          <a:ext cx="0" cy="0"/>
          <a:chOff x="0" y="0"/>
          <a:chExt cx="0" cy="0"/>
        </a:xfrm>
      </p:grpSpPr>
      <p:sp>
        <p:nvSpPr>
          <p:cNvPr id="52" name="Shape 52"/>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Pyret has a cloud based REPL</a:t>
            </a:r>
          </a:p>
        </p:txBody>
      </p:sp>
      <p:sp>
        <p:nvSpPr>
          <p:cNvPr id="53" name="Shape 53"/>
          <p:cNvSpPr txBox="1"/>
          <p:nvPr>
            <p:ph idx="1" type="body"/>
          </p:nvPr>
        </p:nvSpPr>
        <p:spPr>
          <a:xfrm>
            <a:off x="457200" y="1200150"/>
            <a:ext cx="8229600" cy="3725699"/>
          </a:xfrm>
          <a:prstGeom prst="rect">
            <a:avLst/>
          </a:prstGeom>
        </p:spPr>
        <p:txBody>
          <a:bodyPr anchorCtr="0" anchor="t" bIns="91425" lIns="91425" rIns="91425" tIns="91425">
            <a:noAutofit/>
          </a:bodyPr>
          <a:lstStyle/>
          <a:p>
            <a:pPr lvl="0">
              <a:spcBef>
                <a:spcPts val="0"/>
              </a:spcBef>
              <a:buNone/>
            </a:pPr>
            <a:r>
              <a:rPr lang="en"/>
              <a:t>What is an REPL?</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 name="Shape 57"/>
        <p:cNvGrpSpPr/>
        <p:nvPr/>
      </p:nvGrpSpPr>
      <p:grpSpPr>
        <a:xfrm>
          <a:off x="0" y="0"/>
          <a:ext cx="0" cy="0"/>
          <a:chOff x="0" y="0"/>
          <a:chExt cx="0" cy="0"/>
        </a:xfrm>
      </p:grpSpPr>
      <p:sp>
        <p:nvSpPr>
          <p:cNvPr id="58" name="Shape 58"/>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Programmers use style conventions</a:t>
            </a:r>
          </a:p>
        </p:txBody>
      </p:sp>
      <p:sp>
        <p:nvSpPr>
          <p:cNvPr id="59" name="Shape 59"/>
          <p:cNvSpPr txBox="1"/>
          <p:nvPr>
            <p:ph idx="1" type="body"/>
          </p:nvPr>
        </p:nvSpPr>
        <p:spPr>
          <a:xfrm>
            <a:off x="457200" y="1200150"/>
            <a:ext cx="8229600" cy="3725699"/>
          </a:xfrm>
          <a:prstGeom prst="rect">
            <a:avLst/>
          </a:prstGeom>
        </p:spPr>
        <p:txBody>
          <a:bodyPr anchorCtr="0" anchor="t" bIns="91425" lIns="91425" rIns="91425" tIns="91425">
            <a:noAutofit/>
          </a:bodyPr>
          <a:lstStyle/>
          <a:p>
            <a:pPr lvl="0">
              <a:spcBef>
                <a:spcPts val="0"/>
              </a:spcBef>
              <a:buNone/>
            </a:pPr>
            <a:r>
              <a:rPr lang="en"/>
              <a:t>What are the conventions that are used in Pyret?</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 name="Shape 63"/>
        <p:cNvGrpSpPr/>
        <p:nvPr/>
      </p:nvGrpSpPr>
      <p:grpSpPr>
        <a:xfrm>
          <a:off x="0" y="0"/>
          <a:ext cx="0" cy="0"/>
          <a:chOff x="0" y="0"/>
          <a:chExt cx="0" cy="0"/>
        </a:xfrm>
      </p:grpSpPr>
      <p:sp>
        <p:nvSpPr>
          <p:cNvPr id="64" name="Shape 64"/>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Defining constants</a:t>
            </a:r>
          </a:p>
        </p:txBody>
      </p:sp>
      <p:sp>
        <p:nvSpPr>
          <p:cNvPr id="65" name="Shape 65"/>
          <p:cNvSpPr txBox="1"/>
          <p:nvPr>
            <p:ph idx="1" type="body"/>
          </p:nvPr>
        </p:nvSpPr>
        <p:spPr>
          <a:xfrm>
            <a:off x="457200" y="1200150"/>
            <a:ext cx="8229600" cy="3725699"/>
          </a:xfrm>
          <a:prstGeom prst="rect">
            <a:avLst/>
          </a:prstGeom>
        </p:spPr>
        <p:txBody>
          <a:bodyPr anchorCtr="0" anchor="t" bIns="91425" lIns="91425" rIns="91425" tIns="91425">
            <a:noAutofit/>
          </a:bodyPr>
          <a:lstStyle/>
          <a:p>
            <a:pPr lvl="0">
              <a:spcBef>
                <a:spcPts val="0"/>
              </a:spcBef>
              <a:buNone/>
            </a:pPr>
            <a:r>
              <a:rPr lang="en"/>
              <a:t>You should name constants in all-capital letters unless an external convention would dictate using some other capitalization for that particular name. For example,</a:t>
            </a:r>
          </a:p>
        </p:txBody>
      </p:sp>
      <p:graphicFrame>
        <p:nvGraphicFramePr>
          <p:cNvPr id="66" name="Shape 66"/>
          <p:cNvGraphicFramePr/>
          <p:nvPr/>
        </p:nvGraphicFramePr>
        <p:xfrm>
          <a:off x="1363375" y="3323400"/>
          <a:ext cx="3000000" cy="3000000"/>
        </p:xfrm>
        <a:graphic>
          <a:graphicData uri="http://schemas.openxmlformats.org/drawingml/2006/table">
            <a:tbl>
              <a:tblPr>
                <a:noFill/>
                <a:tableStyleId>{88DE4DD3-35F1-408D-97E1-675FF8E2F64B}</a:tableStyleId>
              </a:tblPr>
              <a:tblGrid>
                <a:gridCol w="3213750"/>
              </a:tblGrid>
              <a:tr h="161925">
                <a:tc>
                  <a:txBody>
                    <a:bodyPr>
                      <a:noAutofit/>
                    </a:bodyPr>
                    <a:lstStyle/>
                    <a:p>
                      <a:pPr lvl="0" rtl="0">
                        <a:lnSpc>
                          <a:spcPct val="115000"/>
                        </a:lnSpc>
                        <a:spcBef>
                          <a:spcPts val="0"/>
                        </a:spcBef>
                        <a:buNone/>
                      </a:pPr>
                      <a:r>
                        <a:rPr lang="en" sz="1800">
                          <a:highlight>
                            <a:srgbClr val="FFFFF0"/>
                          </a:highlight>
                          <a:latin typeface="Verdana"/>
                          <a:ea typeface="Verdana"/>
                          <a:cs typeface="Verdana"/>
                          <a:sym typeface="Verdana"/>
                        </a:rPr>
                        <a:t>MY-COUNT = 100</a:t>
                      </a:r>
                    </a:p>
                  </a:txBody>
                  <a:tcPr marT="91425" marB="91425" marR="91425" marL="91425"/>
                </a:tc>
              </a:tr>
              <a:tr h="161925">
                <a:tc>
                  <a:txBody>
                    <a:bodyPr>
                      <a:noAutofit/>
                    </a:bodyPr>
                    <a:lstStyle/>
                    <a:p>
                      <a:pPr lvl="0" rtl="0">
                        <a:lnSpc>
                          <a:spcPct val="115000"/>
                        </a:lnSpc>
                        <a:spcBef>
                          <a:spcPts val="0"/>
                        </a:spcBef>
                        <a:buNone/>
                      </a:pPr>
                      <a:r>
                        <a:rPr lang="en" sz="1800">
                          <a:highlight>
                            <a:srgbClr val="FFFFF0"/>
                          </a:highlight>
                          <a:latin typeface="Verdana"/>
                          <a:ea typeface="Verdana"/>
                          <a:cs typeface="Verdana"/>
                          <a:sym typeface="Verdana"/>
                        </a:rPr>
                        <a:t>pi = 3.1416</a:t>
                      </a: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Naming</a:t>
            </a:r>
          </a:p>
        </p:txBody>
      </p:sp>
      <p:sp>
        <p:nvSpPr>
          <p:cNvPr id="72" name="Shape 72"/>
          <p:cNvSpPr txBox="1"/>
          <p:nvPr/>
        </p:nvSpPr>
        <p:spPr>
          <a:xfrm>
            <a:off x="1193537" y="1453125"/>
            <a:ext cx="2891999" cy="725699"/>
          </a:xfrm>
          <a:prstGeom prst="rect">
            <a:avLst/>
          </a:prstGeom>
          <a:noFill/>
          <a:ln>
            <a:noFill/>
          </a:ln>
        </p:spPr>
        <p:txBody>
          <a:bodyPr anchorCtr="0" anchor="ctr" bIns="91425" lIns="91425" rIns="91425" tIns="91425">
            <a:noAutofit/>
          </a:bodyPr>
          <a:lstStyle/>
          <a:p>
            <a:pPr lvl="0" rtl="0">
              <a:spcBef>
                <a:spcPts val="0"/>
              </a:spcBef>
              <a:buNone/>
            </a:pPr>
            <a:r>
              <a:rPr lang="en" sz="3600"/>
              <a:t>camelCase</a:t>
            </a:r>
          </a:p>
        </p:txBody>
      </p:sp>
      <p:cxnSp>
        <p:nvCxnSpPr>
          <p:cNvPr id="73" name="Shape 73"/>
          <p:cNvCxnSpPr/>
          <p:nvPr/>
        </p:nvCxnSpPr>
        <p:spPr>
          <a:xfrm>
            <a:off x="1642537" y="1346925"/>
            <a:ext cx="1089299" cy="1062899"/>
          </a:xfrm>
          <a:prstGeom prst="straightConnector1">
            <a:avLst/>
          </a:prstGeom>
          <a:noFill/>
          <a:ln cap="flat" cmpd="sng" w="9525">
            <a:solidFill>
              <a:schemeClr val="dk2"/>
            </a:solidFill>
            <a:prstDash val="solid"/>
            <a:round/>
            <a:headEnd len="lg" w="lg" type="none"/>
            <a:tailEnd len="lg" w="lg" type="none"/>
          </a:ln>
        </p:spPr>
      </p:cxnSp>
      <p:cxnSp>
        <p:nvCxnSpPr>
          <p:cNvPr id="74" name="Shape 74"/>
          <p:cNvCxnSpPr/>
          <p:nvPr/>
        </p:nvCxnSpPr>
        <p:spPr>
          <a:xfrm flipH="1">
            <a:off x="1655587" y="1366725"/>
            <a:ext cx="1102799" cy="963899"/>
          </a:xfrm>
          <a:prstGeom prst="straightConnector1">
            <a:avLst/>
          </a:prstGeom>
          <a:noFill/>
          <a:ln cap="flat" cmpd="sng" w="9525">
            <a:solidFill>
              <a:schemeClr val="dk2"/>
            </a:solidFill>
            <a:prstDash val="solid"/>
            <a:round/>
            <a:headEnd len="lg" w="lg" type="none"/>
            <a:tailEnd len="lg" w="lg" type="none"/>
          </a:ln>
        </p:spPr>
      </p:cxnSp>
      <p:sp>
        <p:nvSpPr>
          <p:cNvPr id="75" name="Shape 75"/>
          <p:cNvSpPr txBox="1"/>
          <p:nvPr/>
        </p:nvSpPr>
        <p:spPr>
          <a:xfrm>
            <a:off x="4950462" y="1662375"/>
            <a:ext cx="3000000" cy="372600"/>
          </a:xfrm>
          <a:prstGeom prst="rect">
            <a:avLst/>
          </a:prstGeom>
          <a:noFill/>
          <a:ln>
            <a:noFill/>
          </a:ln>
        </p:spPr>
        <p:txBody>
          <a:bodyPr anchorCtr="0" anchor="ctr" bIns="91425" lIns="91425" rIns="91425" tIns="91425">
            <a:noAutofit/>
          </a:bodyPr>
          <a:lstStyle/>
          <a:p>
            <a:pPr lvl="0" rtl="0">
              <a:spcBef>
                <a:spcPts val="0"/>
              </a:spcBef>
              <a:buNone/>
            </a:pPr>
            <a:r>
              <a:rPr lang="en" sz="3600"/>
              <a:t>camel-case</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 name="Shape 79"/>
        <p:cNvGrpSpPr/>
        <p:nvPr/>
      </p:nvGrpSpPr>
      <p:grpSpPr>
        <a:xfrm>
          <a:off x="0" y="0"/>
          <a:ext cx="0" cy="0"/>
          <a:chOff x="0" y="0"/>
          <a:chExt cx="0" cy="0"/>
        </a:xfrm>
      </p:grpSpPr>
      <p:sp>
        <p:nvSpPr>
          <p:cNvPr id="80" name="Shape 80"/>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Line Length</a:t>
            </a:r>
          </a:p>
        </p:txBody>
      </p:sp>
      <p:sp>
        <p:nvSpPr>
          <p:cNvPr id="81" name="Shape 81"/>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a:t>Try to keep the total length of your lines under 80 characters.</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x="0" y="0"/>
          <a:ext cx="0" cy="0"/>
          <a:chOff x="0" y="0"/>
          <a:chExt cx="0" cy="0"/>
        </a:xfrm>
      </p:grpSpPr>
      <p:sp>
        <p:nvSpPr>
          <p:cNvPr id="86" name="Shape 86"/>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Test Blocks</a:t>
            </a:r>
          </a:p>
        </p:txBody>
      </p:sp>
      <p:sp>
        <p:nvSpPr>
          <p:cNvPr id="87" name="Shape 87"/>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a:t>Outside function definitions, use check blocks for testing:</a:t>
            </a:r>
          </a:p>
        </p:txBody>
      </p:sp>
      <p:graphicFrame>
        <p:nvGraphicFramePr>
          <p:cNvPr id="88" name="Shape 88"/>
          <p:cNvGraphicFramePr/>
          <p:nvPr/>
        </p:nvGraphicFramePr>
        <p:xfrm>
          <a:off x="830750" y="2593550"/>
          <a:ext cx="3000000" cy="3000000"/>
        </p:xfrm>
        <a:graphic>
          <a:graphicData uri="http://schemas.openxmlformats.org/drawingml/2006/table">
            <a:tbl>
              <a:tblPr>
                <a:noFill/>
                <a:tableStyleId>{88DE4DD3-35F1-408D-97E1-675FF8E2F64B}</a:tableStyleId>
              </a:tblPr>
              <a:tblGrid>
                <a:gridCol w="2657525"/>
              </a:tblGrid>
              <a:tr h="161925">
                <a:tc>
                  <a:txBody>
                    <a:bodyPr>
                      <a:noAutofit/>
                    </a:bodyPr>
                    <a:lstStyle/>
                    <a:p>
                      <a:pPr lvl="0" rtl="0">
                        <a:lnSpc>
                          <a:spcPct val="115000"/>
                        </a:lnSpc>
                        <a:spcBef>
                          <a:spcPts val="0"/>
                        </a:spcBef>
                        <a:buNone/>
                      </a:pPr>
                      <a:r>
                        <a:rPr lang="en" sz="1800">
                          <a:highlight>
                            <a:srgbClr val="FFFFF0"/>
                          </a:highlight>
                          <a:latin typeface="Verdana"/>
                          <a:ea typeface="Verdana"/>
                          <a:cs typeface="Verdana"/>
                          <a:sym typeface="Verdana"/>
                        </a:rPr>
                        <a:t>check:</a:t>
                      </a:r>
                    </a:p>
                  </a:txBody>
                  <a:tcPr marT="91425" marB="91425" marR="91425" marL="91425"/>
                </a:tc>
              </a:tr>
              <a:tr h="161925">
                <a:tc>
                  <a:txBody>
                    <a:bodyPr>
                      <a:noAutofit/>
                    </a:bodyPr>
                    <a:lstStyle/>
                    <a:p>
                      <a:pPr lvl="0" rtl="0">
                        <a:lnSpc>
                          <a:spcPct val="115000"/>
                        </a:lnSpc>
                        <a:spcBef>
                          <a:spcPts val="0"/>
                        </a:spcBef>
                        <a:buNone/>
                      </a:pPr>
                      <a:r>
                        <a:rPr lang="en" sz="1800">
                          <a:highlight>
                            <a:srgbClr val="FFFFF0"/>
                          </a:highlight>
                          <a:latin typeface="Verdana"/>
                          <a:ea typeface="Verdana"/>
                          <a:cs typeface="Verdana"/>
                          <a:sym typeface="Verdana"/>
                        </a:rPr>
                        <a:t>  1 + 1 is 2</a:t>
                      </a:r>
                    </a:p>
                  </a:txBody>
                  <a:tcPr marT="91425" marB="91425" marR="91425" marL="91425"/>
                </a:tc>
              </a:tr>
              <a:tr h="161925">
                <a:tc>
                  <a:txBody>
                    <a:bodyPr>
                      <a:noAutofit/>
                    </a:bodyPr>
                    <a:lstStyle/>
                    <a:p>
                      <a:pPr lvl="0" rtl="0">
                        <a:lnSpc>
                          <a:spcPct val="115000"/>
                        </a:lnSpc>
                        <a:spcBef>
                          <a:spcPts val="0"/>
                        </a:spcBef>
                        <a:buNone/>
                      </a:pPr>
                      <a:r>
                        <a:rPr lang="en" sz="1800">
                          <a:highlight>
                            <a:srgbClr val="FFFFF0"/>
                          </a:highlight>
                          <a:latin typeface="Verdana"/>
                          <a:ea typeface="Verdana"/>
                          <a:cs typeface="Verdana"/>
                          <a:sym typeface="Verdana"/>
                        </a:rPr>
                        <a:t>  1 + 1 is-not 0</a:t>
                      </a:r>
                    </a:p>
                  </a:txBody>
                  <a:tcPr marT="91425" marB="91425" marR="91425" marL="91425"/>
                </a:tc>
              </a:tr>
              <a:tr h="161925">
                <a:tc>
                  <a:txBody>
                    <a:bodyPr>
                      <a:noAutofit/>
                    </a:bodyPr>
                    <a:lstStyle/>
                    <a:p>
                      <a:pPr lvl="0" rtl="0">
                        <a:lnSpc>
                          <a:spcPct val="115000"/>
                        </a:lnSpc>
                        <a:spcBef>
                          <a:spcPts val="0"/>
                        </a:spcBef>
                        <a:buNone/>
                      </a:pPr>
                      <a:r>
                        <a:rPr lang="en" sz="1800">
                          <a:highlight>
                            <a:srgbClr val="FFFFF0"/>
                          </a:highlight>
                          <a:latin typeface="Verdana"/>
                          <a:ea typeface="Verdana"/>
                          <a:cs typeface="Verdana"/>
                          <a:sym typeface="Verdana"/>
                        </a:rPr>
                        <a:t>end</a:t>
                      </a: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