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hyperlink" Target="code.pyret.org/edit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yret.org/docs/latest/" TargetMode="External"/><Relationship Id="rId4" Type="http://schemas.openxmlformats.org/officeDocument/2006/relationships/hyperlink" Target="http://docs.racket-lang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00.04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place-image versus overlay-xy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535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 partners; slide your keyboard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the following problems with your partner.</a:t>
            </a:r>
          </a:p>
        </p:txBody>
      </p:sp>
      <p:sp>
        <p:nvSpPr>
          <p:cNvPr id="102" name="Shape 102"/>
          <p:cNvSpPr/>
          <p:nvPr/>
        </p:nvSpPr>
        <p:spPr>
          <a:xfrm rot="1899850">
            <a:off x="4127320" y="2447293"/>
            <a:ext cx="2146533" cy="1503623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image 1</a:t>
            </a:r>
          </a:p>
        </p:txBody>
      </p:sp>
      <p:sp>
        <p:nvSpPr>
          <p:cNvPr id="104" name="Shape 104"/>
          <p:cNvSpPr/>
          <p:nvPr/>
        </p:nvSpPr>
        <p:spPr>
          <a:xfrm>
            <a:off x="2530275" y="1819950"/>
            <a:ext cx="2405700" cy="15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535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 partners; slide your keyboard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the following problems with your partner.</a:t>
            </a:r>
          </a:p>
        </p:txBody>
      </p:sp>
      <p:sp>
        <p:nvSpPr>
          <p:cNvPr id="115" name="Shape 115"/>
          <p:cNvSpPr/>
          <p:nvPr/>
        </p:nvSpPr>
        <p:spPr>
          <a:xfrm rot="480">
            <a:off x="3762474" y="2109143"/>
            <a:ext cx="2146500" cy="15036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image 2</a:t>
            </a:r>
          </a:p>
        </p:txBody>
      </p:sp>
      <p:sp>
        <p:nvSpPr>
          <p:cNvPr id="117" name="Shape 117"/>
          <p:cNvSpPr/>
          <p:nvPr/>
        </p:nvSpPr>
        <p:spPr>
          <a:xfrm rot="-429">
            <a:off x="2436564" y="2112087"/>
            <a:ext cx="2405999" cy="15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535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 partners; slide your keyboard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075175" y="3225050"/>
            <a:ext cx="767400" cy="808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582125" y="3225050"/>
            <a:ext cx="767400" cy="808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the following problems with your partner.</a:t>
            </a:r>
          </a:p>
        </p:txBody>
      </p:sp>
      <p:sp>
        <p:nvSpPr>
          <p:cNvPr id="130" name="Shape 130"/>
          <p:cNvSpPr/>
          <p:nvPr/>
        </p:nvSpPr>
        <p:spPr>
          <a:xfrm rot="480">
            <a:off x="3762474" y="2109143"/>
            <a:ext cx="2146500" cy="15036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image 3</a:t>
            </a:r>
          </a:p>
        </p:txBody>
      </p:sp>
      <p:sp>
        <p:nvSpPr>
          <p:cNvPr id="132" name="Shape 132"/>
          <p:cNvSpPr/>
          <p:nvPr/>
        </p:nvSpPr>
        <p:spPr>
          <a:xfrm rot="-429">
            <a:off x="2436564" y="2112087"/>
            <a:ext cx="2405999" cy="15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535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 partners; slide your keyboard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the following problems with your partner.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image 4</a:t>
            </a:r>
          </a:p>
        </p:txBody>
      </p:sp>
      <p:sp>
        <p:nvSpPr>
          <p:cNvPr id="144" name="Shape 144"/>
          <p:cNvSpPr/>
          <p:nvPr/>
        </p:nvSpPr>
        <p:spPr>
          <a:xfrm>
            <a:off x="2561375" y="2644350"/>
            <a:ext cx="3038399" cy="1363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530275" y="2229550"/>
            <a:ext cx="829499" cy="1778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535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 partners; slide your keyboard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Solve the following problems with your partner.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image 5</a:t>
            </a:r>
          </a:p>
        </p:txBody>
      </p:sp>
      <p:sp>
        <p:nvSpPr>
          <p:cNvPr id="157" name="Shape 157"/>
          <p:cNvSpPr/>
          <p:nvPr/>
        </p:nvSpPr>
        <p:spPr>
          <a:xfrm>
            <a:off x="2561375" y="2644350"/>
            <a:ext cx="3038399" cy="1363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530275" y="2229550"/>
            <a:ext cx="829499" cy="1778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530275" y="3736800"/>
            <a:ext cx="3038399" cy="300599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Compare overlay-xy to place-image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3502378"/>
            <a:ext cx="4898000" cy="1654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75" y="972950"/>
            <a:ext cx="7878350" cy="2529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535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Switch partners; slide your keyboard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Challenge! Get as close as you can.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image 6</a:t>
            </a:r>
          </a:p>
        </p:txBody>
      </p:sp>
      <p:pic>
        <p:nvPicPr>
          <p:cNvPr descr="File:Logotipo Nike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969" y="1971225"/>
            <a:ext cx="3524649" cy="28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Compare overlay-xy to place-image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3502378"/>
            <a:ext cx="4898000" cy="1654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75" y="972950"/>
            <a:ext cx="7878350" cy="2529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0" name="Shape 50"/>
          <p:cNvSpPr txBox="1"/>
          <p:nvPr/>
        </p:nvSpPr>
        <p:spPr>
          <a:xfrm>
            <a:off x="2872475" y="1202925"/>
            <a:ext cx="5516699" cy="15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What is the contract for overlay-xy?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Compare overlay-xy to place-image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3502378"/>
            <a:ext cx="4898000" cy="1654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75" y="972950"/>
            <a:ext cx="7878350" cy="2529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8" name="Shape 58"/>
          <p:cNvSpPr txBox="1"/>
          <p:nvPr/>
        </p:nvSpPr>
        <p:spPr>
          <a:xfrm>
            <a:off x="2872475" y="1202925"/>
            <a:ext cx="5516699" cy="15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Go to pyret and write an example of overlay-xy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contract for rotate?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contract for rotate?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" y="1283150"/>
            <a:ext cx="6134324" cy="22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contract for rotate?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" y="1283150"/>
            <a:ext cx="6134324" cy="2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700475" y="3572425"/>
            <a:ext cx="44730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GO TO PYRET AND WRITE AN EXAMPLE OF ROTATE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Guidelines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not copy and paste any code!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do, you’re not thinking abstractly.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pyret.org/docs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docs.racket-lang.org</a:t>
            </a:r>
            <a:r>
              <a:rPr lang="en"/>
              <a:t> to learn more about the image functions you are using.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Solve the following problems with your partner.</a:t>
            </a:r>
          </a:p>
        </p:txBody>
      </p:sp>
      <p:sp>
        <p:nvSpPr>
          <p:cNvPr id="89" name="Shape 89"/>
          <p:cNvSpPr/>
          <p:nvPr/>
        </p:nvSpPr>
        <p:spPr>
          <a:xfrm>
            <a:off x="4127225" y="2447325"/>
            <a:ext cx="2146499" cy="15036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42950" y="1161425"/>
            <a:ext cx="8043899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# image 0</a:t>
            </a:r>
          </a:p>
        </p:txBody>
      </p:sp>
      <p:sp>
        <p:nvSpPr>
          <p:cNvPr id="91" name="Shape 91"/>
          <p:cNvSpPr/>
          <p:nvPr/>
        </p:nvSpPr>
        <p:spPr>
          <a:xfrm>
            <a:off x="2530275" y="1819950"/>
            <a:ext cx="2405700" cy="15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