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87475" y="1541375"/>
            <a:ext cx="88770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Lesson 01.02 - Intro to Structs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struct and how do we use them?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definition for an Auto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6200" y="10477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# an auto is an auto(String, Number, Number, String, Number)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data Auto: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| auto(model :: String, hp :: Number, rims :: Number, color :: String, value :: Number)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# define your cars here: model, horsepower, rims, color and price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CAR-1 = auto("M5", 480, 28, "black", 50000)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CAR-2 = auto("Prius", 160, 18, "blue", 20000)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CAR-3 = auto("taxi", 2, 20, "pink", 23)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paint-job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3375" y="1200150"/>
            <a:ext cx="914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 paint-job(my-car :: Auto, color :: String) -&gt; Auto: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auto(my-car.model, my-car.hp, my-car.rims, color, my-car.value)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where: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paint-job(CAR-1, "blue") is auto("M5", 480, 28, "blue", 50000)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paint-job(CAR-2, "purple") is auto("Prius", 160, 18, "purple", 20000)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recipe for functions review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69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spot :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spot takes in a color and produces a solid circle, size 100 radius, with the color of String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function header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69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FA8DC"/>
                </a:solidFill>
              </a:rPr>
              <a:t># spot :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FA8DC"/>
                </a:solidFill>
              </a:rPr>
              <a:t># spot takes in a color and produces a solid circle, size 100 radius, with the color of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image as 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 spot(color :: String) -&gt; I.Image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examples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745671"/>
            <a:ext cx="8633100" cy="43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FA8DC"/>
                </a:solidFill>
              </a:rPr>
              <a:t># spot :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FA8DC"/>
                </a:solidFill>
              </a:rPr>
              <a:t># spot takes in a color and produces a solid circle, size 100 radius, with the color of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import image as 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fun spot(color :: String) -&gt; I.Image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spot(“blue”) is I.circle(100, “solid”, “blue”)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spot(“red”) is I.circle(100, “solid”, “red”)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function body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745671"/>
            <a:ext cx="8633100" cy="43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FA8DC"/>
                </a:solidFill>
              </a:rPr>
              <a:t># spot :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FA8DC"/>
                </a:solidFill>
              </a:rPr>
              <a:t># spot takes in a color and produces a solid circle, size 100 radius, with the color of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import image as 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fun spot(color :: String) -&gt; I.Image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I.circle(100, “solid”, color)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spot(“blue”) is I.circle(100, “solid”, “blue”)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spot(“red”) is I.circle(100, “solid”, “red”)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double-width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Write a function called </a:t>
            </a:r>
            <a:r>
              <a:rPr lang="en" sz="1400">
                <a:solidFill>
                  <a:srgbClr val="4682B4"/>
                </a:solidFill>
                <a:latin typeface="Verdana"/>
                <a:ea typeface="Verdana"/>
                <a:cs typeface="Verdana"/>
                <a:sym typeface="Verdana"/>
              </a:rPr>
              <a:t>double-width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which takes in a height and a color. The function produces a solid rectangle, which is whatever height and color were passed in. Its width is twice the height.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Fill out the </a:t>
            </a:r>
            <a:r>
              <a:rPr b="1" i="1" lang="en" sz="14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for this function.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is the function’s Name?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is the function’s Domain?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is the function’s Range?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Using the Contract you’ve written, write two </a:t>
            </a:r>
            <a:r>
              <a:rPr b="1" i="1" lang="en" sz="14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for the function.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part of the Contract helps you fill in the left side of an Example?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What part of the Contract tells you what the function needs as input?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How can the Range of a function help you write the Example?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Looking at those two examples, circle the parts that are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change-able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then label them with a good </a:t>
            </a:r>
            <a:r>
              <a:rPr b="1" i="1" lang="en" sz="14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name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Why is it helpful to choose a variable name before defining the function?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Now write the </a:t>
            </a:r>
            <a:r>
              <a:rPr b="1" i="1" lang="en" sz="1400">
                <a:solidFill>
                  <a:srgbClr val="0000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definition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using the Examples you’ve written.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programs means we are trying to solve a problem that we see in the world.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that we see in the world have their own data.  We can define new types of data to solve any kind of problem.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41750" y="1200150"/>
            <a:ext cx="8838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Structs are the way we define new types of data.  In Pyret they look like this: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data New-data-type: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	| new-data-type(field-1, field-2, field-3)</a:t>
            </a:r>
          </a:p>
          <a:p>
            <a:pPr lv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