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05.03 - Infographics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visualize data?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Explore Task Visual Artifact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Georgia"/>
                <a:ea typeface="Georgia"/>
                <a:cs typeface="Georgia"/>
                <a:sym typeface="Georgia"/>
              </a:rPr>
              <a:t>Visual Artifact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Choose one of the potential beneficial or harmful effects of the innovation you described in your previous response and use a computer to create a visual artifact related to it.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The visual artifact must be a visualization, graphic, or movie that provides additional insight to explain, clarify, or depict the beneficial or harmful effect of the innovation you selected.</a:t>
            </a:r>
          </a:p>
          <a:p>
            <a:pPr indent="-3556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Provide a written summary to describe how the visual artifact you created illustrates the benefit or harm of the innovation. (50 words max)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makes a good infographic?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exploring examples of infographics brainstorm how we could visualize the benefits and harms of social media.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chart junk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“The interior decoration of graphics generates a lot of ink that does not tell the viewer anything new. The purpose of decoration varies — to make the graphic appear more scientific and precise, to enliven the display, to give the designer an opportunity to exercise artistic skills. Regardless of its cause, it is all non-data-ink or redundant data-ink, and it is often chartjunk.”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Edward Tufte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