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52400" y="139033"/>
            <a:ext cx="8229600" cy="66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laptop assignments</a:t>
            </a: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64050" y="838200"/>
            <a:ext cx="43511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 Melanie Alvarez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 Mariam A. Abosheta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3 Christopher Baez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4 Michael A. Becerra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5 Emiljano Bodaj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6 Nichole Calle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7 Diego G. Del Real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8 Brent A. Figuera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9 Leslye E. Galindo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10 Oasis M. Hawk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 Frank B. Johnson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12 Edgar Martinez Romero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145387" y="762000"/>
            <a:ext cx="4882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13 Avery L. Mcdonald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14 Julian Montalvo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15 Eliut J. Ortiz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16 Joshua C. Pena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17 Eliezer I. Polanco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18 Kalani Quinones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19 Eric D. Razor Jr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21 Luis Reyes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22 Lucas K. Schlenk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23 Benjamin Schmitt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24 Amal Tashmatov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25 Jean P. Tatis Bueno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26 Ruben D. Tineo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-1763325" y="1080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6077425" y="4516250"/>
            <a:ext cx="1802699" cy="186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Esi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Michael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Porfirio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LaNature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36" name="Shape 36"/>
          <p:cNvSpPr txBox="1"/>
          <p:nvPr/>
        </p:nvSpPr>
        <p:spPr>
          <a:xfrm>
            <a:off x="6945350" y="2170775"/>
            <a:ext cx="1896000" cy="18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Warren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Joel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Anastacio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2865525" y="2382300"/>
            <a:ext cx="1910399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Andrew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Grace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Ivan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Sabrina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Randy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38" name="Shape 38"/>
          <p:cNvSpPr txBox="1"/>
          <p:nvPr/>
        </p:nvSpPr>
        <p:spPr>
          <a:xfrm>
            <a:off x="4631475" y="626325"/>
            <a:ext cx="21018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Jenisah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Donte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Nickel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Omar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39" name="Shape 39"/>
          <p:cNvSpPr txBox="1"/>
          <p:nvPr/>
        </p:nvSpPr>
        <p:spPr>
          <a:xfrm>
            <a:off x="371700" y="1263800"/>
            <a:ext cx="2044500" cy="20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Louie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Collin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Richard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Calvin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40" name="Shape 40"/>
          <p:cNvSpPr txBox="1"/>
          <p:nvPr/>
        </p:nvSpPr>
        <p:spPr>
          <a:xfrm>
            <a:off x="315950" y="4404725"/>
            <a:ext cx="2099999" cy="178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Krista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Shahan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Nicholas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Kaylee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F&amp;DA Procedure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need to know about how we will run this class?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research?</a:t>
            </a: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57200" y="1417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phD?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9560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we learn math from computer programming?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52400" y="139033"/>
            <a:ext cx="8229600" cy="66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laptop assignments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64050" y="685800"/>
            <a:ext cx="4351199" cy="53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 Andrew Chan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 Collin Chiu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3 Warren A. Coakley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4 Maxwell Ferrara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5 LaNature N. Ferreiro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6 Graciela Garcia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7 Joel L. Gonzalez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8 Donte R. Guzman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9 Nickel L. John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10 Louie Larios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 Calvin Lee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12 Randy N. Lopez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145387" y="609600"/>
            <a:ext cx="4882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13 Krista K. Mayes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14 Esi Mcallen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15 Richard A. Mercado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16 Porfirio K. Mohabir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17 Anastacio Morales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18 Michael R. Negron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19 Shahan Rahman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20 Jenisah L. Rodriguez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21 Nicholas C. Rodriguez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22 Omar Shah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23 Sabrina I. Uzochukwu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24 Kaylee M. Vega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25 Ivan Vera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1175" y="2898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68288" y="1600200"/>
            <a:ext cx="9066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to your @afsenyc.org email and open the </a:t>
            </a:r>
            <a:r>
              <a:rPr b="1" lang="en"/>
              <a:t>most recent</a:t>
            </a:r>
            <a:r>
              <a:rPr lang="en"/>
              <a:t> email from Mr. Allatta, "Procedures Agenda"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