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Contracts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we create our library of functions?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scene?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Enter the following code in wescheme: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(place-image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(circle 50 "solid" "red") 25 25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(rectangle 100 100 "solid" "blue"))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nested place-image functions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the domain of place image?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additional functions	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7800" y="1600200"/>
            <a:ext cx="8839199" cy="4406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are required to learn these additional functions and enter them into your contract library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string-length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image-width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image-height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bitmap/url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rotate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scale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scale/xy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flip-vertical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flip-horizontal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today's classwork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76200" y="1600200"/>
            <a:ext cx="47868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finish entering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place-image </a:t>
            </a:r>
            <a:r>
              <a:rPr lang="en"/>
              <a:t>and </a:t>
            </a:r>
            <a:r>
              <a:rPr b="1" lang="en"/>
              <a:t>at least 2</a:t>
            </a:r>
            <a:r>
              <a:rPr lang="en"/>
              <a:t> other contracts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 startAt="2"/>
            </a:pPr>
            <a:r>
              <a:rPr lang="en"/>
              <a:t>finish image functions challenge.  Enter code into wescheme.org and submit.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698" y="4464365"/>
            <a:ext cx="3086101" cy="2006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4" y="1408543"/>
            <a:ext cx="4588001" cy="23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typing pal assessment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your drive -&gt; shared with me -&gt;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your $lastName $firstName Contract Library document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create a folder in your google drive called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"04 - Contracts"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put your worksheets into this new folder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typingPal assessment #2 next class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copy a screenshot	to the clipboard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Cmd+Ctrl+Shift+4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computer screen coordinates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slightly different from math coordinates</a:t>
            </a:r>
          </a:p>
        </p:txBody>
      </p:sp>
      <p:sp>
        <p:nvSpPr>
          <p:cNvPr id="52" name="Shape 52"/>
          <p:cNvSpPr/>
          <p:nvPr/>
        </p:nvSpPr>
        <p:spPr>
          <a:xfrm>
            <a:off x="2335250" y="2435325"/>
            <a:ext cx="4588800" cy="38438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1249991" y="2113600"/>
            <a:ext cx="1136099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(0,0)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Contracts Day 2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we create our library of functions?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procedures	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open 4 web pages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Class website -&gt; "04 - Contracts"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/>
              <a:t>www.afsenyc.org/fda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WeScheme.org -&gt; open "04 - Contracts"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2 Google Docs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Image Functions Challenge</a:t>
            </a:r>
          </a:p>
          <a:p>
            <a:pPr indent="-228600" lvl="1" marL="914400">
              <a:spcBef>
                <a:spcPts val="0"/>
              </a:spcBef>
              <a:buAutoNum type="alphaLcPeriod"/>
            </a:pPr>
            <a:r>
              <a:rPr lang="en"/>
              <a:t>Student Contracts Library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717999"/>
            <a:ext cx="8229600" cy="567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 of computer screen coordinates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-29487" y="976750"/>
            <a:ext cx="9247499" cy="651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are they slightly different from math coordinates?</a:t>
            </a:r>
          </a:p>
        </p:txBody>
      </p:sp>
      <p:sp>
        <p:nvSpPr>
          <p:cNvPr id="72" name="Shape 72"/>
          <p:cNvSpPr/>
          <p:nvPr/>
        </p:nvSpPr>
        <p:spPr>
          <a:xfrm>
            <a:off x="2487650" y="2282925"/>
            <a:ext cx="6119700" cy="4515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1723030" y="1716761"/>
            <a:ext cx="1136099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(0,0)</a:t>
            </a:r>
          </a:p>
        </p:txBody>
      </p:sp>
      <p:cxnSp>
        <p:nvCxnSpPr>
          <p:cNvPr id="74" name="Shape 74"/>
          <p:cNvCxnSpPr>
            <a:stCxn id="73" idx="2"/>
          </p:cNvCxnSpPr>
          <p:nvPr/>
        </p:nvCxnSpPr>
        <p:spPr>
          <a:xfrm flipH="1">
            <a:off x="2288080" y="2495561"/>
            <a:ext cx="3000" cy="400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" name="Shape 75"/>
          <p:cNvCxnSpPr>
            <a:stCxn id="73" idx="3"/>
          </p:cNvCxnSpPr>
          <p:nvPr/>
        </p:nvCxnSpPr>
        <p:spPr>
          <a:xfrm flipH="1" rot="10800000">
            <a:off x="2859130" y="2103761"/>
            <a:ext cx="5981999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6" name="Shape 76"/>
          <p:cNvSpPr txBox="1"/>
          <p:nvPr/>
        </p:nvSpPr>
        <p:spPr>
          <a:xfrm rot="5399761">
            <a:off x="-177537" y="4493865"/>
            <a:ext cx="4318799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y increases going down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517500" y="1740318"/>
            <a:ext cx="55455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x increases to the right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search the documentation for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place-image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3493658"/>
            <a:ext cx="8229600" cy="79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enter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place-image </a:t>
            </a:r>
            <a:r>
              <a:rPr lang="en"/>
              <a:t>into your contract library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25" y="1600200"/>
            <a:ext cx="8875892" cy="1822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